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92" r:id="rId5"/>
    <p:sldId id="2145707593" r:id="rId6"/>
    <p:sldId id="2145707920"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4" autoAdjust="0"/>
    <p:restoredTop sz="97653" autoAdjust="0"/>
  </p:normalViewPr>
  <p:slideViewPr>
    <p:cSldViewPr showGuides="1">
      <p:cViewPr>
        <p:scale>
          <a:sx n="112" d="100"/>
          <a:sy n="112" d="100"/>
        </p:scale>
        <p:origin x="966" y="456"/>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SERAND DUFOUR, Sandrine" userId="c4c782a8-6de7-4332-a17d-9701c5315684" providerId="ADAL" clId="{9B43602F-D824-4CBE-A2A4-E6605435AC28}"/>
    <pc:docChg chg="custSel modSld">
      <pc:chgData name="JOSSERAND DUFOUR, Sandrine" userId="c4c782a8-6de7-4332-a17d-9701c5315684" providerId="ADAL" clId="{9B43602F-D824-4CBE-A2A4-E6605435AC28}" dt="2024-02-08T15:46:52.109" v="0" actId="478"/>
      <pc:docMkLst>
        <pc:docMk/>
      </pc:docMkLst>
      <pc:sldChg chg="delSp mod">
        <pc:chgData name="JOSSERAND DUFOUR, Sandrine" userId="c4c782a8-6de7-4332-a17d-9701c5315684" providerId="ADAL" clId="{9B43602F-D824-4CBE-A2A4-E6605435AC28}" dt="2024-02-08T15:46:52.109" v="0" actId="478"/>
        <pc:sldMkLst>
          <pc:docMk/>
          <pc:sldMk cId="861284251" sldId="5861"/>
        </pc:sldMkLst>
        <pc:picChg chg="del">
          <ac:chgData name="JOSSERAND DUFOUR, Sandrine" userId="c4c782a8-6de7-4332-a17d-9701c5315684" providerId="ADAL" clId="{9B43602F-D824-4CBE-A2A4-E6605435AC28}" dt="2024-02-08T15:46:52.109" v="0" actId="478"/>
          <ac:picMkLst>
            <pc:docMk/>
            <pc:sldMk cId="861284251" sldId="5861"/>
            <ac:picMk id="3" creationId="{9C7C2162-B516-4C4E-AF7C-B4880ACED9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21/03/2024</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21/03/2024</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21/03/2024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21/03/2024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21/03/2024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21/03/2024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21/03/2024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21/03/2024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21/03/2024</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21/03/2024</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21/03/2024</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21/03/2024</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21/03/2024</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21/03/2024</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21/03/2024</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21/03/2024</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21/03/2024</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21/03/2024</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21/03/2024</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21/03/2024</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21/03/2024</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21/03/2024</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21/03/2024</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167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13556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8358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43936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5904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126366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42257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21/03/2024</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615603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17788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50993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615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21/03/2024</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21/03/2024</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21/03/2024</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21/03/2024</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21/03/2024</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21/03/2024</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21/03/2024</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21/03/2024</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27027963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2024.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19 Mar.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2" name="Picture 1">
            <a:extLst>
              <a:ext uri="{FF2B5EF4-FFF2-40B4-BE49-F238E27FC236}">
                <a16:creationId xmlns:a16="http://schemas.microsoft.com/office/drawing/2014/main" id="{B45D7F74-CDB5-C7E5-4FEE-1B64F426D616}"/>
              </a:ext>
            </a:extLst>
          </p:cNvPr>
          <p:cNvPicPr>
            <a:picLocks noChangeAspect="1"/>
          </p:cNvPicPr>
          <p:nvPr/>
        </p:nvPicPr>
        <p:blipFill>
          <a:blip r:embed="rId4"/>
          <a:stretch>
            <a:fillRect/>
          </a:stretch>
        </p:blipFill>
        <p:spPr>
          <a:xfrm>
            <a:off x="419708" y="1238584"/>
            <a:ext cx="11352584" cy="3796043"/>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86A5A10D-464F-48C4-B1AE-C8BE9D3A09FF}"/>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19 Mar.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20 Mar. 2023 to 19 Mar.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3" name="Text Box 7">
            <a:extLst>
              <a:ext uri="{FF2B5EF4-FFF2-40B4-BE49-F238E27FC236}">
                <a16:creationId xmlns:a16="http://schemas.microsoft.com/office/drawing/2014/main" id="{0F99ECC5-9056-4E23-94DA-F29AC0A71D63}"/>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94639B69-FE3D-4F66-ABE0-20DA33B247BC}"/>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2F97BE6C-7CB4-490A-BC38-43616FE5574B}"/>
              </a:ext>
            </a:extLst>
          </p:cNvPr>
          <p:cNvPicPr>
            <a:picLocks noChangeAspect="1"/>
          </p:cNvPicPr>
          <p:nvPr/>
        </p:nvPicPr>
        <p:blipFill>
          <a:blip r:embed="rId5"/>
          <a:stretch>
            <a:fillRect/>
          </a:stretch>
        </p:blipFill>
        <p:spPr>
          <a:xfrm>
            <a:off x="304302" y="2466989"/>
            <a:ext cx="1791899" cy="4140186"/>
          </a:xfrm>
          <a:prstGeom prst="rect">
            <a:avLst/>
          </a:prstGeom>
          <a:ln>
            <a:solidFill>
              <a:schemeClr val="bg1">
                <a:lumMod val="65000"/>
              </a:schemeClr>
            </a:solidFill>
          </a:ln>
        </p:spPr>
      </p:pic>
      <p:sp>
        <p:nvSpPr>
          <p:cNvPr id="3" name="Rectangle 2">
            <a:extLst>
              <a:ext uri="{FF2B5EF4-FFF2-40B4-BE49-F238E27FC236}">
                <a16:creationId xmlns:a16="http://schemas.microsoft.com/office/drawing/2014/main" id="{590BE7DE-3023-4884-0D55-1D97F7372678}"/>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5" name="Group 4">
            <a:extLst>
              <a:ext uri="{FF2B5EF4-FFF2-40B4-BE49-F238E27FC236}">
                <a16:creationId xmlns:a16="http://schemas.microsoft.com/office/drawing/2014/main" id="{53FE6251-38BD-E46D-2071-0BB11F80FF9A}"/>
              </a:ext>
            </a:extLst>
          </p:cNvPr>
          <p:cNvGrpSpPr/>
          <p:nvPr/>
        </p:nvGrpSpPr>
        <p:grpSpPr>
          <a:xfrm>
            <a:off x="7896200" y="5229282"/>
            <a:ext cx="2084209" cy="1308970"/>
            <a:chOff x="7559521" y="5126902"/>
            <a:chExt cx="2084209" cy="1308970"/>
          </a:xfrm>
        </p:grpSpPr>
        <p:pic>
          <p:nvPicPr>
            <p:cNvPr id="6" name="Picture 5">
              <a:extLst>
                <a:ext uri="{FF2B5EF4-FFF2-40B4-BE49-F238E27FC236}">
                  <a16:creationId xmlns:a16="http://schemas.microsoft.com/office/drawing/2014/main" id="{ABEF9761-DD6D-93DC-5762-159478E3CAEF}"/>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7" name="Rectangle 6">
              <a:extLst>
                <a:ext uri="{FF2B5EF4-FFF2-40B4-BE49-F238E27FC236}">
                  <a16:creationId xmlns:a16="http://schemas.microsoft.com/office/drawing/2014/main" id="{1140A59A-A0CB-82DC-612A-807BBE0558A2}"/>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12683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map of the world&#10;&#10;Description automatically generated">
            <a:extLst>
              <a:ext uri="{FF2B5EF4-FFF2-40B4-BE49-F238E27FC236}">
                <a16:creationId xmlns:a16="http://schemas.microsoft.com/office/drawing/2014/main" id="{9CA1ACE1-AF48-37EC-DC52-3AFD91133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60" y="564422"/>
            <a:ext cx="11090962" cy="5973830"/>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3" name="Text Box 7">
            <a:extLst>
              <a:ext uri="{FF2B5EF4-FFF2-40B4-BE49-F238E27FC236}">
                <a16:creationId xmlns:a16="http://schemas.microsoft.com/office/drawing/2014/main" id="{8191729B-C9F8-4274-A9E9-72AB837BE0CE}"/>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8" name="Date Placeholder 3">
            <a:extLst>
              <a:ext uri="{FF2B5EF4-FFF2-40B4-BE49-F238E27FC236}">
                <a16:creationId xmlns:a16="http://schemas.microsoft.com/office/drawing/2014/main" id="{D59FB3C2-814A-4964-A080-30E81ACFFD8F}"/>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19 Mar.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9" name="Rectangle 25">
            <a:extLst>
              <a:ext uri="{FF2B5EF4-FFF2-40B4-BE49-F238E27FC236}">
                <a16:creationId xmlns:a16="http://schemas.microsoft.com/office/drawing/2014/main" id="{F154D329-D8F0-41CF-A0AC-7C4A44FA39DC}"/>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20 Sep. 2023 to 19 Mar.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5058179F-5398-4ED5-A95E-208A4FC532D4}"/>
              </a:ext>
            </a:extLst>
          </p:cNvPr>
          <p:cNvPicPr>
            <a:picLocks noChangeAspect="1"/>
          </p:cNvPicPr>
          <p:nvPr/>
        </p:nvPicPr>
        <p:blipFill>
          <a:blip r:embed="rId5"/>
          <a:stretch>
            <a:fillRect/>
          </a:stretch>
        </p:blipFill>
        <p:spPr>
          <a:xfrm>
            <a:off x="301109" y="3608705"/>
            <a:ext cx="1680721" cy="2998470"/>
          </a:xfrm>
          <a:prstGeom prst="rect">
            <a:avLst/>
          </a:prstGeom>
          <a:ln>
            <a:solidFill>
              <a:schemeClr val="bg1">
                <a:lumMod val="65000"/>
              </a:schemeClr>
            </a:solidFill>
          </a:ln>
        </p:spPr>
      </p:pic>
      <p:sp>
        <p:nvSpPr>
          <p:cNvPr id="3" name="Rectangle 2">
            <a:extLst>
              <a:ext uri="{FF2B5EF4-FFF2-40B4-BE49-F238E27FC236}">
                <a16:creationId xmlns:a16="http://schemas.microsoft.com/office/drawing/2014/main" id="{0724FED7-6A9C-05BB-DFDF-78C1FAC0FA5A}"/>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5" name="Group 4">
            <a:extLst>
              <a:ext uri="{FF2B5EF4-FFF2-40B4-BE49-F238E27FC236}">
                <a16:creationId xmlns:a16="http://schemas.microsoft.com/office/drawing/2014/main" id="{B5608661-DF4F-4642-61CC-8BED3F9FD2D2}"/>
              </a:ext>
            </a:extLst>
          </p:cNvPr>
          <p:cNvGrpSpPr/>
          <p:nvPr/>
        </p:nvGrpSpPr>
        <p:grpSpPr>
          <a:xfrm>
            <a:off x="7896200" y="5229282"/>
            <a:ext cx="2084209" cy="1308970"/>
            <a:chOff x="7559521" y="5126902"/>
            <a:chExt cx="2084209" cy="1308970"/>
          </a:xfrm>
        </p:grpSpPr>
        <p:pic>
          <p:nvPicPr>
            <p:cNvPr id="6" name="Picture 5">
              <a:extLst>
                <a:ext uri="{FF2B5EF4-FFF2-40B4-BE49-F238E27FC236}">
                  <a16:creationId xmlns:a16="http://schemas.microsoft.com/office/drawing/2014/main" id="{4061C758-D1BD-B84E-39FF-8A9179D068B0}"/>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7" name="Rectangle 6">
              <a:extLst>
                <a:ext uri="{FF2B5EF4-FFF2-40B4-BE49-F238E27FC236}">
                  <a16:creationId xmlns:a16="http://schemas.microsoft.com/office/drawing/2014/main" id="{C84ED0D4-501B-E300-DEFD-94012A473FE0}"/>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953806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2018 - 2024</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19 Mar. 2024</a:t>
            </a:r>
          </a:p>
        </p:txBody>
      </p:sp>
      <p:pic>
        <p:nvPicPr>
          <p:cNvPr id="2" name="Picture 1">
            <a:extLst>
              <a:ext uri="{FF2B5EF4-FFF2-40B4-BE49-F238E27FC236}">
                <a16:creationId xmlns:a16="http://schemas.microsoft.com/office/drawing/2014/main" id="{C39D7CB9-2386-45FE-BF0E-33702031AE26}"/>
              </a:ext>
            </a:extLst>
          </p:cNvPr>
          <p:cNvPicPr>
            <a:picLocks noChangeAspect="1"/>
          </p:cNvPicPr>
          <p:nvPr/>
        </p:nvPicPr>
        <p:blipFill>
          <a:blip r:embed="rId4"/>
          <a:stretch>
            <a:fillRect/>
          </a:stretch>
        </p:blipFill>
        <p:spPr>
          <a:xfrm>
            <a:off x="220027" y="667375"/>
            <a:ext cx="11613538" cy="4858213"/>
          </a:xfrm>
          <a:prstGeom prst="rect">
            <a:avLst/>
          </a:prstGeom>
        </p:spPr>
      </p:pic>
    </p:spTree>
    <p:extLst>
      <p:ext uri="{BB962C8B-B14F-4D97-AF65-F5344CB8AC3E}">
        <p14:creationId xmlns:p14="http://schemas.microsoft.com/office/powerpoint/2010/main" val="35655522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19 Mar. 2024</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seven children (5 in 2022 and 2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8ECEF532-4170-4FA8-9166-64BC60AF7552}"/>
              </a:ext>
            </a:extLst>
          </p:cNvPr>
          <p:cNvPicPr>
            <a:picLocks noChangeAspect="1"/>
          </p:cNvPicPr>
          <p:nvPr/>
        </p:nvPicPr>
        <p:blipFill>
          <a:blip r:embed="rId5"/>
          <a:stretch>
            <a:fillRect/>
          </a:stretch>
        </p:blipFill>
        <p:spPr>
          <a:xfrm>
            <a:off x="170761" y="111034"/>
            <a:ext cx="10036443" cy="6662057"/>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 &amp; 2024: 01 Jan. to </a:t>
            </a:r>
            <a:r>
              <a:rPr lang="en-GB" altLang="en-US" sz="2400" dirty="0"/>
              <a:t>19 Mar. 2024</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reported to WHO/HQ on week 12 in 2023 and 2024</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263352" y="3736295"/>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5" name="Picture 4">
            <a:extLst>
              <a:ext uri="{FF2B5EF4-FFF2-40B4-BE49-F238E27FC236}">
                <a16:creationId xmlns:a16="http://schemas.microsoft.com/office/drawing/2014/main" id="{125E1D3F-EDF3-F93F-6A1B-CA42D8F3ED26}"/>
              </a:ext>
            </a:extLst>
          </p:cNvPr>
          <p:cNvPicPr>
            <a:picLocks noChangeAspect="1"/>
          </p:cNvPicPr>
          <p:nvPr/>
        </p:nvPicPr>
        <p:blipFill>
          <a:blip r:embed="rId6"/>
          <a:stretch>
            <a:fillRect/>
          </a:stretch>
        </p:blipFill>
        <p:spPr>
          <a:xfrm>
            <a:off x="342900" y="808346"/>
            <a:ext cx="11506200" cy="294322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223473</TotalTime>
  <Words>410</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8865</cp:revision>
  <cp:lastPrinted>2017-07-20T13:27:25Z</cp:lastPrinted>
  <dcterms:created xsi:type="dcterms:W3CDTF">2006-05-08T10:56:49Z</dcterms:created>
  <dcterms:modified xsi:type="dcterms:W3CDTF">2024-03-21T13:05:29Z</dcterms:modified>
</cp:coreProperties>
</file>