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4" autoAdjust="0"/>
    <p:restoredTop sz="97653" autoAdjust="0"/>
  </p:normalViewPr>
  <p:slideViewPr>
    <p:cSldViewPr showGuides="1">
      <p:cViewPr varScale="1">
        <p:scale>
          <a:sx n="159" d="100"/>
          <a:sy n="159" d="100"/>
        </p:scale>
        <p:origin x="2670"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SERAND DUFOUR, Sandrine" userId="c4c782a8-6de7-4332-a17d-9701c5315684" providerId="ADAL" clId="{9B43602F-D824-4CBE-A2A4-E6605435AC28}"/>
    <pc:docChg chg="custSel modSld">
      <pc:chgData name="JOSSERAND DUFOUR, Sandrine" userId="c4c782a8-6de7-4332-a17d-9701c5315684" providerId="ADAL" clId="{9B43602F-D824-4CBE-A2A4-E6605435AC28}" dt="2024-02-08T15:46:52.109" v="0" actId="478"/>
      <pc:docMkLst>
        <pc:docMk/>
      </pc:docMkLst>
      <pc:sldChg chg="delSp mod">
        <pc:chgData name="JOSSERAND DUFOUR, Sandrine" userId="c4c782a8-6de7-4332-a17d-9701c5315684" providerId="ADAL" clId="{9B43602F-D824-4CBE-A2A4-E6605435AC28}" dt="2024-02-08T15:46:52.109" v="0" actId="478"/>
        <pc:sldMkLst>
          <pc:docMk/>
          <pc:sldMk cId="861284251" sldId="5861"/>
        </pc:sldMkLst>
        <pc:picChg chg="del">
          <ac:chgData name="JOSSERAND DUFOUR, Sandrine" userId="c4c782a8-6de7-4332-a17d-9701c5315684" providerId="ADAL" clId="{9B43602F-D824-4CBE-A2A4-E6605435AC28}" dt="2024-02-08T15:46:52.109" v="0" actId="478"/>
          <ac:picMkLst>
            <pc:docMk/>
            <pc:sldMk cId="861284251" sldId="5861"/>
            <ac:picMk id="3" creationId="{9C7C2162-B516-4C4E-AF7C-B4880ACED9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07/03/2024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07/03/2024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07/03/2024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07/03/2024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07/03/2024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07/03/2024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07/03/2024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167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355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58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43936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07/03/2024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590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12636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42257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07/03/2024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615603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17788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50993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615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07/03/2024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07/03/2024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07/03/2024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07/03/2024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07/03/2024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07/03/2024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07/03/2024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07/03/2024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27027963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2024.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7E4947B3-EB6E-4203-BD0A-04700EC7B11E}"/>
              </a:ext>
            </a:extLst>
          </p:cNvPr>
          <p:cNvPicPr>
            <a:picLocks noChangeAspect="1"/>
          </p:cNvPicPr>
          <p:nvPr/>
        </p:nvPicPr>
        <p:blipFill>
          <a:blip r:embed="rId4"/>
          <a:stretch>
            <a:fillRect/>
          </a:stretch>
        </p:blipFill>
        <p:spPr>
          <a:xfrm>
            <a:off x="767408" y="1280306"/>
            <a:ext cx="10776520" cy="3293013"/>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3E36E9E1-9655-4232-9738-E3A91B81B72A}"/>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Mar. 2023 to 05 Mar.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8" name="Picture 7">
            <a:extLst>
              <a:ext uri="{FF2B5EF4-FFF2-40B4-BE49-F238E27FC236}">
                <a16:creationId xmlns:a16="http://schemas.microsoft.com/office/drawing/2014/main" id="{B19929DF-6AD2-487F-8DFA-741B6A864B43}"/>
              </a:ext>
            </a:extLst>
          </p:cNvPr>
          <p:cNvPicPr>
            <a:picLocks noChangeAspect="1"/>
          </p:cNvPicPr>
          <p:nvPr/>
        </p:nvPicPr>
        <p:blipFill>
          <a:blip r:embed="rId5"/>
          <a:stretch>
            <a:fillRect/>
          </a:stretch>
        </p:blipFill>
        <p:spPr>
          <a:xfrm>
            <a:off x="257926" y="2379078"/>
            <a:ext cx="1767086" cy="4228097"/>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B8FF10A6-5D3C-5B95-DA04-CD27691BFA9C}"/>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3" name="Group 2">
            <a:extLst>
              <a:ext uri="{FF2B5EF4-FFF2-40B4-BE49-F238E27FC236}">
                <a16:creationId xmlns:a16="http://schemas.microsoft.com/office/drawing/2014/main" id="{8ACB5CC4-4DFC-A369-DFA1-165EAE11C278}"/>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A63EBBDD-2C09-C2E0-C103-CA2C08E3DFC2}"/>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513C66C6-71BA-321D-D76C-EED5EDA9175D}"/>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leteit">
            <a:extLst>
              <a:ext uri="{FF2B5EF4-FFF2-40B4-BE49-F238E27FC236}">
                <a16:creationId xmlns:a16="http://schemas.microsoft.com/office/drawing/2014/main" id="{B70C139A-2537-43D2-B011-134C17AC9F88}"/>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Mar.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Sep. 2023 to 05 Mar.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87B5F3B1-3713-4DDF-9ED2-433BDD0E4A78}"/>
              </a:ext>
            </a:extLst>
          </p:cNvPr>
          <p:cNvPicPr>
            <a:picLocks noChangeAspect="1"/>
          </p:cNvPicPr>
          <p:nvPr/>
        </p:nvPicPr>
        <p:blipFill>
          <a:blip r:embed="rId5"/>
          <a:stretch>
            <a:fillRect/>
          </a:stretch>
        </p:blipFill>
        <p:spPr>
          <a:xfrm>
            <a:off x="299841" y="3319689"/>
            <a:ext cx="1683256" cy="3287486"/>
          </a:xfrm>
          <a:prstGeom prst="rect">
            <a:avLst/>
          </a:prstGeom>
          <a:ln>
            <a:solidFill>
              <a:schemeClr val="bg1">
                <a:lumMod val="65000"/>
              </a:schemeClr>
            </a:solidFill>
          </a:ln>
        </p:spPr>
      </p:pic>
      <p:sp>
        <p:nvSpPr>
          <p:cNvPr id="3" name="Rectangle 2">
            <a:extLst>
              <a:ext uri="{FF2B5EF4-FFF2-40B4-BE49-F238E27FC236}">
                <a16:creationId xmlns:a16="http://schemas.microsoft.com/office/drawing/2014/main" id="{5A30707D-8829-956F-B235-2EBAC99885CD}"/>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4" name="Group 3">
            <a:extLst>
              <a:ext uri="{FF2B5EF4-FFF2-40B4-BE49-F238E27FC236}">
                <a16:creationId xmlns:a16="http://schemas.microsoft.com/office/drawing/2014/main" id="{F79CAF7B-AA6D-6E5F-26CF-C94AB44B145C}"/>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599B8055-1B6D-0232-4F29-D34DCE5A081E}"/>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6" name="Rectangle 5">
              <a:extLst>
                <a:ext uri="{FF2B5EF4-FFF2-40B4-BE49-F238E27FC236}">
                  <a16:creationId xmlns:a16="http://schemas.microsoft.com/office/drawing/2014/main" id="{B10CDE8F-CEF7-1F62-1FAF-595CB5F6F42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2018 - 2024</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05 Mar. 2024</a:t>
            </a:r>
          </a:p>
        </p:txBody>
      </p:sp>
      <p:pic>
        <p:nvPicPr>
          <p:cNvPr id="2" name="Picture 1">
            <a:extLst>
              <a:ext uri="{FF2B5EF4-FFF2-40B4-BE49-F238E27FC236}">
                <a16:creationId xmlns:a16="http://schemas.microsoft.com/office/drawing/2014/main" id="{A8347AEB-7EBF-41CD-B136-F913C257A35C}"/>
              </a:ext>
            </a:extLst>
          </p:cNvPr>
          <p:cNvPicPr>
            <a:picLocks noChangeAspect="1"/>
          </p:cNvPicPr>
          <p:nvPr/>
        </p:nvPicPr>
        <p:blipFill>
          <a:blip r:embed="rId4"/>
          <a:stretch>
            <a:fillRect/>
          </a:stretch>
        </p:blipFill>
        <p:spPr>
          <a:xfrm>
            <a:off x="324530" y="869223"/>
            <a:ext cx="11505741" cy="4813119"/>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05 Mar.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51E40DA-8AC1-406C-B80D-4396021199E9}"/>
              </a:ext>
            </a:extLst>
          </p:cNvPr>
          <p:cNvPicPr>
            <a:picLocks noChangeAspect="1"/>
          </p:cNvPicPr>
          <p:nvPr/>
        </p:nvPicPr>
        <p:blipFill>
          <a:blip r:embed="rId5"/>
          <a:stretch>
            <a:fillRect/>
          </a:stretch>
        </p:blipFill>
        <p:spPr>
          <a:xfrm>
            <a:off x="191344" y="188640"/>
            <a:ext cx="9937104" cy="6624736"/>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 &amp; 2024: 01 Jan. to </a:t>
            </a:r>
            <a:r>
              <a:rPr lang="en-GB" altLang="en-US" sz="2400" dirty="0"/>
              <a:t>05 Mar. 2024</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10 in 2023 and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9EADE2E5-13D2-4592-9F05-8CD66B69A1DE}"/>
              </a:ext>
            </a:extLst>
          </p:cNvPr>
          <p:cNvPicPr>
            <a:picLocks noChangeAspect="1"/>
          </p:cNvPicPr>
          <p:nvPr/>
        </p:nvPicPr>
        <p:blipFill>
          <a:blip r:embed="rId6"/>
          <a:stretch>
            <a:fillRect/>
          </a:stretch>
        </p:blipFill>
        <p:spPr>
          <a:xfrm>
            <a:off x="226640" y="823621"/>
            <a:ext cx="11821269" cy="283763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223092</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8858</cp:revision>
  <cp:lastPrinted>2017-07-20T13:27:25Z</cp:lastPrinted>
  <dcterms:created xsi:type="dcterms:W3CDTF">2006-05-08T10:56:49Z</dcterms:created>
  <dcterms:modified xsi:type="dcterms:W3CDTF">2024-03-07T15:18:19Z</dcterms:modified>
</cp:coreProperties>
</file>