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72" r:id="rId3"/>
  </p:sldMasterIdLst>
  <p:notesMasterIdLst>
    <p:notesMasterId r:id="rId10"/>
  </p:notesMasterIdLst>
  <p:handoutMasterIdLst>
    <p:handoutMasterId r:id="rId11"/>
  </p:handoutMasterIdLst>
  <p:sldIdLst>
    <p:sldId id="3911" r:id="rId4"/>
    <p:sldId id="2145706943" r:id="rId5"/>
    <p:sldId id="2145706944"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2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11/05/2023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11/05/2023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11/05/2023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11/05/2023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11/05/2023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11/05/2023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11/05/2023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00838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8611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229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872834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00747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2528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1850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11/05/2023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897258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99781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09209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109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11/05/2023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11/05/2023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11/05/2023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11/05/2023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11/05/2023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11/05/2023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11/05/2023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11/05/2023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958709121"/>
      </p:ext>
    </p:extLst>
  </p:cSld>
  <p:clrMap bg1="lt1" tx1="dk1" bg2="lt2" tx2="dk2" accent1="accent1" accent2="accent2" accent3="accent3" accent4="accent4" accent5="accent5" accent6="accent6" hlink="hlink" folHlink="folHlink"/>
  <p:sldLayoutIdLst>
    <p:sldLayoutId id="2147497473" r:id="rId1"/>
    <p:sldLayoutId id="2147497474" r:id="rId2"/>
    <p:sldLayoutId id="2147497475" r:id="rId3"/>
    <p:sldLayoutId id="2147497476" r:id="rId4"/>
    <p:sldLayoutId id="2147497477" r:id="rId5"/>
    <p:sldLayoutId id="2147497478" r:id="rId6"/>
    <p:sldLayoutId id="2147497479" r:id="rId7"/>
    <p:sldLayoutId id="2147497480" r:id="rId8"/>
    <p:sldLayoutId id="2147497481" r:id="rId9"/>
    <p:sldLayoutId id="2147497482" r:id="rId10"/>
    <p:sldLayoutId id="2147497483"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09 May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177A95FB-760C-4C16-95D6-52A4518C12A2}"/>
              </a:ext>
            </a:extLst>
          </p:cNvPr>
          <p:cNvPicPr>
            <a:picLocks noChangeAspect="1"/>
          </p:cNvPicPr>
          <p:nvPr/>
        </p:nvPicPr>
        <p:blipFill>
          <a:blip r:embed="rId4"/>
          <a:stretch>
            <a:fillRect/>
          </a:stretch>
        </p:blipFill>
        <p:spPr>
          <a:xfrm>
            <a:off x="130138" y="1187425"/>
            <a:ext cx="11953875" cy="3186375"/>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C1F7D663-FBA0-4353-9A26-8AAE3183DECD}"/>
              </a:ext>
            </a:extLst>
          </p:cNvPr>
          <p:cNvPicPr>
            <a:picLocks/>
          </p:cNvPicPr>
          <p:nvPr/>
        </p:nvPicPr>
        <p:blipFill>
          <a:blip r:embed="rId3"/>
          <a:stretch>
            <a:fillRect/>
          </a:stretch>
        </p:blipFill>
        <p:spPr>
          <a:xfrm>
            <a:off x="540000" y="554367"/>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May 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 May 2022 to 09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19304D2A-5EAF-4A74-A573-B474657EF8F0}"/>
              </a:ext>
            </a:extLst>
          </p:cNvPr>
          <p:cNvPicPr>
            <a:picLocks noChangeAspect="1"/>
          </p:cNvPicPr>
          <p:nvPr/>
        </p:nvPicPr>
        <p:blipFill>
          <a:blip r:embed="rId5"/>
          <a:stretch>
            <a:fillRect/>
          </a:stretch>
        </p:blipFill>
        <p:spPr>
          <a:xfrm>
            <a:off x="218590" y="3284983"/>
            <a:ext cx="1556930" cy="332219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92C8E1A7-8CC4-4CF9-B6E2-5D465A37A49E}"/>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E995CF35-12C2-462D-90AA-1AA69E5A11CF}"/>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5437EE42-3005-4A99-9936-B3933BB7636D}"/>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F22D3847-EA80-4BD6-87D1-9483EC07434D}"/>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May 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 Nov. 2022 to 09 May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15" name="Picture 14">
            <a:extLst>
              <a:ext uri="{FF2B5EF4-FFF2-40B4-BE49-F238E27FC236}">
                <a16:creationId xmlns:a16="http://schemas.microsoft.com/office/drawing/2014/main" id="{FA0EAF4E-12DB-4E47-B1EC-C0E5B42060C8}"/>
              </a:ext>
            </a:extLst>
          </p:cNvPr>
          <p:cNvPicPr>
            <a:picLocks noChangeAspect="1"/>
          </p:cNvPicPr>
          <p:nvPr/>
        </p:nvPicPr>
        <p:blipFill>
          <a:blip r:embed="rId5"/>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4C3A0640-6A3C-4D54-AF99-F9E3243BF85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10B43EBA-30CE-40F1-BA8F-50CCF4CAA235}"/>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B7A1BDAC-67E0-404B-B2AC-3FCA785F0929}"/>
              </a:ext>
            </a:extLst>
          </p:cNvPr>
          <p:cNvPicPr>
            <a:picLocks noChangeAspect="1"/>
          </p:cNvPicPr>
          <p:nvPr/>
        </p:nvPicPr>
        <p:blipFill>
          <a:blip r:embed="rId6"/>
          <a:stretch>
            <a:fillRect/>
          </a:stretch>
        </p:blipFill>
        <p:spPr>
          <a:xfrm>
            <a:off x="222033" y="3429000"/>
            <a:ext cx="1666717" cy="3143856"/>
          </a:xfrm>
          <a:prstGeom prst="rect">
            <a:avLst/>
          </a:prstGeom>
          <a:ln>
            <a:solidFill>
              <a:schemeClr val="bg1">
                <a:lumMod val="65000"/>
              </a:schemeClr>
            </a:solidFill>
          </a:ln>
        </p:spPr>
      </p:pic>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May 2023</a:t>
            </a:r>
          </a:p>
        </p:txBody>
      </p:sp>
      <p:pic>
        <p:nvPicPr>
          <p:cNvPr id="2" name="Picture 1">
            <a:extLst>
              <a:ext uri="{FF2B5EF4-FFF2-40B4-BE49-F238E27FC236}">
                <a16:creationId xmlns:a16="http://schemas.microsoft.com/office/drawing/2014/main" id="{525D03DC-9607-4ECB-9A73-3144BF2B4134}"/>
              </a:ext>
            </a:extLst>
          </p:cNvPr>
          <p:cNvPicPr>
            <a:picLocks noChangeAspect="1"/>
          </p:cNvPicPr>
          <p:nvPr/>
        </p:nvPicPr>
        <p:blipFill>
          <a:blip r:embed="rId4"/>
          <a:stretch>
            <a:fillRect/>
          </a:stretch>
        </p:blipFill>
        <p:spPr>
          <a:xfrm>
            <a:off x="256592" y="781828"/>
            <a:ext cx="11626134" cy="4953388"/>
          </a:xfrm>
          <a:prstGeom prst="rect">
            <a:avLst/>
          </a:prstGeom>
        </p:spPr>
      </p:pic>
    </p:spTree>
    <p:extLst>
      <p:ext uri="{BB962C8B-B14F-4D97-AF65-F5344CB8AC3E}">
        <p14:creationId xmlns:p14="http://schemas.microsoft.com/office/powerpoint/2010/main" val="39865124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09 May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47C7694C-2B38-49A9-BED0-3EB8CC96B111}"/>
              </a:ext>
            </a:extLst>
          </p:cNvPr>
          <p:cNvPicPr>
            <a:picLocks noChangeAspect="1"/>
          </p:cNvPicPr>
          <p:nvPr/>
        </p:nvPicPr>
        <p:blipFill>
          <a:blip r:embed="rId5"/>
          <a:stretch>
            <a:fillRect/>
          </a:stretch>
        </p:blipFill>
        <p:spPr>
          <a:xfrm>
            <a:off x="223571" y="103603"/>
            <a:ext cx="9983633" cy="6645540"/>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09 May 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10 May</a:t>
            </a:r>
            <a:r>
              <a:rPr lang="en-GB" altLang="en-US" sz="1100" b="0" dirty="0">
                <a:solidFill>
                  <a:srgbClr val="000000"/>
                </a:solidFill>
                <a:latin typeface="Calibri" panose="020F0502020204030204" pitchFamily="34" charset="0"/>
                <a:cs typeface="Calibri" panose="020F0502020204030204" pitchFamily="34" charset="0"/>
              </a:rPr>
              <a:t> 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09 May</a:t>
            </a:r>
            <a:r>
              <a:rPr lang="en-GB" altLang="en-US" sz="1100" b="0" dirty="0">
                <a:solidFill>
                  <a:srgbClr val="000000"/>
                </a:solidFill>
                <a:latin typeface="Calibri" panose="020F0502020204030204" pitchFamily="34" charset="0"/>
                <a:cs typeface="Calibri" panose="020F0502020204030204" pitchFamily="34" charset="0"/>
              </a:rPr>
              <a:t> 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0AE1D407-93D8-4D1E-99C4-611E2EC164A4}"/>
              </a:ext>
            </a:extLst>
          </p:cNvPr>
          <p:cNvPicPr>
            <a:picLocks noChangeAspect="1"/>
          </p:cNvPicPr>
          <p:nvPr/>
        </p:nvPicPr>
        <p:blipFill>
          <a:blip r:embed="rId6"/>
          <a:stretch>
            <a:fillRect/>
          </a:stretch>
        </p:blipFill>
        <p:spPr>
          <a:xfrm>
            <a:off x="342900"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213164</TotalTime>
  <Words>397</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8724</cp:revision>
  <cp:lastPrinted>2017-07-20T13:27:25Z</cp:lastPrinted>
  <dcterms:created xsi:type="dcterms:W3CDTF">2006-05-08T10:56:49Z</dcterms:created>
  <dcterms:modified xsi:type="dcterms:W3CDTF">2023-05-11T10:45:26Z</dcterms:modified>
</cp:coreProperties>
</file>