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72" r:id="rId3"/>
  </p:sldMasterIdLst>
  <p:notesMasterIdLst>
    <p:notesMasterId r:id="rId10"/>
  </p:notesMasterIdLst>
  <p:handoutMasterIdLst>
    <p:handoutMasterId r:id="rId11"/>
  </p:handoutMasterIdLst>
  <p:sldIdLst>
    <p:sldId id="3911" r:id="rId4"/>
    <p:sldId id="2145707183" r:id="rId5"/>
    <p:sldId id="2145707184" r:id="rId6"/>
    <p:sldId id="2145707185" r:id="rId7"/>
    <p:sldId id="2145707186"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4" autoAdjust="0"/>
    <p:restoredTop sz="97653" autoAdjust="0"/>
  </p:normalViewPr>
  <p:slideViewPr>
    <p:cSldViewPr showGuides="1">
      <p:cViewPr varScale="1">
        <p:scale>
          <a:sx n="154" d="100"/>
          <a:sy n="154" d="100"/>
        </p:scale>
        <p:origin x="2634" y="120"/>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18/05/2023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18/05/2023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18/05/2023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18/05/2023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18/05/2023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18/05/2023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18/05/2023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18/05/2023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18/05/2023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18/05/2023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18/05/2023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18/05/2023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18/05/2023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18/05/2023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18/05/2023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18/05/2023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18/05/2023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18/05/2023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18/05/2023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18/05/2023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18/05/2023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18/05/2023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18/05/2023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00838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8611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2295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872834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18/05/2023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00747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18/05/2023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2528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18/05/2023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1850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18/05/2023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97258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9978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92092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1097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18/05/2023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18/05/2023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18/05/2023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18/05/2023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18/05/2023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18/05/2023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18/05/2023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18/05/2023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958709121"/>
      </p:ext>
    </p:extLst>
  </p:cSld>
  <p:clrMap bg1="lt1" tx1="dk1" bg2="lt2" tx2="dk2" accent1="accent1" accent2="accent2" accent3="accent3" accent4="accent4" accent5="accent5" accent6="accent6" hlink="hlink" folHlink="folHlink"/>
  <p:sldLayoutIdLst>
    <p:sldLayoutId id="2147497473" r:id="rId1"/>
    <p:sldLayoutId id="2147497474" r:id="rId2"/>
    <p:sldLayoutId id="2147497475" r:id="rId3"/>
    <p:sldLayoutId id="2147497476" r:id="rId4"/>
    <p:sldLayoutId id="2147497477" r:id="rId5"/>
    <p:sldLayoutId id="2147497478" r:id="rId6"/>
    <p:sldLayoutId id="2147497479" r:id="rId7"/>
    <p:sldLayoutId id="2147497480" r:id="rId8"/>
    <p:sldLayoutId id="2147497481" r:id="rId9"/>
    <p:sldLayoutId id="2147497482" r:id="rId10"/>
    <p:sldLayoutId id="2147497483"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GB" altLang="en-US" sz="2800" b="0" dirty="0"/>
              <a:t>Highlights of New Wild Poliovirus and cVDPV Positives</a:t>
            </a:r>
            <a:br>
              <a:rPr lang="en-GB" altLang="en-US" sz="2800" b="0" dirty="0"/>
            </a:br>
            <a:r>
              <a:rPr lang="en-GB" altLang="en-US" sz="2800" b="0" dirty="0"/>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16 May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9668EC95-DAEC-4AAB-A57D-45E86728C8D4}"/>
              </a:ext>
            </a:extLst>
          </p:cNvPr>
          <p:cNvPicPr>
            <a:picLocks noChangeAspect="1"/>
          </p:cNvPicPr>
          <p:nvPr/>
        </p:nvPicPr>
        <p:blipFill>
          <a:blip r:embed="rId4"/>
          <a:stretch>
            <a:fillRect/>
          </a:stretch>
        </p:blipFill>
        <p:spPr>
          <a:xfrm>
            <a:off x="779748" y="1196752"/>
            <a:ext cx="10632504" cy="2778801"/>
          </a:xfrm>
          <a:prstGeom prst="rect">
            <a:avLst/>
          </a:prstGeom>
        </p:spPr>
      </p:pic>
    </p:spTree>
    <p:extLst>
      <p:ext uri="{BB962C8B-B14F-4D97-AF65-F5344CB8AC3E}">
        <p14:creationId xmlns:p14="http://schemas.microsoft.com/office/powerpoint/2010/main" val="296522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leteit">
            <a:extLst>
              <a:ext uri="{FF2B5EF4-FFF2-40B4-BE49-F238E27FC236}">
                <a16:creationId xmlns:a16="http://schemas.microsoft.com/office/drawing/2014/main" id="{B0291E30-7624-437C-BBCB-0E779704007C}"/>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16 May 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17 May 2022 to 16 May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1DA933BC-2364-4313-A68D-FBE70859747D}"/>
              </a:ext>
            </a:extLst>
          </p:cNvPr>
          <p:cNvPicPr>
            <a:picLocks noChangeAspect="1"/>
          </p:cNvPicPr>
          <p:nvPr/>
        </p:nvPicPr>
        <p:blipFill>
          <a:blip r:embed="rId5"/>
          <a:stretch>
            <a:fillRect/>
          </a:stretch>
        </p:blipFill>
        <p:spPr>
          <a:xfrm>
            <a:off x="310512" y="3290596"/>
            <a:ext cx="1555069" cy="3316579"/>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76BC84C9-9A14-497F-ACF3-99E9BF9655AA}"/>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5" name="Text Box 7">
            <a:extLst>
              <a:ext uri="{FF2B5EF4-FFF2-40B4-BE49-F238E27FC236}">
                <a16:creationId xmlns:a16="http://schemas.microsoft.com/office/drawing/2014/main" id="{20E53591-666A-4388-B555-9CE0BA9400AF}"/>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8" name="Rectangle 17">
            <a:extLst>
              <a:ext uri="{FF2B5EF4-FFF2-40B4-BE49-F238E27FC236}">
                <a16:creationId xmlns:a16="http://schemas.microsoft.com/office/drawing/2014/main" id="{6F6655E0-BDD9-4408-8AAF-05248495876E}"/>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28520016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leteit">
            <a:extLst>
              <a:ext uri="{FF2B5EF4-FFF2-40B4-BE49-F238E27FC236}">
                <a16:creationId xmlns:a16="http://schemas.microsoft.com/office/drawing/2014/main" id="{7BA9DE2C-7677-4FF7-994F-B771279338E0}"/>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16 May 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17 Nov. 2022 to 16 May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DF7FD40E-18BB-4977-B845-FBE8A019E042}"/>
              </a:ext>
            </a:extLst>
          </p:cNvPr>
          <p:cNvPicPr>
            <a:picLocks noChangeAspect="1"/>
          </p:cNvPicPr>
          <p:nvPr/>
        </p:nvPicPr>
        <p:blipFill>
          <a:blip r:embed="rId5"/>
          <a:stretch>
            <a:fillRect/>
          </a:stretch>
        </p:blipFill>
        <p:spPr>
          <a:xfrm>
            <a:off x="232974" y="3359020"/>
            <a:ext cx="1647502" cy="3248155"/>
          </a:xfrm>
          <a:prstGeom prst="rect">
            <a:avLst/>
          </a:prstGeom>
          <a:ln>
            <a:solidFill>
              <a:schemeClr val="bg1">
                <a:lumMod val="65000"/>
              </a:schemeClr>
            </a:solidFill>
          </a:ln>
        </p:spPr>
      </p:pic>
      <p:pic>
        <p:nvPicPr>
          <p:cNvPr id="15" name="Picture 14">
            <a:extLst>
              <a:ext uri="{FF2B5EF4-FFF2-40B4-BE49-F238E27FC236}">
                <a16:creationId xmlns:a16="http://schemas.microsoft.com/office/drawing/2014/main" id="{F6FAAACD-DE3B-424E-91A8-8E256E64FCA4}"/>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8" name="Text Box 7">
            <a:extLst>
              <a:ext uri="{FF2B5EF4-FFF2-40B4-BE49-F238E27FC236}">
                <a16:creationId xmlns:a16="http://schemas.microsoft.com/office/drawing/2014/main" id="{985D2486-D6C0-4A51-8BF4-8555B4C334AC}"/>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9" name="Rectangle 18">
            <a:extLst>
              <a:ext uri="{FF2B5EF4-FFF2-40B4-BE49-F238E27FC236}">
                <a16:creationId xmlns:a16="http://schemas.microsoft.com/office/drawing/2014/main" id="{9A96839D-5D1D-4801-853D-C26DDF2AD22B}"/>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418232991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16 May 2023</a:t>
            </a:r>
          </a:p>
        </p:txBody>
      </p:sp>
      <p:pic>
        <p:nvPicPr>
          <p:cNvPr id="2" name="Picture 1">
            <a:extLst>
              <a:ext uri="{FF2B5EF4-FFF2-40B4-BE49-F238E27FC236}">
                <a16:creationId xmlns:a16="http://schemas.microsoft.com/office/drawing/2014/main" id="{3F3BAB21-33F1-4169-BDD6-98C5EC1FB094}"/>
              </a:ext>
            </a:extLst>
          </p:cNvPr>
          <p:cNvPicPr>
            <a:picLocks noChangeAspect="1"/>
          </p:cNvPicPr>
          <p:nvPr/>
        </p:nvPicPr>
        <p:blipFill>
          <a:blip r:embed="rId4"/>
          <a:stretch>
            <a:fillRect/>
          </a:stretch>
        </p:blipFill>
        <p:spPr>
          <a:xfrm>
            <a:off x="434148" y="908720"/>
            <a:ext cx="11323704" cy="4824536"/>
          </a:xfrm>
          <a:prstGeom prst="rect">
            <a:avLst/>
          </a:prstGeom>
        </p:spPr>
      </p:pic>
    </p:spTree>
    <p:extLst>
      <p:ext uri="{BB962C8B-B14F-4D97-AF65-F5344CB8AC3E}">
        <p14:creationId xmlns:p14="http://schemas.microsoft.com/office/powerpoint/2010/main" val="16996992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16 May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three children</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1E22006C-624C-430F-AADE-6261CDD4270F}"/>
              </a:ext>
            </a:extLst>
          </p:cNvPr>
          <p:cNvPicPr>
            <a:picLocks noChangeAspect="1"/>
          </p:cNvPicPr>
          <p:nvPr/>
        </p:nvPicPr>
        <p:blipFill>
          <a:blip r:embed="rId5"/>
          <a:stretch>
            <a:fillRect/>
          </a:stretch>
        </p:blipFill>
        <p:spPr>
          <a:xfrm>
            <a:off x="200920" y="118188"/>
            <a:ext cx="9925904" cy="6606073"/>
          </a:xfrm>
          <a:prstGeom prst="rect">
            <a:avLst/>
          </a:prstGeom>
        </p:spPr>
      </p:pic>
    </p:spTree>
    <p:extLst>
      <p:ext uri="{BB962C8B-B14F-4D97-AF65-F5344CB8AC3E}">
        <p14:creationId xmlns:p14="http://schemas.microsoft.com/office/powerpoint/2010/main" val="151153041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16 May 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17 May</a:t>
            </a:r>
            <a:r>
              <a:rPr lang="en-GB" altLang="en-US" sz="1100" b="0" dirty="0">
                <a:solidFill>
                  <a:srgbClr val="000000"/>
                </a:solidFill>
                <a:latin typeface="Calibri" panose="020F0502020204030204" pitchFamily="34" charset="0"/>
                <a:cs typeface="Calibri" panose="020F0502020204030204" pitchFamily="34" charset="0"/>
              </a:rPr>
              <a:t> 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16 May</a:t>
            </a:r>
            <a:r>
              <a:rPr lang="en-GB" altLang="en-US" sz="1100" b="0" dirty="0">
                <a:solidFill>
                  <a:srgbClr val="000000"/>
                </a:solidFill>
                <a:latin typeface="Calibri" panose="020F0502020204030204" pitchFamily="34" charset="0"/>
                <a:cs typeface="Calibri" panose="020F0502020204030204" pitchFamily="34" charset="0"/>
              </a:rPr>
              <a:t> 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6" name="Picture 5">
            <a:extLst>
              <a:ext uri="{FF2B5EF4-FFF2-40B4-BE49-F238E27FC236}">
                <a16:creationId xmlns:a16="http://schemas.microsoft.com/office/drawing/2014/main" id="{5A0417C8-5868-4DF9-ACBD-17E8DA11D057}"/>
              </a:ext>
            </a:extLst>
          </p:cNvPr>
          <p:cNvPicPr>
            <a:picLocks noChangeAspect="1"/>
          </p:cNvPicPr>
          <p:nvPr/>
        </p:nvPicPr>
        <p:blipFill>
          <a:blip r:embed="rId6"/>
          <a:stretch>
            <a:fillRect/>
          </a:stretch>
        </p:blipFill>
        <p:spPr>
          <a:xfrm>
            <a:off x="384175" y="883249"/>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213216</TotalTime>
  <Words>397</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8728</cp:revision>
  <cp:lastPrinted>2017-07-20T13:27:25Z</cp:lastPrinted>
  <dcterms:created xsi:type="dcterms:W3CDTF">2006-05-08T10:56:49Z</dcterms:created>
  <dcterms:modified xsi:type="dcterms:W3CDTF">2023-05-18T13:17:05Z</dcterms:modified>
</cp:coreProperties>
</file>