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72" r:id="rId3"/>
  </p:sldMasterIdLst>
  <p:notesMasterIdLst>
    <p:notesMasterId r:id="rId10"/>
  </p:notesMasterIdLst>
  <p:handoutMasterIdLst>
    <p:handoutMasterId r:id="rId11"/>
  </p:handoutMasterIdLst>
  <p:sldIdLst>
    <p:sldId id="3911" r:id="rId4"/>
    <p:sldId id="2145706943" r:id="rId5"/>
    <p:sldId id="2145707183" r:id="rId6"/>
    <p:sldId id="2145707052" r:id="rId7"/>
    <p:sldId id="2145707182"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4" autoAdjust="0"/>
    <p:restoredTop sz="97653" autoAdjust="0"/>
  </p:normalViewPr>
  <p:slideViewPr>
    <p:cSldViewPr showGuides="1">
      <p:cViewPr varScale="1">
        <p:scale>
          <a:sx n="154" d="100"/>
          <a:sy n="154" d="100"/>
        </p:scale>
        <p:origin x="2634" y="120"/>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25/05/2023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25/05/2023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25/05/2023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25/05/2023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anose="020B0604020202020204" pitchFamily="34" charset="0"/>
              </a:rPr>
              <a:pPr marL="0" marR="0" lvl="0" indent="0" algn="r" defTabSz="909638" rtl="0" eaLnBrk="1" fontAlgn="auto" latinLnBrk="0" hangingPunct="1">
                <a:lnSpc>
                  <a:spcPct val="100000"/>
                </a:lnSpc>
                <a:spcBef>
                  <a:spcPts val="0"/>
                </a:spcBef>
                <a:spcAft>
                  <a:spcPts val="0"/>
                </a:spcAft>
                <a:buClrTx/>
                <a:buSzTx/>
                <a:buFontTx/>
                <a:buNone/>
                <a:tabLst/>
                <a:defRPr/>
              </a:pPr>
              <a:t>25/05/2023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anose="020B0604020202020204" pitchFamily="34" charset="0"/>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25/05/2023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25/05/2023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25/05/2023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25/05/2023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25/05/2023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25/05/2023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25/05/2023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25/05/2023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25/05/2023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25/05/2023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25/05/2023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25/05/2023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25/05/2023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25/05/2023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25/05/2023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25/05/2023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25/05/2023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25/05/2023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00838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8611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2295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872834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00747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2528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1850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25/05/2023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97258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9978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92092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1097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25/05/2023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25/05/2023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25/05/2023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25/05/2023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25/05/2023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25/05/2023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25/05/2023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25/05/2023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958709121"/>
      </p:ext>
    </p:extLst>
  </p:cSld>
  <p:clrMap bg1="lt1" tx1="dk1" bg2="lt2" tx2="dk2" accent1="accent1" accent2="accent2" accent3="accent3" accent4="accent4" accent5="accent5" accent6="accent6" hlink="hlink" folHlink="folHlink"/>
  <p:sldLayoutIdLst>
    <p:sldLayoutId id="2147497473" r:id="rId1"/>
    <p:sldLayoutId id="2147497474" r:id="rId2"/>
    <p:sldLayoutId id="2147497475" r:id="rId3"/>
    <p:sldLayoutId id="2147497476" r:id="rId4"/>
    <p:sldLayoutId id="2147497477" r:id="rId5"/>
    <p:sldLayoutId id="2147497478" r:id="rId6"/>
    <p:sldLayoutId id="2147497479" r:id="rId7"/>
    <p:sldLayoutId id="2147497480" r:id="rId8"/>
    <p:sldLayoutId id="2147497481" r:id="rId9"/>
    <p:sldLayoutId id="2147497482" r:id="rId10"/>
    <p:sldLayoutId id="2147497483"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7.emf"/><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GB" altLang="en-US" sz="2800" b="0" dirty="0"/>
              <a:t>Highlights of New Wild Poliovirus and cVDPV Positives</a:t>
            </a:r>
            <a:br>
              <a:rPr lang="en-GB" altLang="en-US" sz="2800" b="0" dirty="0"/>
            </a:br>
            <a:r>
              <a:rPr lang="en-GB" altLang="en-US" sz="2800" b="0" dirty="0"/>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23 May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0B322F93-3122-432C-8C01-B22B042F9115}"/>
              </a:ext>
            </a:extLst>
          </p:cNvPr>
          <p:cNvPicPr>
            <a:picLocks noChangeAspect="1"/>
          </p:cNvPicPr>
          <p:nvPr/>
        </p:nvPicPr>
        <p:blipFill>
          <a:blip r:embed="rId4"/>
          <a:stretch>
            <a:fillRect/>
          </a:stretch>
        </p:blipFill>
        <p:spPr>
          <a:xfrm>
            <a:off x="203684" y="1196752"/>
            <a:ext cx="11784632" cy="2041973"/>
          </a:xfrm>
          <a:prstGeom prst="rect">
            <a:avLst/>
          </a:prstGeom>
        </p:spPr>
      </p:pic>
    </p:spTree>
    <p:extLst>
      <p:ext uri="{BB962C8B-B14F-4D97-AF65-F5344CB8AC3E}">
        <p14:creationId xmlns:p14="http://schemas.microsoft.com/office/powerpoint/2010/main" val="296522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leteit">
            <a:extLst>
              <a:ext uri="{FF2B5EF4-FFF2-40B4-BE49-F238E27FC236}">
                <a16:creationId xmlns:a16="http://schemas.microsoft.com/office/drawing/2014/main" id="{86FEC570-8730-4445-B0F7-F4187C366C1F}"/>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23 May 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24 May 2022 to 23 May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EBED3B8D-CD13-497B-B8B6-70328D968B9A}"/>
              </a:ext>
            </a:extLst>
          </p:cNvPr>
          <p:cNvPicPr>
            <a:picLocks noChangeAspect="1"/>
          </p:cNvPicPr>
          <p:nvPr/>
        </p:nvPicPr>
        <p:blipFill>
          <a:blip r:embed="rId5"/>
          <a:stretch>
            <a:fillRect/>
          </a:stretch>
        </p:blipFill>
        <p:spPr>
          <a:xfrm>
            <a:off x="307230" y="3269882"/>
            <a:ext cx="1328737" cy="3337293"/>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E36503D5-2C9D-47C7-AE2B-1C70E066C304}"/>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5" name="Text Box 7">
            <a:extLst>
              <a:ext uri="{FF2B5EF4-FFF2-40B4-BE49-F238E27FC236}">
                <a16:creationId xmlns:a16="http://schemas.microsoft.com/office/drawing/2014/main" id="{5017DC06-038B-47CA-9D31-E97B6DD425CC}"/>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8" name="Rectangle 17">
            <a:extLst>
              <a:ext uri="{FF2B5EF4-FFF2-40B4-BE49-F238E27FC236}">
                <a16:creationId xmlns:a16="http://schemas.microsoft.com/office/drawing/2014/main" id="{4EB7AC28-A8CC-45E0-B5E2-1F3C923E8595}"/>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88710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leteit">
            <a:extLst>
              <a:ext uri="{FF2B5EF4-FFF2-40B4-BE49-F238E27FC236}">
                <a16:creationId xmlns:a16="http://schemas.microsoft.com/office/drawing/2014/main" id="{F04B6E55-C894-4E4A-BDCF-98782D186A00}"/>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23 May 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24 Nov. 2022 to 23 May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15" name="Picture 14">
            <a:extLst>
              <a:ext uri="{FF2B5EF4-FFF2-40B4-BE49-F238E27FC236}">
                <a16:creationId xmlns:a16="http://schemas.microsoft.com/office/drawing/2014/main" id="{391D3561-2EB7-4888-A49F-E2E3A74B9155}"/>
              </a:ext>
            </a:extLst>
          </p:cNvPr>
          <p:cNvPicPr>
            <a:picLocks noChangeAspect="1"/>
          </p:cNvPicPr>
          <p:nvPr/>
        </p:nvPicPr>
        <p:blipFill>
          <a:blip r:embed="rId5"/>
          <a:stretch>
            <a:fillRect/>
          </a:stretch>
        </p:blipFill>
        <p:spPr>
          <a:xfrm>
            <a:off x="9541857" y="5207331"/>
            <a:ext cx="2109399" cy="1329043"/>
          </a:xfrm>
          <a:prstGeom prst="rect">
            <a:avLst/>
          </a:prstGeom>
        </p:spPr>
      </p:pic>
      <p:sp>
        <p:nvSpPr>
          <p:cNvPr id="18" name="Text Box 7">
            <a:extLst>
              <a:ext uri="{FF2B5EF4-FFF2-40B4-BE49-F238E27FC236}">
                <a16:creationId xmlns:a16="http://schemas.microsoft.com/office/drawing/2014/main" id="{6ED9C440-1405-4BDD-AE14-783308CE7E2E}"/>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9" name="Rectangle 18">
            <a:extLst>
              <a:ext uri="{FF2B5EF4-FFF2-40B4-BE49-F238E27FC236}">
                <a16:creationId xmlns:a16="http://schemas.microsoft.com/office/drawing/2014/main" id="{35BCC66B-EF2D-4B24-8187-C8457D6A735B}"/>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1941EF29-BC42-4668-8120-371CB359BDE5}"/>
              </a:ext>
            </a:extLst>
          </p:cNvPr>
          <p:cNvPicPr>
            <a:picLocks noChangeAspect="1"/>
          </p:cNvPicPr>
          <p:nvPr/>
        </p:nvPicPr>
        <p:blipFill>
          <a:blip r:embed="rId6"/>
          <a:stretch>
            <a:fillRect/>
          </a:stretch>
        </p:blipFill>
        <p:spPr>
          <a:xfrm>
            <a:off x="191344" y="3501848"/>
            <a:ext cx="1584777" cy="3124488"/>
          </a:xfrm>
          <a:prstGeom prst="rect">
            <a:avLst/>
          </a:prstGeom>
          <a:ln>
            <a:solidFill>
              <a:schemeClr val="bg1">
                <a:lumMod val="65000"/>
              </a:schemeClr>
            </a:solidFill>
          </a:ln>
        </p:spPr>
      </p:pic>
    </p:spTree>
    <p:extLst>
      <p:ext uri="{BB962C8B-B14F-4D97-AF65-F5344CB8AC3E}">
        <p14:creationId xmlns:p14="http://schemas.microsoft.com/office/powerpoint/2010/main" val="266848151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23 May 2023</a:t>
            </a:r>
          </a:p>
        </p:txBody>
      </p:sp>
      <p:pic>
        <p:nvPicPr>
          <p:cNvPr id="2" name="Picture 1">
            <a:extLst>
              <a:ext uri="{FF2B5EF4-FFF2-40B4-BE49-F238E27FC236}">
                <a16:creationId xmlns:a16="http://schemas.microsoft.com/office/drawing/2014/main" id="{69382218-9D28-4016-958A-52139D3B0782}"/>
              </a:ext>
            </a:extLst>
          </p:cNvPr>
          <p:cNvPicPr>
            <a:picLocks noChangeAspect="1"/>
          </p:cNvPicPr>
          <p:nvPr/>
        </p:nvPicPr>
        <p:blipFill>
          <a:blip r:embed="rId4"/>
          <a:stretch>
            <a:fillRect/>
          </a:stretch>
        </p:blipFill>
        <p:spPr>
          <a:xfrm>
            <a:off x="363231" y="750723"/>
            <a:ext cx="11465538" cy="4884965"/>
          </a:xfrm>
          <a:prstGeom prst="rect">
            <a:avLst/>
          </a:prstGeom>
        </p:spPr>
      </p:pic>
    </p:spTree>
    <p:extLst>
      <p:ext uri="{BB962C8B-B14F-4D97-AF65-F5344CB8AC3E}">
        <p14:creationId xmlns:p14="http://schemas.microsoft.com/office/powerpoint/2010/main" val="30113534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23 May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three children</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38F301B3-309F-4D0F-8724-8AC981A268C7}"/>
              </a:ext>
            </a:extLst>
          </p:cNvPr>
          <p:cNvPicPr>
            <a:picLocks noChangeAspect="1"/>
          </p:cNvPicPr>
          <p:nvPr/>
        </p:nvPicPr>
        <p:blipFill>
          <a:blip r:embed="rId5"/>
          <a:stretch>
            <a:fillRect/>
          </a:stretch>
        </p:blipFill>
        <p:spPr>
          <a:xfrm>
            <a:off x="225801" y="80865"/>
            <a:ext cx="9901023" cy="6655837"/>
          </a:xfrm>
          <a:prstGeom prst="rect">
            <a:avLst/>
          </a:prstGeom>
        </p:spPr>
      </p:pic>
    </p:spTree>
    <p:extLst>
      <p:ext uri="{BB962C8B-B14F-4D97-AF65-F5344CB8AC3E}">
        <p14:creationId xmlns:p14="http://schemas.microsoft.com/office/powerpoint/2010/main" val="17530103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23</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 May 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24 May</a:t>
            </a:r>
            <a:r>
              <a:rPr lang="en-GB" altLang="en-US" sz="1100" b="0" dirty="0">
                <a:solidFill>
                  <a:srgbClr val="000000"/>
                </a:solidFill>
                <a:latin typeface="Calibri" panose="020F0502020204030204" pitchFamily="34" charset="0"/>
                <a:cs typeface="Calibri" panose="020F0502020204030204" pitchFamily="34" charset="0"/>
              </a:rPr>
              <a:t> 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23 May</a:t>
            </a:r>
            <a:r>
              <a:rPr lang="en-GB" altLang="en-US" sz="1100" b="0" dirty="0">
                <a:solidFill>
                  <a:srgbClr val="000000"/>
                </a:solidFill>
                <a:latin typeface="Calibri" panose="020F0502020204030204" pitchFamily="34" charset="0"/>
                <a:cs typeface="Calibri" panose="020F0502020204030204" pitchFamily="34" charset="0"/>
              </a:rPr>
              <a:t> 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DF26D1DB-DC53-4C8A-A3F1-45CC0AB0C037}"/>
              </a:ext>
            </a:extLst>
          </p:cNvPr>
          <p:cNvPicPr>
            <a:picLocks noChangeAspect="1"/>
          </p:cNvPicPr>
          <p:nvPr/>
        </p:nvPicPr>
        <p:blipFill>
          <a:blip r:embed="rId6"/>
          <a:stretch>
            <a:fillRect/>
          </a:stretch>
        </p:blipFill>
        <p:spPr>
          <a:xfrm>
            <a:off x="342900" y="868712"/>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213524</TotalTime>
  <Words>397</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8734</cp:revision>
  <cp:lastPrinted>2017-07-20T13:27:25Z</cp:lastPrinted>
  <dcterms:created xsi:type="dcterms:W3CDTF">2006-05-08T10:56:49Z</dcterms:created>
  <dcterms:modified xsi:type="dcterms:W3CDTF">2023-05-25T13:12:40Z</dcterms:modified>
</cp:coreProperties>
</file>