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72" r:id="rId3"/>
  </p:sldMasterIdLst>
  <p:notesMasterIdLst>
    <p:notesMasterId r:id="rId10"/>
  </p:notesMasterIdLst>
  <p:handoutMasterIdLst>
    <p:handoutMasterId r:id="rId11"/>
  </p:handoutMasterIdLst>
  <p:sldIdLst>
    <p:sldId id="3911" r:id="rId4"/>
    <p:sldId id="2145707183" r:id="rId5"/>
    <p:sldId id="2145707184" r:id="rId6"/>
    <p:sldId id="2145707185" r:id="rId7"/>
    <p:sldId id="2145707186"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4" autoAdjust="0"/>
    <p:restoredTop sz="97653" autoAdjust="0"/>
  </p:normalViewPr>
  <p:slideViewPr>
    <p:cSldViewPr showGuides="1">
      <p:cViewPr varScale="1">
        <p:scale>
          <a:sx n="154" d="100"/>
          <a:sy n="154" d="100"/>
        </p:scale>
        <p:origin x="2634" y="156"/>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04/05/2023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04/05/2023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04/05/2023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04/05/2023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04/05/2023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04/05/2023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04/05/2023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04/05/2023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04/05/2023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04/05/2023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04/05/2023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04/05/2023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04/05/2023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04/05/2023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04/05/2023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04/05/2023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04/05/2023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04/05/2023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04/05/2023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04/05/2023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04/05/2023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04/05/2023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04/05/2023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00838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8611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2295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872834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04/05/2023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00747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04/05/2023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2528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04/05/2023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1850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04/05/2023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97258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9978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92092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1097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04/05/2023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04/05/2023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04/05/2023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04/05/2023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04/05/2023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04/05/2023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04/05/2023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04/05/2023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958709121"/>
      </p:ext>
    </p:extLst>
  </p:cSld>
  <p:clrMap bg1="lt1" tx1="dk1" bg2="lt2" tx2="dk2" accent1="accent1" accent2="accent2" accent3="accent3" accent4="accent4" accent5="accent5" accent6="accent6" hlink="hlink" folHlink="folHlink"/>
  <p:sldLayoutIdLst>
    <p:sldLayoutId id="2147497473" r:id="rId1"/>
    <p:sldLayoutId id="2147497474" r:id="rId2"/>
    <p:sldLayoutId id="2147497475" r:id="rId3"/>
    <p:sldLayoutId id="2147497476" r:id="rId4"/>
    <p:sldLayoutId id="2147497477" r:id="rId5"/>
    <p:sldLayoutId id="2147497478" r:id="rId6"/>
    <p:sldLayoutId id="2147497479" r:id="rId7"/>
    <p:sldLayoutId id="2147497480" r:id="rId8"/>
    <p:sldLayoutId id="2147497481" r:id="rId9"/>
    <p:sldLayoutId id="2147497482" r:id="rId10"/>
    <p:sldLayoutId id="2147497483"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GB" altLang="en-US" sz="2800" b="0" dirty="0"/>
              <a:t>Highlights of New Wild Poliovirus and cVDPV Positives</a:t>
            </a:r>
            <a:br>
              <a:rPr lang="en-GB" altLang="en-US" sz="2800" b="0" dirty="0"/>
            </a:br>
            <a:r>
              <a:rPr lang="en-GB" altLang="en-US" sz="2800" b="0" dirty="0"/>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02 May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ACCFCA8F-A83B-4083-8931-B6C0995B17A2}"/>
              </a:ext>
            </a:extLst>
          </p:cNvPr>
          <p:cNvPicPr>
            <a:picLocks noChangeAspect="1"/>
          </p:cNvPicPr>
          <p:nvPr/>
        </p:nvPicPr>
        <p:blipFill>
          <a:blip r:embed="rId4"/>
          <a:stretch>
            <a:fillRect/>
          </a:stretch>
        </p:blipFill>
        <p:spPr>
          <a:xfrm>
            <a:off x="167109" y="1239848"/>
            <a:ext cx="11857781" cy="1279038"/>
          </a:xfrm>
          <a:prstGeom prst="rect">
            <a:avLst/>
          </a:prstGeom>
        </p:spPr>
      </p:pic>
    </p:spTree>
    <p:extLst>
      <p:ext uri="{BB962C8B-B14F-4D97-AF65-F5344CB8AC3E}">
        <p14:creationId xmlns:p14="http://schemas.microsoft.com/office/powerpoint/2010/main" val="296522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3645F1A6-DC6A-469B-A3D4-FEC7C8A6F598}"/>
              </a:ext>
            </a:extLst>
          </p:cNvPr>
          <p:cNvPicPr>
            <a:picLocks noChangeAspect="1"/>
          </p:cNvPicPr>
          <p:nvPr/>
        </p:nvPicPr>
        <p:blipFill>
          <a:blip r:embed="rId3"/>
          <a:stretch>
            <a:fillRect/>
          </a:stretch>
        </p:blipFill>
        <p:spPr>
          <a:xfrm>
            <a:off x="540000" y="529871"/>
            <a:ext cx="11086208" cy="6008381"/>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02 May 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03 May 2022 to 02 May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A7BC9542-1280-7964-AE10-C9734AB3F78E}"/>
              </a:ext>
            </a:extLst>
          </p:cNvPr>
          <p:cNvPicPr>
            <a:picLocks noChangeAspect="1"/>
          </p:cNvPicPr>
          <p:nvPr/>
        </p:nvPicPr>
        <p:blipFill>
          <a:blip r:embed="rId5"/>
          <a:stretch>
            <a:fillRect/>
          </a:stretch>
        </p:blipFill>
        <p:spPr>
          <a:xfrm>
            <a:off x="159847" y="3234612"/>
            <a:ext cx="1447340" cy="3383391"/>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9F039B68-C497-4D4D-A183-5B1F7EF4EE04}"/>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5" name="Text Box 7">
            <a:extLst>
              <a:ext uri="{FF2B5EF4-FFF2-40B4-BE49-F238E27FC236}">
                <a16:creationId xmlns:a16="http://schemas.microsoft.com/office/drawing/2014/main" id="{A6C768FF-7D3A-43CA-8E8E-83CF43367FA5}"/>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8" name="Rectangle 17">
            <a:extLst>
              <a:ext uri="{FF2B5EF4-FFF2-40B4-BE49-F238E27FC236}">
                <a16:creationId xmlns:a16="http://schemas.microsoft.com/office/drawing/2014/main" id="{A47286B0-0E35-4522-B010-16C66385F991}"/>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410517699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409A4C69-4F7E-49F3-86CA-DEE89170A46F}"/>
              </a:ext>
            </a:extLst>
          </p:cNvPr>
          <p:cNvPicPr>
            <a:picLocks noChangeAspect="1"/>
          </p:cNvPicPr>
          <p:nvPr/>
        </p:nvPicPr>
        <p:blipFill>
          <a:blip r:embed="rId3"/>
          <a:stretch>
            <a:fillRect/>
          </a:stretch>
        </p:blipFill>
        <p:spPr>
          <a:xfrm>
            <a:off x="561778" y="547485"/>
            <a:ext cx="11087775" cy="5990638"/>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02 May 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0902377B-4932-7EA3-404A-080FB6C148C7}"/>
              </a:ext>
            </a:extLst>
          </p:cNvPr>
          <p:cNvPicPr>
            <a:picLocks noChangeAspect="1"/>
          </p:cNvPicPr>
          <p:nvPr/>
        </p:nvPicPr>
        <p:blipFill>
          <a:blip r:embed="rId5"/>
          <a:stretch>
            <a:fillRect/>
          </a:stretch>
        </p:blipFill>
        <p:spPr>
          <a:xfrm>
            <a:off x="245331" y="3684020"/>
            <a:ext cx="1508824" cy="2922741"/>
          </a:xfrm>
          <a:prstGeom prst="rect">
            <a:avLst/>
          </a:prstGeom>
          <a:ln>
            <a:solidFill>
              <a:schemeClr val="bg1">
                <a:lumMod val="65000"/>
              </a:schemeClr>
            </a:solidFill>
          </a:ln>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03 Nov. 2022 to 02 May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15" name="Picture 14">
            <a:extLst>
              <a:ext uri="{FF2B5EF4-FFF2-40B4-BE49-F238E27FC236}">
                <a16:creationId xmlns:a16="http://schemas.microsoft.com/office/drawing/2014/main" id="{41427502-16F7-4275-9EB9-CD313D6DEA1C}"/>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8" name="Text Box 7">
            <a:extLst>
              <a:ext uri="{FF2B5EF4-FFF2-40B4-BE49-F238E27FC236}">
                <a16:creationId xmlns:a16="http://schemas.microsoft.com/office/drawing/2014/main" id="{07C7BB87-D4C7-477B-BD2C-483CA69FE0BB}"/>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9" name="Rectangle 18">
            <a:extLst>
              <a:ext uri="{FF2B5EF4-FFF2-40B4-BE49-F238E27FC236}">
                <a16:creationId xmlns:a16="http://schemas.microsoft.com/office/drawing/2014/main" id="{DA6FE04E-3281-4E5B-A248-DC7D3075BB4F}"/>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80693139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02 May 2023</a:t>
            </a:r>
          </a:p>
        </p:txBody>
      </p:sp>
      <p:pic>
        <p:nvPicPr>
          <p:cNvPr id="2" name="Picture 1">
            <a:extLst>
              <a:ext uri="{FF2B5EF4-FFF2-40B4-BE49-F238E27FC236}">
                <a16:creationId xmlns:a16="http://schemas.microsoft.com/office/drawing/2014/main" id="{704D877A-65D2-48A5-9141-96E7F492DD6D}"/>
              </a:ext>
            </a:extLst>
          </p:cNvPr>
          <p:cNvPicPr>
            <a:picLocks noChangeAspect="1"/>
          </p:cNvPicPr>
          <p:nvPr/>
        </p:nvPicPr>
        <p:blipFill>
          <a:blip r:embed="rId4"/>
          <a:stretch>
            <a:fillRect/>
          </a:stretch>
        </p:blipFill>
        <p:spPr>
          <a:xfrm>
            <a:off x="256592" y="713403"/>
            <a:ext cx="11596936" cy="4940948"/>
          </a:xfrm>
          <a:prstGeom prst="rect">
            <a:avLst/>
          </a:prstGeom>
        </p:spPr>
      </p:pic>
    </p:spTree>
    <p:extLst>
      <p:ext uri="{BB962C8B-B14F-4D97-AF65-F5344CB8AC3E}">
        <p14:creationId xmlns:p14="http://schemas.microsoft.com/office/powerpoint/2010/main" val="16996992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02 May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three children</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F987CA20-3462-422C-B5C0-AEF758647ADC}"/>
              </a:ext>
            </a:extLst>
          </p:cNvPr>
          <p:cNvPicPr>
            <a:picLocks noChangeAspect="1"/>
          </p:cNvPicPr>
          <p:nvPr/>
        </p:nvPicPr>
        <p:blipFill>
          <a:blip r:embed="rId5"/>
          <a:stretch>
            <a:fillRect/>
          </a:stretch>
        </p:blipFill>
        <p:spPr>
          <a:xfrm>
            <a:off x="191344" y="116632"/>
            <a:ext cx="9937104" cy="6625481"/>
          </a:xfrm>
          <a:prstGeom prst="rect">
            <a:avLst/>
          </a:prstGeom>
        </p:spPr>
      </p:pic>
    </p:spTree>
    <p:extLst>
      <p:ext uri="{BB962C8B-B14F-4D97-AF65-F5344CB8AC3E}">
        <p14:creationId xmlns:p14="http://schemas.microsoft.com/office/powerpoint/2010/main" val="3268700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02 May 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03 May</a:t>
            </a:r>
            <a:r>
              <a:rPr lang="en-GB" altLang="en-US" sz="1100" b="0" dirty="0">
                <a:solidFill>
                  <a:srgbClr val="000000"/>
                </a:solidFill>
                <a:latin typeface="Calibri" panose="020F0502020204030204" pitchFamily="34" charset="0"/>
                <a:cs typeface="Calibri" panose="020F0502020204030204" pitchFamily="34" charset="0"/>
              </a:rPr>
              <a:t> 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02 May</a:t>
            </a:r>
            <a:r>
              <a:rPr lang="en-GB" altLang="en-US" sz="1100" b="0" dirty="0">
                <a:solidFill>
                  <a:srgbClr val="000000"/>
                </a:solidFill>
                <a:latin typeface="Calibri" panose="020F0502020204030204" pitchFamily="34" charset="0"/>
                <a:cs typeface="Calibri" panose="020F0502020204030204" pitchFamily="34" charset="0"/>
              </a:rPr>
              <a:t> 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238E8D8F-92F5-46B0-8C71-F8F9AB0DE44D}"/>
              </a:ext>
            </a:extLst>
          </p:cNvPr>
          <p:cNvPicPr>
            <a:picLocks noChangeAspect="1"/>
          </p:cNvPicPr>
          <p:nvPr/>
        </p:nvPicPr>
        <p:blipFill>
          <a:blip r:embed="rId6"/>
          <a:stretch>
            <a:fillRect/>
          </a:stretch>
        </p:blipFill>
        <p:spPr>
          <a:xfrm>
            <a:off x="250944" y="889997"/>
            <a:ext cx="11690111" cy="2816078"/>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213044</TotalTime>
  <Words>397</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8721</cp:revision>
  <cp:lastPrinted>2017-07-20T13:27:25Z</cp:lastPrinted>
  <dcterms:created xsi:type="dcterms:W3CDTF">2006-05-08T10:56:49Z</dcterms:created>
  <dcterms:modified xsi:type="dcterms:W3CDTF">2023-05-04T13:30:00Z</dcterms:modified>
</cp:coreProperties>
</file>