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72" r:id="rId3"/>
  </p:sldMasterIdLst>
  <p:notesMasterIdLst>
    <p:notesMasterId r:id="rId10"/>
  </p:notesMasterIdLst>
  <p:handoutMasterIdLst>
    <p:handoutMasterId r:id="rId11"/>
  </p:handoutMasterIdLst>
  <p:sldIdLst>
    <p:sldId id="3911" r:id="rId4"/>
    <p:sldId id="2145707184" r:id="rId5"/>
    <p:sldId id="2145706944" r:id="rId6"/>
    <p:sldId id="2145707185" r:id="rId7"/>
    <p:sldId id="2145707186"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varScale="1">
        <p:scale>
          <a:sx n="159" d="100"/>
          <a:sy n="159" d="100"/>
        </p:scale>
        <p:origin x="2430" y="114"/>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01/06/2023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01/06/2023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01/06/2023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01/06/2023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01/06/2023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01/06/2023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01/06/2023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01/06/2023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01/06/2023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01/06/2023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01/06/2023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01/06/2023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01/06/2023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01/06/2023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01/06/2023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01/06/2023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01/06/2023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01/06/2023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01/06/2023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01/06/2023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01/06/2023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01/06/2023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01/06/2023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00838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8611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2295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872834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01/06/2023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00747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01/06/2023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2528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01/06/2023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1850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01/06/2023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9725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9978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92092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109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01/06/2023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01/06/2023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01/06/2023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01/06/2023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01/06/2023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01/06/2023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01/06/2023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01/06/2023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958709121"/>
      </p:ext>
    </p:extLst>
  </p:cSld>
  <p:clrMap bg1="lt1" tx1="dk1" bg2="lt2" tx2="dk2" accent1="accent1" accent2="accent2" accent3="accent3" accent4="accent4" accent5="accent5" accent6="accent6" hlink="hlink" folHlink="folHlink"/>
  <p:sldLayoutIdLst>
    <p:sldLayoutId id="2147497473" r:id="rId1"/>
    <p:sldLayoutId id="2147497474" r:id="rId2"/>
    <p:sldLayoutId id="2147497475" r:id="rId3"/>
    <p:sldLayoutId id="2147497476" r:id="rId4"/>
    <p:sldLayoutId id="2147497477" r:id="rId5"/>
    <p:sldLayoutId id="2147497478" r:id="rId6"/>
    <p:sldLayoutId id="2147497479" r:id="rId7"/>
    <p:sldLayoutId id="2147497480" r:id="rId8"/>
    <p:sldLayoutId id="2147497481" r:id="rId9"/>
    <p:sldLayoutId id="2147497482" r:id="rId10"/>
    <p:sldLayoutId id="2147497483"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cVDPV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30 May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1C75F3D8-771C-4F69-9B19-CCC16C4E9169}"/>
              </a:ext>
            </a:extLst>
          </p:cNvPr>
          <p:cNvPicPr>
            <a:picLocks noChangeAspect="1"/>
          </p:cNvPicPr>
          <p:nvPr/>
        </p:nvPicPr>
        <p:blipFill>
          <a:blip r:embed="rId4"/>
          <a:stretch>
            <a:fillRect/>
          </a:stretch>
        </p:blipFill>
        <p:spPr>
          <a:xfrm>
            <a:off x="131676" y="1268760"/>
            <a:ext cx="11928648" cy="2804908"/>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leteit">
            <a:extLst>
              <a:ext uri="{FF2B5EF4-FFF2-40B4-BE49-F238E27FC236}">
                <a16:creationId xmlns:a16="http://schemas.microsoft.com/office/drawing/2014/main" id="{F3638C77-3589-447B-B63C-2848CFEE2D7E}"/>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30 May 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31 May 2022 to 30 May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8" name="Picture 7">
            <a:extLst>
              <a:ext uri="{FF2B5EF4-FFF2-40B4-BE49-F238E27FC236}">
                <a16:creationId xmlns:a16="http://schemas.microsoft.com/office/drawing/2014/main" id="{709C7664-C19B-433D-B03C-0D95CE610849}"/>
              </a:ext>
            </a:extLst>
          </p:cNvPr>
          <p:cNvPicPr>
            <a:picLocks noChangeAspect="1"/>
          </p:cNvPicPr>
          <p:nvPr/>
        </p:nvPicPr>
        <p:blipFill>
          <a:blip r:embed="rId5"/>
          <a:stretch>
            <a:fillRect/>
          </a:stretch>
        </p:blipFill>
        <p:spPr>
          <a:xfrm>
            <a:off x="265174" y="3179875"/>
            <a:ext cx="1364573" cy="3427300"/>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8D94B22B-D2F4-4480-8F0E-4C7632BD96B2}"/>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5" name="Text Box 7">
            <a:extLst>
              <a:ext uri="{FF2B5EF4-FFF2-40B4-BE49-F238E27FC236}">
                <a16:creationId xmlns:a16="http://schemas.microsoft.com/office/drawing/2014/main" id="{105494AB-8A47-45B9-8045-1C6A97C95B2E}"/>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8" name="Rectangle 17">
            <a:extLst>
              <a:ext uri="{FF2B5EF4-FFF2-40B4-BE49-F238E27FC236}">
                <a16:creationId xmlns:a16="http://schemas.microsoft.com/office/drawing/2014/main" id="{DFC78FAD-47AA-46D9-9F5C-8200B543A8F5}"/>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416891870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leteit">
            <a:extLst>
              <a:ext uri="{FF2B5EF4-FFF2-40B4-BE49-F238E27FC236}">
                <a16:creationId xmlns:a16="http://schemas.microsoft.com/office/drawing/2014/main" id="{CBC6F1EC-362E-4764-9055-89FCDFA72B2A}"/>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30 May 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01 Dec. 2022 to 30 May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8" name="Picture 7">
            <a:extLst>
              <a:ext uri="{FF2B5EF4-FFF2-40B4-BE49-F238E27FC236}">
                <a16:creationId xmlns:a16="http://schemas.microsoft.com/office/drawing/2014/main" id="{F256C5C9-65AE-4648-A8CB-092B24F6A8F7}"/>
              </a:ext>
            </a:extLst>
          </p:cNvPr>
          <p:cNvPicPr>
            <a:picLocks noChangeAspect="1"/>
          </p:cNvPicPr>
          <p:nvPr/>
        </p:nvPicPr>
        <p:blipFill>
          <a:blip r:embed="rId5"/>
          <a:stretch>
            <a:fillRect/>
          </a:stretch>
        </p:blipFill>
        <p:spPr>
          <a:xfrm>
            <a:off x="264076" y="3539412"/>
            <a:ext cx="1626377" cy="3067763"/>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00433328-4955-4DCD-97C0-0882E6D5BA0E}"/>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8" name="Text Box 7">
            <a:extLst>
              <a:ext uri="{FF2B5EF4-FFF2-40B4-BE49-F238E27FC236}">
                <a16:creationId xmlns:a16="http://schemas.microsoft.com/office/drawing/2014/main" id="{5B899034-5489-41B1-82D6-325BD9A18A82}"/>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9" name="Rectangle 18">
            <a:extLst>
              <a:ext uri="{FF2B5EF4-FFF2-40B4-BE49-F238E27FC236}">
                <a16:creationId xmlns:a16="http://schemas.microsoft.com/office/drawing/2014/main" id="{818D5997-79AD-4413-8E59-E39ADDE56F2A}"/>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30 May 2023</a:t>
            </a:r>
          </a:p>
        </p:txBody>
      </p:sp>
      <p:pic>
        <p:nvPicPr>
          <p:cNvPr id="3" name="Picture 2">
            <a:extLst>
              <a:ext uri="{FF2B5EF4-FFF2-40B4-BE49-F238E27FC236}">
                <a16:creationId xmlns:a16="http://schemas.microsoft.com/office/drawing/2014/main" id="{D140C07D-E995-4BB5-B7BF-49058FA4D408}"/>
              </a:ext>
            </a:extLst>
          </p:cNvPr>
          <p:cNvPicPr>
            <a:picLocks noChangeAspect="1"/>
          </p:cNvPicPr>
          <p:nvPr/>
        </p:nvPicPr>
        <p:blipFill>
          <a:blip r:embed="rId4"/>
          <a:stretch>
            <a:fillRect/>
          </a:stretch>
        </p:blipFill>
        <p:spPr>
          <a:xfrm>
            <a:off x="343676" y="806709"/>
            <a:ext cx="11509335" cy="4903625"/>
          </a:xfrm>
          <a:prstGeom prst="rect">
            <a:avLst/>
          </a:prstGeom>
        </p:spPr>
      </p:pic>
    </p:spTree>
    <p:extLst>
      <p:ext uri="{BB962C8B-B14F-4D97-AF65-F5344CB8AC3E}">
        <p14:creationId xmlns:p14="http://schemas.microsoft.com/office/powerpoint/2010/main" val="16996992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30 May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three children</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24E94C11-5F38-435D-874D-FB37675C2E92}"/>
              </a:ext>
            </a:extLst>
          </p:cNvPr>
          <p:cNvPicPr>
            <a:picLocks noChangeAspect="1"/>
          </p:cNvPicPr>
          <p:nvPr/>
        </p:nvPicPr>
        <p:blipFill>
          <a:blip r:embed="rId5"/>
          <a:stretch>
            <a:fillRect/>
          </a:stretch>
        </p:blipFill>
        <p:spPr>
          <a:xfrm>
            <a:off x="144936" y="107302"/>
            <a:ext cx="10062268" cy="6643396"/>
          </a:xfrm>
          <a:prstGeom prst="rect">
            <a:avLst/>
          </a:prstGeom>
        </p:spPr>
      </p:pic>
    </p:spTree>
    <p:extLst>
      <p:ext uri="{BB962C8B-B14F-4D97-AF65-F5344CB8AC3E}">
        <p14:creationId xmlns:p14="http://schemas.microsoft.com/office/powerpoint/2010/main" val="212237908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30</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 May 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31 May</a:t>
            </a:r>
            <a:r>
              <a:rPr lang="en-GB" altLang="en-US" sz="1100" b="0" dirty="0">
                <a:solidFill>
                  <a:srgbClr val="000000"/>
                </a:solidFill>
                <a:latin typeface="Calibri" panose="020F0502020204030204" pitchFamily="34" charset="0"/>
                <a:cs typeface="Calibri" panose="020F0502020204030204" pitchFamily="34" charset="0"/>
              </a:rPr>
              <a:t> 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30 May</a:t>
            </a:r>
            <a:r>
              <a:rPr lang="en-GB" altLang="en-US" sz="1100" b="0" dirty="0">
                <a:solidFill>
                  <a:srgbClr val="000000"/>
                </a:solidFill>
                <a:latin typeface="Calibri" panose="020F0502020204030204" pitchFamily="34" charset="0"/>
                <a:cs typeface="Calibri" panose="020F0502020204030204" pitchFamily="34" charset="0"/>
              </a:rPr>
              <a:t> 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72A3788D-EB76-40C4-9CDD-CCA4A8475C7D}"/>
              </a:ext>
            </a:extLst>
          </p:cNvPr>
          <p:cNvPicPr>
            <a:picLocks noChangeAspect="1"/>
          </p:cNvPicPr>
          <p:nvPr/>
        </p:nvPicPr>
        <p:blipFill>
          <a:blip r:embed="rId6"/>
          <a:stretch>
            <a:fillRect/>
          </a:stretch>
        </p:blipFill>
        <p:spPr>
          <a:xfrm>
            <a:off x="263352" y="861221"/>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213531</TotalTime>
  <Words>397</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8736</cp:revision>
  <cp:lastPrinted>2017-07-20T13:27:25Z</cp:lastPrinted>
  <dcterms:created xsi:type="dcterms:W3CDTF">2006-05-08T10:56:49Z</dcterms:created>
  <dcterms:modified xsi:type="dcterms:W3CDTF">2023-06-01T07:01:42Z</dcterms:modified>
</cp:coreProperties>
</file>