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92" r:id="rId5"/>
    <p:sldId id="2145707593" r:id="rId6"/>
    <p:sldId id="2145707427" r:id="rId7"/>
    <p:sldId id="2145707621"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7653" autoAdjust="0"/>
  </p:normalViewPr>
  <p:slideViewPr>
    <p:cSldViewPr showGuides="1">
      <p:cViewPr varScale="1">
        <p:scale>
          <a:sx n="159" d="100"/>
          <a:sy n="159" d="100"/>
        </p:scale>
        <p:origin x="2670" y="138"/>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16/11/2023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16/11/2023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16/11/2023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16/11/2023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16/11/2023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16/11/2023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16/11/2023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16/11/2023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16/11/2023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16/11/2023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16/11/2023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16/11/2023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16/11/2023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16/11/2023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16/11/2023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16/11/2023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16/11/2023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16/11/2023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16/11/2023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16/11/2023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16/11/2023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16/11/2023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16/11/2023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16/11/2023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16/11/2023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16/11/2023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16/11/2023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16/11/2023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16/11/2023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16/11/2023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16/11/2023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16/11/2023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14 Nov.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EA3C7BBD-8CB5-403A-90FE-AB37C9A60265}"/>
              </a:ext>
            </a:extLst>
          </p:cNvPr>
          <p:cNvPicPr>
            <a:picLocks noChangeAspect="1"/>
          </p:cNvPicPr>
          <p:nvPr/>
        </p:nvPicPr>
        <p:blipFill>
          <a:blip r:embed="rId4"/>
          <a:stretch>
            <a:fillRect/>
          </a:stretch>
        </p:blipFill>
        <p:spPr>
          <a:xfrm>
            <a:off x="983432" y="1071906"/>
            <a:ext cx="9912424" cy="4146211"/>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eteit">
            <a:extLst>
              <a:ext uri="{FF2B5EF4-FFF2-40B4-BE49-F238E27FC236}">
                <a16:creationId xmlns:a16="http://schemas.microsoft.com/office/drawing/2014/main" id="{5D14E2D3-2536-F03D-C26C-795B91816961}"/>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14 </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Nov. 2023</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15 Nov. 2022 to 14 Nov.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04EDAD71-C5C8-41D7-B90A-2DB55784CAC0}"/>
              </a:ext>
            </a:extLst>
          </p:cNvPr>
          <p:cNvPicPr>
            <a:picLocks noChangeAspect="1"/>
          </p:cNvPicPr>
          <p:nvPr/>
        </p:nvPicPr>
        <p:blipFill>
          <a:blip r:embed="rId5"/>
          <a:stretch>
            <a:fillRect/>
          </a:stretch>
        </p:blipFill>
        <p:spPr>
          <a:xfrm>
            <a:off x="326954" y="2329841"/>
            <a:ext cx="1755013" cy="4277334"/>
          </a:xfrm>
          <a:prstGeom prst="rect">
            <a:avLst/>
          </a:prstGeom>
          <a:ln>
            <a:solidFill>
              <a:schemeClr val="bg1">
                <a:lumMod val="65000"/>
              </a:schemeClr>
            </a:solidFill>
          </a:ln>
        </p:spPr>
      </p:pic>
      <p:sp>
        <p:nvSpPr>
          <p:cNvPr id="11" name="Text Box 7">
            <a:extLst>
              <a:ext uri="{FF2B5EF4-FFF2-40B4-BE49-F238E27FC236}">
                <a16:creationId xmlns:a16="http://schemas.microsoft.com/office/drawing/2014/main" id="{9ECB57A9-AA9C-4EDD-A716-A915D2518171}"/>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5" name="Rectangle 14">
            <a:extLst>
              <a:ext uri="{FF2B5EF4-FFF2-40B4-BE49-F238E27FC236}">
                <a16:creationId xmlns:a16="http://schemas.microsoft.com/office/drawing/2014/main" id="{4A2F2C2D-C357-432A-AC74-FAF747974325}"/>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8" name="Group 17">
            <a:extLst>
              <a:ext uri="{FF2B5EF4-FFF2-40B4-BE49-F238E27FC236}">
                <a16:creationId xmlns:a16="http://schemas.microsoft.com/office/drawing/2014/main" id="{3D9FC66D-C844-47F3-BC25-1091781704EB}"/>
              </a:ext>
            </a:extLst>
          </p:cNvPr>
          <p:cNvGrpSpPr/>
          <p:nvPr/>
        </p:nvGrpSpPr>
        <p:grpSpPr>
          <a:xfrm>
            <a:off x="7896200" y="5229282"/>
            <a:ext cx="2084209" cy="1308970"/>
            <a:chOff x="7559521" y="5126902"/>
            <a:chExt cx="2084209" cy="1308970"/>
          </a:xfrm>
        </p:grpSpPr>
        <p:pic>
          <p:nvPicPr>
            <p:cNvPr id="19" name="Picture 18">
              <a:extLst>
                <a:ext uri="{FF2B5EF4-FFF2-40B4-BE49-F238E27FC236}">
                  <a16:creationId xmlns:a16="http://schemas.microsoft.com/office/drawing/2014/main" id="{8C641625-AF19-4052-BC04-64E13BE2189C}"/>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0" name="Rectangle 19">
              <a:extLst>
                <a:ext uri="{FF2B5EF4-FFF2-40B4-BE49-F238E27FC236}">
                  <a16:creationId xmlns:a16="http://schemas.microsoft.com/office/drawing/2014/main" id="{349B4FB3-7742-49A3-BE13-F2F52E7EFC4B}"/>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12683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leteit">
            <a:extLst>
              <a:ext uri="{FF2B5EF4-FFF2-40B4-BE49-F238E27FC236}">
                <a16:creationId xmlns:a16="http://schemas.microsoft.com/office/drawing/2014/main" id="{F9E78D97-80E8-B50E-A41C-45CA6334906B}"/>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14 Nov.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15 May 2023 to 14 Nov.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73F9E681-F851-4DB9-9287-93387BD9A260}"/>
              </a:ext>
            </a:extLst>
          </p:cNvPr>
          <p:cNvPicPr>
            <a:picLocks noChangeAspect="1"/>
          </p:cNvPicPr>
          <p:nvPr/>
        </p:nvPicPr>
        <p:blipFill>
          <a:blip r:embed="rId5"/>
          <a:stretch>
            <a:fillRect/>
          </a:stretch>
        </p:blipFill>
        <p:spPr>
          <a:xfrm>
            <a:off x="177648" y="3633679"/>
            <a:ext cx="1749598" cy="2973496"/>
          </a:xfrm>
          <a:prstGeom prst="rect">
            <a:avLst/>
          </a:prstGeom>
          <a:ln>
            <a:solidFill>
              <a:schemeClr val="bg1">
                <a:lumMod val="65000"/>
              </a:schemeClr>
            </a:solidFill>
          </a:ln>
        </p:spPr>
      </p:pic>
      <p:sp>
        <p:nvSpPr>
          <p:cNvPr id="13" name="Text Box 7">
            <a:extLst>
              <a:ext uri="{FF2B5EF4-FFF2-40B4-BE49-F238E27FC236}">
                <a16:creationId xmlns:a16="http://schemas.microsoft.com/office/drawing/2014/main" id="{E7EA948B-3BAB-4243-A6F8-D08E7F79A39B}"/>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7D6AA6B8-ED83-486E-BB38-7AE7034690C2}"/>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5" name="Group 14">
            <a:extLst>
              <a:ext uri="{FF2B5EF4-FFF2-40B4-BE49-F238E27FC236}">
                <a16:creationId xmlns:a16="http://schemas.microsoft.com/office/drawing/2014/main" id="{A2E5EDB0-03E5-43C9-AA1B-CDDE3585B5D6}"/>
              </a:ext>
            </a:extLst>
          </p:cNvPr>
          <p:cNvGrpSpPr/>
          <p:nvPr/>
        </p:nvGrpSpPr>
        <p:grpSpPr>
          <a:xfrm>
            <a:off x="7896200" y="5229282"/>
            <a:ext cx="2084209" cy="1308970"/>
            <a:chOff x="7559521" y="5126902"/>
            <a:chExt cx="2084209" cy="1308970"/>
          </a:xfrm>
        </p:grpSpPr>
        <p:pic>
          <p:nvPicPr>
            <p:cNvPr id="18" name="Picture 17">
              <a:extLst>
                <a:ext uri="{FF2B5EF4-FFF2-40B4-BE49-F238E27FC236}">
                  <a16:creationId xmlns:a16="http://schemas.microsoft.com/office/drawing/2014/main" id="{09CE6D88-2F7B-4ABB-B89C-1F997A77C03C}"/>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9" name="Rectangle 18">
              <a:extLst>
                <a:ext uri="{FF2B5EF4-FFF2-40B4-BE49-F238E27FC236}">
                  <a16:creationId xmlns:a16="http://schemas.microsoft.com/office/drawing/2014/main" id="{B23820AF-3673-4B43-8D70-CC1AD29B7E34}"/>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953806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14 Nov. 2023</a:t>
            </a:r>
          </a:p>
        </p:txBody>
      </p:sp>
      <p:pic>
        <p:nvPicPr>
          <p:cNvPr id="3" name="Picture 2">
            <a:extLst>
              <a:ext uri="{FF2B5EF4-FFF2-40B4-BE49-F238E27FC236}">
                <a16:creationId xmlns:a16="http://schemas.microsoft.com/office/drawing/2014/main" id="{12D981F6-2BA9-4B6D-9EAA-F9D7BA048AED}"/>
              </a:ext>
            </a:extLst>
          </p:cNvPr>
          <p:cNvPicPr>
            <a:picLocks noChangeAspect="1"/>
          </p:cNvPicPr>
          <p:nvPr/>
        </p:nvPicPr>
        <p:blipFill>
          <a:blip r:embed="rId4"/>
          <a:stretch>
            <a:fillRect/>
          </a:stretch>
        </p:blipFill>
        <p:spPr>
          <a:xfrm>
            <a:off x="228273" y="873429"/>
            <a:ext cx="11676393" cy="4850965"/>
          </a:xfrm>
          <a:prstGeom prst="rect">
            <a:avLst/>
          </a:prstGeom>
        </p:spPr>
      </p:pic>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14 Nov.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DEC54CCF-9268-4BC9-BAA3-F05B0190BEF2}"/>
              </a:ext>
            </a:extLst>
          </p:cNvPr>
          <p:cNvPicPr>
            <a:picLocks noChangeAspect="1"/>
          </p:cNvPicPr>
          <p:nvPr/>
        </p:nvPicPr>
        <p:blipFill>
          <a:blip r:embed="rId5"/>
          <a:stretch>
            <a:fillRect/>
          </a:stretch>
        </p:blipFill>
        <p:spPr>
          <a:xfrm>
            <a:off x="225535" y="150312"/>
            <a:ext cx="9920547" cy="6557376"/>
          </a:xfrm>
          <a:prstGeom prst="rect">
            <a:avLst/>
          </a:prstGeom>
        </p:spPr>
      </p:pic>
    </p:spTree>
    <p:extLst>
      <p:ext uri="{BB962C8B-B14F-4D97-AF65-F5344CB8AC3E}">
        <p14:creationId xmlns:p14="http://schemas.microsoft.com/office/powerpoint/2010/main" val="239780626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14 Nov.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15 Nov.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14 Nov.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6" name="Picture 5">
            <a:extLst>
              <a:ext uri="{FF2B5EF4-FFF2-40B4-BE49-F238E27FC236}">
                <a16:creationId xmlns:a16="http://schemas.microsoft.com/office/drawing/2014/main" id="{1A79E08C-77DC-4A44-8F19-97348EB2923C}"/>
              </a:ext>
            </a:extLst>
          </p:cNvPr>
          <p:cNvPicPr>
            <a:picLocks noChangeAspect="1"/>
          </p:cNvPicPr>
          <p:nvPr/>
        </p:nvPicPr>
        <p:blipFill>
          <a:blip r:embed="rId6"/>
          <a:stretch>
            <a:fillRect/>
          </a:stretch>
        </p:blipFill>
        <p:spPr>
          <a:xfrm>
            <a:off x="342900" y="861221"/>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220469</TotalTime>
  <Words>414</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8805</cp:revision>
  <cp:lastPrinted>2017-07-20T13:27:25Z</cp:lastPrinted>
  <dcterms:created xsi:type="dcterms:W3CDTF">2006-05-08T10:56:49Z</dcterms:created>
  <dcterms:modified xsi:type="dcterms:W3CDTF">2023-11-16T16:07:10Z</dcterms:modified>
</cp:coreProperties>
</file>