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592" r:id="rId5"/>
    <p:sldId id="2145707593" r:id="rId6"/>
    <p:sldId id="2145707427" r:id="rId7"/>
    <p:sldId id="2145707625"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autoAdjust="0"/>
    <p:restoredTop sz="97653" autoAdjust="0"/>
  </p:normalViewPr>
  <p:slideViewPr>
    <p:cSldViewPr showGuides="1">
      <p:cViewPr varScale="1">
        <p:scale>
          <a:sx n="123" d="100"/>
          <a:sy n="123" d="100"/>
        </p:scale>
        <p:origin x="102" y="210"/>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30/11/2023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30/11/2023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30/11/2023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30/11/2023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30/11/2023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30/11/2023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30/11/2023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30/11/2023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30/11/2023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30/11/2023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30/11/2023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30/11/2023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30/11/2023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30/11/2023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30/11/2023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30/11/2023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30/11/2023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30/11/2023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30/11/2023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30/11/2023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30/11/2023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30/11/2023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28 Nov.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FD1C4122-A644-C9FD-8D03-670550251876}"/>
              </a:ext>
            </a:extLst>
          </p:cNvPr>
          <p:cNvPicPr>
            <a:picLocks noChangeAspect="1"/>
          </p:cNvPicPr>
          <p:nvPr/>
        </p:nvPicPr>
        <p:blipFill>
          <a:blip r:embed="rId4"/>
          <a:stretch>
            <a:fillRect/>
          </a:stretch>
        </p:blipFill>
        <p:spPr>
          <a:xfrm>
            <a:off x="586955" y="1307488"/>
            <a:ext cx="11018090" cy="2269850"/>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27F32919-5298-AED5-7980-96D5E900ABEF}"/>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28 </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Nov. 2023</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29 Nov. 2022 to 28 Nov.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F83A91B7-11E1-1552-19B5-A3FDE541CBFA}"/>
              </a:ext>
            </a:extLst>
          </p:cNvPr>
          <p:cNvPicPr>
            <a:picLocks noChangeAspect="1"/>
          </p:cNvPicPr>
          <p:nvPr/>
        </p:nvPicPr>
        <p:blipFill>
          <a:blip r:embed="rId5"/>
          <a:stretch>
            <a:fillRect/>
          </a:stretch>
        </p:blipFill>
        <p:spPr>
          <a:xfrm>
            <a:off x="182821" y="2256388"/>
            <a:ext cx="1785151" cy="4350787"/>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5F7C6954-88F5-A7BE-0B97-5B6B95DE262C}"/>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5" name="Rectangle 4">
            <a:extLst>
              <a:ext uri="{FF2B5EF4-FFF2-40B4-BE49-F238E27FC236}">
                <a16:creationId xmlns:a16="http://schemas.microsoft.com/office/drawing/2014/main" id="{DD0301A2-AB96-2653-B63E-237802DDB8BF}"/>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6" name="Group 5">
            <a:extLst>
              <a:ext uri="{FF2B5EF4-FFF2-40B4-BE49-F238E27FC236}">
                <a16:creationId xmlns:a16="http://schemas.microsoft.com/office/drawing/2014/main" id="{797FA795-6E8F-9E85-4A5B-DD1F19FEB9FF}"/>
              </a:ext>
            </a:extLst>
          </p:cNvPr>
          <p:cNvGrpSpPr/>
          <p:nvPr/>
        </p:nvGrpSpPr>
        <p:grpSpPr>
          <a:xfrm>
            <a:off x="7896200" y="5229282"/>
            <a:ext cx="2084209" cy="1308970"/>
            <a:chOff x="7559521" y="5126902"/>
            <a:chExt cx="2084209" cy="1308970"/>
          </a:xfrm>
        </p:grpSpPr>
        <p:pic>
          <p:nvPicPr>
            <p:cNvPr id="7" name="Picture 6">
              <a:extLst>
                <a:ext uri="{FF2B5EF4-FFF2-40B4-BE49-F238E27FC236}">
                  <a16:creationId xmlns:a16="http://schemas.microsoft.com/office/drawing/2014/main" id="{96122F41-5B62-A78C-F764-254EACB20509}"/>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8" name="Rectangle 7">
              <a:extLst>
                <a:ext uri="{FF2B5EF4-FFF2-40B4-BE49-F238E27FC236}">
                  <a16:creationId xmlns:a16="http://schemas.microsoft.com/office/drawing/2014/main" id="{E36BAA9D-D66C-822C-1C12-8BA6FA3B380C}"/>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412683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0E363D1E-9BC5-2D60-C089-09D4C7D0256A}"/>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28 Nov.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29 May 2023 to 28 Nov.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6" name="Text Box 7">
            <a:extLst>
              <a:ext uri="{FF2B5EF4-FFF2-40B4-BE49-F238E27FC236}">
                <a16:creationId xmlns:a16="http://schemas.microsoft.com/office/drawing/2014/main" id="{E8C34741-91E9-323B-A25D-5FF6C23CA0C1}"/>
              </a:ext>
            </a:extLst>
          </p:cNvPr>
          <p:cNvSpPr txBox="1">
            <a:spLocks noChangeArrowheads="1"/>
          </p:cNvSpPr>
          <p:nvPr/>
        </p:nvSpPr>
        <p:spPr bwMode="auto">
          <a:xfrm>
            <a:off x="927977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7" name="Rectangle 6">
            <a:extLst>
              <a:ext uri="{FF2B5EF4-FFF2-40B4-BE49-F238E27FC236}">
                <a16:creationId xmlns:a16="http://schemas.microsoft.com/office/drawing/2014/main" id="{D0229C91-DEC8-A41D-2DF6-71DC67F69EBF}"/>
              </a:ext>
            </a:extLst>
          </p:cNvPr>
          <p:cNvSpPr>
            <a:spLocks noChangeArrowheads="1"/>
          </p:cNvSpPr>
          <p:nvPr/>
        </p:nvSpPr>
        <p:spPr bwMode="auto">
          <a:xfrm>
            <a:off x="904140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pic>
        <p:nvPicPr>
          <p:cNvPr id="4" name="Picture 3">
            <a:extLst>
              <a:ext uri="{FF2B5EF4-FFF2-40B4-BE49-F238E27FC236}">
                <a16:creationId xmlns:a16="http://schemas.microsoft.com/office/drawing/2014/main" id="{488E428D-9574-B307-47AF-2057EFB3A546}"/>
              </a:ext>
            </a:extLst>
          </p:cNvPr>
          <p:cNvPicPr>
            <a:picLocks noChangeAspect="1"/>
          </p:cNvPicPr>
          <p:nvPr/>
        </p:nvPicPr>
        <p:blipFill>
          <a:blip r:embed="rId5"/>
          <a:stretch>
            <a:fillRect/>
          </a:stretch>
        </p:blipFill>
        <p:spPr>
          <a:xfrm>
            <a:off x="316755" y="3761921"/>
            <a:ext cx="1674141" cy="2845254"/>
          </a:xfrm>
          <a:prstGeom prst="rect">
            <a:avLst/>
          </a:prstGeom>
          <a:ln>
            <a:solidFill>
              <a:schemeClr val="bg1">
                <a:lumMod val="65000"/>
              </a:schemeClr>
            </a:solidFill>
          </a:ln>
        </p:spPr>
      </p:pic>
      <p:sp>
        <p:nvSpPr>
          <p:cNvPr id="2" name="Text Box 7">
            <a:extLst>
              <a:ext uri="{FF2B5EF4-FFF2-40B4-BE49-F238E27FC236}">
                <a16:creationId xmlns:a16="http://schemas.microsoft.com/office/drawing/2014/main" id="{B4D5ADE2-F8C1-4E2C-106D-77F7ABD90610}"/>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5" name="Rectangle 4">
            <a:extLst>
              <a:ext uri="{FF2B5EF4-FFF2-40B4-BE49-F238E27FC236}">
                <a16:creationId xmlns:a16="http://schemas.microsoft.com/office/drawing/2014/main" id="{CF36BA7C-D535-A94B-67BD-8F8BE8C4E75A}"/>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8" name="Group 7">
            <a:extLst>
              <a:ext uri="{FF2B5EF4-FFF2-40B4-BE49-F238E27FC236}">
                <a16:creationId xmlns:a16="http://schemas.microsoft.com/office/drawing/2014/main" id="{78E56C8D-68A6-69B5-6A1E-B0010F16C215}"/>
              </a:ext>
            </a:extLst>
          </p:cNvPr>
          <p:cNvGrpSpPr/>
          <p:nvPr/>
        </p:nvGrpSpPr>
        <p:grpSpPr>
          <a:xfrm>
            <a:off x="7896200" y="5229282"/>
            <a:ext cx="2084209" cy="1308970"/>
            <a:chOff x="7559521" y="5126902"/>
            <a:chExt cx="2084209" cy="1308970"/>
          </a:xfrm>
        </p:grpSpPr>
        <p:pic>
          <p:nvPicPr>
            <p:cNvPr id="9" name="Picture 8">
              <a:extLst>
                <a:ext uri="{FF2B5EF4-FFF2-40B4-BE49-F238E27FC236}">
                  <a16:creationId xmlns:a16="http://schemas.microsoft.com/office/drawing/2014/main" id="{C3EBEDC8-8C33-BDE0-C276-C9BE9C28E1D4}"/>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0" name="Rectangle 9">
              <a:extLst>
                <a:ext uri="{FF2B5EF4-FFF2-40B4-BE49-F238E27FC236}">
                  <a16:creationId xmlns:a16="http://schemas.microsoft.com/office/drawing/2014/main" id="{52BA749C-5DE7-4513-5115-6631EA632ED2}"/>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9538068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28 Nov. 2023</a:t>
            </a:r>
          </a:p>
        </p:txBody>
      </p:sp>
      <p:pic>
        <p:nvPicPr>
          <p:cNvPr id="2" name="Picture 1">
            <a:extLst>
              <a:ext uri="{FF2B5EF4-FFF2-40B4-BE49-F238E27FC236}">
                <a16:creationId xmlns:a16="http://schemas.microsoft.com/office/drawing/2014/main" id="{9A8456B6-4612-CA5F-D63D-A66F19D7A507}"/>
              </a:ext>
            </a:extLst>
          </p:cNvPr>
          <p:cNvPicPr>
            <a:picLocks noChangeAspect="1"/>
          </p:cNvPicPr>
          <p:nvPr/>
        </p:nvPicPr>
        <p:blipFill>
          <a:blip r:embed="rId4"/>
          <a:stretch>
            <a:fillRect/>
          </a:stretch>
        </p:blipFill>
        <p:spPr>
          <a:xfrm>
            <a:off x="289611" y="908720"/>
            <a:ext cx="11612778" cy="4824536"/>
          </a:xfrm>
          <a:prstGeom prst="rect">
            <a:avLst/>
          </a:prstGeom>
        </p:spPr>
      </p:pic>
    </p:spTree>
    <p:extLst>
      <p:ext uri="{BB962C8B-B14F-4D97-AF65-F5344CB8AC3E}">
        <p14:creationId xmlns:p14="http://schemas.microsoft.com/office/powerpoint/2010/main" val="7622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28 Nov.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340A5FA3-B293-301B-DA56-1AE628D81F04}"/>
              </a:ext>
            </a:extLst>
          </p:cNvPr>
          <p:cNvPicPr>
            <a:picLocks noChangeAspect="1"/>
          </p:cNvPicPr>
          <p:nvPr/>
        </p:nvPicPr>
        <p:blipFill>
          <a:blip r:embed="rId5"/>
          <a:stretch>
            <a:fillRect/>
          </a:stretch>
        </p:blipFill>
        <p:spPr>
          <a:xfrm>
            <a:off x="123196" y="111968"/>
            <a:ext cx="10022290" cy="6606073"/>
          </a:xfrm>
          <a:prstGeom prst="rect">
            <a:avLst/>
          </a:prstGeom>
        </p:spPr>
      </p:pic>
    </p:spTree>
    <p:extLst>
      <p:ext uri="{BB962C8B-B14F-4D97-AF65-F5344CB8AC3E}">
        <p14:creationId xmlns:p14="http://schemas.microsoft.com/office/powerpoint/2010/main" val="312319022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28 Nov.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29 Nov.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28 Nov.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8CFBC687-58E7-08D2-D06F-438D1D6D5610}"/>
              </a:ext>
            </a:extLst>
          </p:cNvPr>
          <p:cNvPicPr>
            <a:picLocks noChangeAspect="1"/>
          </p:cNvPicPr>
          <p:nvPr/>
        </p:nvPicPr>
        <p:blipFill>
          <a:blip r:embed="rId6"/>
          <a:stretch>
            <a:fillRect/>
          </a:stretch>
        </p:blipFill>
        <p:spPr>
          <a:xfrm>
            <a:off x="263352" y="864559"/>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220845</TotalTime>
  <Words>419</Words>
  <Application>Microsoft Office PowerPoint</Application>
  <PresentationFormat>Widescreen</PresentationFormat>
  <Paragraphs>34</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8809</cp:revision>
  <cp:lastPrinted>2017-07-20T13:27:25Z</cp:lastPrinted>
  <dcterms:created xsi:type="dcterms:W3CDTF">2006-05-08T10:56:49Z</dcterms:created>
  <dcterms:modified xsi:type="dcterms:W3CDTF">2023-11-30T14:46:46Z</dcterms:modified>
</cp:coreProperties>
</file>