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618" r:id="rId5"/>
    <p:sldId id="2145707619" r:id="rId6"/>
    <p:sldId id="2145707620"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7653" autoAdjust="0"/>
  </p:normalViewPr>
  <p:slideViewPr>
    <p:cSldViewPr showGuides="1">
      <p:cViewPr varScale="1">
        <p:scale>
          <a:sx n="159" d="100"/>
          <a:sy n="159" d="100"/>
        </p:scale>
        <p:origin x="2670" y="120"/>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09/11/2023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09/11/2023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09/11/2023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09/11/2023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09/11/2023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09/11/2023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09/11/2023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09/11/2023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09/11/2023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09/11/2023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09/11/2023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09/11/2023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09/11/2023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09/11/2023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09/11/2023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09/11/2023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09/11/2023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09/11/2023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09/11/2023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09/11/2023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09/11/2023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09/11/2023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09/11/2023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09/11/2023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09/11/2023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09/11/2023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09/11/2023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09/11/2023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09/11/2023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09/11/2023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09/11/2023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09/11/2023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07 Nov.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E1DEF626-F0E9-47F5-B7EE-3597873DD2FF}"/>
              </a:ext>
            </a:extLst>
          </p:cNvPr>
          <p:cNvPicPr>
            <a:picLocks noChangeAspect="1"/>
          </p:cNvPicPr>
          <p:nvPr/>
        </p:nvPicPr>
        <p:blipFill>
          <a:blip r:embed="rId4"/>
          <a:stretch>
            <a:fillRect/>
          </a:stretch>
        </p:blipFill>
        <p:spPr>
          <a:xfrm>
            <a:off x="671736" y="1102461"/>
            <a:ext cx="10848528" cy="2581365"/>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leteit">
            <a:extLst>
              <a:ext uri="{FF2B5EF4-FFF2-40B4-BE49-F238E27FC236}">
                <a16:creationId xmlns:a16="http://schemas.microsoft.com/office/drawing/2014/main" id="{8941C021-D26D-4712-2C65-E3C1F6DD9961}"/>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07 Nov.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08 Nov. 2022 to 07 Nov.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DB9DAFB5-599C-4FCA-B045-412927085D4C}"/>
              </a:ext>
            </a:extLst>
          </p:cNvPr>
          <p:cNvPicPr>
            <a:picLocks noChangeAspect="1"/>
          </p:cNvPicPr>
          <p:nvPr/>
        </p:nvPicPr>
        <p:blipFill>
          <a:blip r:embed="rId5"/>
          <a:stretch>
            <a:fillRect/>
          </a:stretch>
        </p:blipFill>
        <p:spPr>
          <a:xfrm>
            <a:off x="205701" y="2414334"/>
            <a:ext cx="1706206" cy="4158380"/>
          </a:xfrm>
          <a:prstGeom prst="rect">
            <a:avLst/>
          </a:prstGeom>
          <a:ln>
            <a:solidFill>
              <a:schemeClr val="bg1">
                <a:lumMod val="65000"/>
              </a:schemeClr>
            </a:solidFill>
          </a:ln>
        </p:spPr>
      </p:pic>
      <p:sp>
        <p:nvSpPr>
          <p:cNvPr id="2" name="Text Box 7">
            <a:extLst>
              <a:ext uri="{FF2B5EF4-FFF2-40B4-BE49-F238E27FC236}">
                <a16:creationId xmlns:a16="http://schemas.microsoft.com/office/drawing/2014/main" id="{3E6C52CF-B1CC-C50F-C0E0-454E9936F3CD}"/>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27034F56-11F2-4C00-864D-A7F72A056893}"/>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5" name="Group 4">
            <a:extLst>
              <a:ext uri="{FF2B5EF4-FFF2-40B4-BE49-F238E27FC236}">
                <a16:creationId xmlns:a16="http://schemas.microsoft.com/office/drawing/2014/main" id="{395CBC07-AF55-B0CA-EBC6-72E3B1CC3074}"/>
              </a:ext>
            </a:extLst>
          </p:cNvPr>
          <p:cNvGrpSpPr/>
          <p:nvPr/>
        </p:nvGrpSpPr>
        <p:grpSpPr>
          <a:xfrm>
            <a:off x="7896200" y="5229282"/>
            <a:ext cx="2084209" cy="1308970"/>
            <a:chOff x="7559521" y="5126902"/>
            <a:chExt cx="2084209" cy="1308970"/>
          </a:xfrm>
        </p:grpSpPr>
        <p:pic>
          <p:nvPicPr>
            <p:cNvPr id="7" name="Picture 6">
              <a:extLst>
                <a:ext uri="{FF2B5EF4-FFF2-40B4-BE49-F238E27FC236}">
                  <a16:creationId xmlns:a16="http://schemas.microsoft.com/office/drawing/2014/main" id="{B8680AA4-6F55-8EAB-B571-4C57312FED62}"/>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8" name="Rectangle 7">
              <a:extLst>
                <a:ext uri="{FF2B5EF4-FFF2-40B4-BE49-F238E27FC236}">
                  <a16:creationId xmlns:a16="http://schemas.microsoft.com/office/drawing/2014/main" id="{9FC950E3-383E-AC52-2D9B-541C021C9A6C}"/>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4361222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leteit">
            <a:extLst>
              <a:ext uri="{FF2B5EF4-FFF2-40B4-BE49-F238E27FC236}">
                <a16:creationId xmlns:a16="http://schemas.microsoft.com/office/drawing/2014/main" id="{F2ABDA60-6A37-FD12-C613-D5EF9A980062}"/>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07 Nov.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08 May 2023 to 07 Nov.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CF422DC1-807E-4054-929A-300571C196D8}"/>
              </a:ext>
            </a:extLst>
          </p:cNvPr>
          <p:cNvPicPr>
            <a:picLocks noChangeAspect="1"/>
          </p:cNvPicPr>
          <p:nvPr/>
        </p:nvPicPr>
        <p:blipFill>
          <a:blip r:embed="rId5"/>
          <a:stretch>
            <a:fillRect/>
          </a:stretch>
        </p:blipFill>
        <p:spPr>
          <a:xfrm>
            <a:off x="236755" y="3787794"/>
            <a:ext cx="1726893" cy="2854499"/>
          </a:xfrm>
          <a:prstGeom prst="rect">
            <a:avLst/>
          </a:prstGeom>
          <a:ln>
            <a:solidFill>
              <a:schemeClr val="bg1">
                <a:lumMod val="65000"/>
              </a:schemeClr>
            </a:solidFill>
          </a:ln>
        </p:spPr>
      </p:pic>
      <p:sp>
        <p:nvSpPr>
          <p:cNvPr id="2" name="Text Box 7">
            <a:extLst>
              <a:ext uri="{FF2B5EF4-FFF2-40B4-BE49-F238E27FC236}">
                <a16:creationId xmlns:a16="http://schemas.microsoft.com/office/drawing/2014/main" id="{B3C1E3EA-32DD-46F5-6CE1-CC974AD9210B}"/>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4" name="Rectangle 3">
            <a:extLst>
              <a:ext uri="{FF2B5EF4-FFF2-40B4-BE49-F238E27FC236}">
                <a16:creationId xmlns:a16="http://schemas.microsoft.com/office/drawing/2014/main" id="{D475A261-0AD7-603F-703D-C2E14054E99F}"/>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5" name="Group 4">
            <a:extLst>
              <a:ext uri="{FF2B5EF4-FFF2-40B4-BE49-F238E27FC236}">
                <a16:creationId xmlns:a16="http://schemas.microsoft.com/office/drawing/2014/main" id="{389B03CC-4BA2-5D2F-03AA-99FF0EDF9DDC}"/>
              </a:ext>
            </a:extLst>
          </p:cNvPr>
          <p:cNvGrpSpPr/>
          <p:nvPr/>
        </p:nvGrpSpPr>
        <p:grpSpPr>
          <a:xfrm>
            <a:off x="7896200" y="5229282"/>
            <a:ext cx="2084209" cy="1308970"/>
            <a:chOff x="7559521" y="5126902"/>
            <a:chExt cx="2084209" cy="1308970"/>
          </a:xfrm>
        </p:grpSpPr>
        <p:pic>
          <p:nvPicPr>
            <p:cNvPr id="9" name="Picture 8">
              <a:extLst>
                <a:ext uri="{FF2B5EF4-FFF2-40B4-BE49-F238E27FC236}">
                  <a16:creationId xmlns:a16="http://schemas.microsoft.com/office/drawing/2014/main" id="{D7A2410A-E56A-64E4-D94F-0E3877B2EB14}"/>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604F835E-897E-4417-6BBE-32E59B28D13B}"/>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4974025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07 Nov. 2023</a:t>
            </a:r>
          </a:p>
        </p:txBody>
      </p:sp>
      <p:pic>
        <p:nvPicPr>
          <p:cNvPr id="2" name="Picture 1">
            <a:extLst>
              <a:ext uri="{FF2B5EF4-FFF2-40B4-BE49-F238E27FC236}">
                <a16:creationId xmlns:a16="http://schemas.microsoft.com/office/drawing/2014/main" id="{C9FAEE40-71A4-4902-AFDA-B0E61189E3BD}"/>
              </a:ext>
            </a:extLst>
          </p:cNvPr>
          <p:cNvPicPr>
            <a:picLocks noChangeAspect="1"/>
          </p:cNvPicPr>
          <p:nvPr/>
        </p:nvPicPr>
        <p:blipFill>
          <a:blip r:embed="rId4"/>
          <a:stretch>
            <a:fillRect/>
          </a:stretch>
        </p:blipFill>
        <p:spPr>
          <a:xfrm>
            <a:off x="234536" y="823324"/>
            <a:ext cx="11676393" cy="4850965"/>
          </a:xfrm>
          <a:prstGeom prst="rect">
            <a:avLst/>
          </a:prstGeom>
        </p:spPr>
      </p:pic>
    </p:spTree>
    <p:extLst>
      <p:ext uri="{BB962C8B-B14F-4D97-AF65-F5344CB8AC3E}">
        <p14:creationId xmlns:p14="http://schemas.microsoft.com/office/powerpoint/2010/main" val="13013138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07 Nov.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F1D11BB0-E29A-4C8E-BF4B-70B7469F75D3}"/>
              </a:ext>
            </a:extLst>
          </p:cNvPr>
          <p:cNvPicPr>
            <a:picLocks noChangeAspect="1"/>
          </p:cNvPicPr>
          <p:nvPr/>
        </p:nvPicPr>
        <p:blipFill>
          <a:blip r:embed="rId5"/>
          <a:stretch>
            <a:fillRect/>
          </a:stretch>
        </p:blipFill>
        <p:spPr>
          <a:xfrm>
            <a:off x="156641" y="123825"/>
            <a:ext cx="9930334" cy="6615178"/>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07 Nov.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08 Nov.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07 Nov.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CEAE49FC-89B0-4C15-B7C5-D68F66DCCD77}"/>
              </a:ext>
            </a:extLst>
          </p:cNvPr>
          <p:cNvPicPr>
            <a:picLocks noChangeAspect="1"/>
          </p:cNvPicPr>
          <p:nvPr/>
        </p:nvPicPr>
        <p:blipFill>
          <a:blip r:embed="rId6"/>
          <a:stretch>
            <a:fillRect/>
          </a:stretch>
        </p:blipFill>
        <p:spPr>
          <a:xfrm>
            <a:off x="342900" y="882493"/>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220072</TotalTime>
  <Words>414</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8800</cp:revision>
  <cp:lastPrinted>2017-07-20T13:27:25Z</cp:lastPrinted>
  <dcterms:created xsi:type="dcterms:W3CDTF">2006-05-08T10:56:49Z</dcterms:created>
  <dcterms:modified xsi:type="dcterms:W3CDTF">2023-11-09T15:57:13Z</dcterms:modified>
</cp:coreProperties>
</file>