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7554" r:id="rId5"/>
    <p:sldId id="2145707555" r:id="rId6"/>
    <p:sldId id="2145707556" r:id="rId7"/>
    <p:sldId id="2145707428"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4" autoAdjust="0"/>
    <p:restoredTop sz="97653" autoAdjust="0"/>
  </p:normalViewPr>
  <p:slideViewPr>
    <p:cSldViewPr showGuides="1">
      <p:cViewPr varScale="1">
        <p:scale>
          <a:sx n="162" d="100"/>
          <a:sy n="162" d="100"/>
        </p:scale>
        <p:origin x="2394" y="126"/>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12/10/2023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12/10/2023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12/10/2023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12/10/2023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12/10/2023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12/10/2023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12/10/2023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12/10/2023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12/10/2023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12/10/2023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12/10/2023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12/10/2023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12/10/2023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12/10/2023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12/10/2023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12/10/2023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12/10/2023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12/10/2023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12/10/2023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12/10/2023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12/10/2023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12/10/2023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12/10/2023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86679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889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12/10/2023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93939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12/10/2023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6285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12/10/2023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5399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12/10/2023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30138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12/10/2023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188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12/10/2023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12/10/2023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333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12/10/2023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74866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477802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971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12/10/2023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12/10/2023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12/10/2023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12/10/2023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12/10/2023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12/10/2023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12/10/2023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12/10/2023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13311032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10 Oct.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08176C0A-2533-45AE-B441-50FB40F61CA2}"/>
              </a:ext>
            </a:extLst>
          </p:cNvPr>
          <p:cNvPicPr>
            <a:picLocks noChangeAspect="1"/>
          </p:cNvPicPr>
          <p:nvPr/>
        </p:nvPicPr>
        <p:blipFill>
          <a:blip r:embed="rId4"/>
          <a:stretch>
            <a:fillRect/>
          </a:stretch>
        </p:blipFill>
        <p:spPr>
          <a:xfrm>
            <a:off x="479376" y="1102461"/>
            <a:ext cx="11352584" cy="3324390"/>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leteit">
            <a:extLst>
              <a:ext uri="{FF2B5EF4-FFF2-40B4-BE49-F238E27FC236}">
                <a16:creationId xmlns:a16="http://schemas.microsoft.com/office/drawing/2014/main" id="{2D26F14F-46F3-484E-931E-984628806062}"/>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10 Oct.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11 Oct. 2022 to 10 Oct.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2AF35B5C-ED90-4F6C-B735-51A1D8352599}"/>
              </a:ext>
            </a:extLst>
          </p:cNvPr>
          <p:cNvPicPr>
            <a:picLocks noChangeAspect="1"/>
          </p:cNvPicPr>
          <p:nvPr/>
        </p:nvPicPr>
        <p:blipFill>
          <a:blip r:embed="rId5"/>
          <a:stretch>
            <a:fillRect/>
          </a:stretch>
        </p:blipFill>
        <p:spPr>
          <a:xfrm>
            <a:off x="415153" y="2403852"/>
            <a:ext cx="1619019" cy="4203323"/>
          </a:xfrm>
          <a:prstGeom prst="rect">
            <a:avLst/>
          </a:prstGeom>
          <a:ln>
            <a:solidFill>
              <a:schemeClr val="bg1">
                <a:lumMod val="65000"/>
              </a:schemeClr>
            </a:solidFill>
          </a:ln>
        </p:spPr>
      </p:pic>
      <p:sp>
        <p:nvSpPr>
          <p:cNvPr id="11" name="Text Box 7">
            <a:extLst>
              <a:ext uri="{FF2B5EF4-FFF2-40B4-BE49-F238E27FC236}">
                <a16:creationId xmlns:a16="http://schemas.microsoft.com/office/drawing/2014/main" id="{1CA92FDD-7C39-459A-B351-AED30C2557FD}"/>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5" name="Rectangle 14">
            <a:extLst>
              <a:ext uri="{FF2B5EF4-FFF2-40B4-BE49-F238E27FC236}">
                <a16:creationId xmlns:a16="http://schemas.microsoft.com/office/drawing/2014/main" id="{B3C3C26F-608B-4AF7-AE8C-CEE3F29C2ED5}"/>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18" name="Group 17">
            <a:extLst>
              <a:ext uri="{FF2B5EF4-FFF2-40B4-BE49-F238E27FC236}">
                <a16:creationId xmlns:a16="http://schemas.microsoft.com/office/drawing/2014/main" id="{C7C36960-0D02-4D78-A6BB-67AEC00C236C}"/>
              </a:ext>
            </a:extLst>
          </p:cNvPr>
          <p:cNvGrpSpPr/>
          <p:nvPr/>
        </p:nvGrpSpPr>
        <p:grpSpPr>
          <a:xfrm>
            <a:off x="7896200" y="5229282"/>
            <a:ext cx="2084209" cy="1308970"/>
            <a:chOff x="7559521" y="5126902"/>
            <a:chExt cx="2084209" cy="1308970"/>
          </a:xfrm>
        </p:grpSpPr>
        <p:pic>
          <p:nvPicPr>
            <p:cNvPr id="19" name="Picture 18">
              <a:extLst>
                <a:ext uri="{FF2B5EF4-FFF2-40B4-BE49-F238E27FC236}">
                  <a16:creationId xmlns:a16="http://schemas.microsoft.com/office/drawing/2014/main" id="{2ED90CD2-5224-4BBB-A6E1-7C3AA501171F}"/>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20" name="Rectangle 19">
              <a:extLst>
                <a:ext uri="{FF2B5EF4-FFF2-40B4-BE49-F238E27FC236}">
                  <a16:creationId xmlns:a16="http://schemas.microsoft.com/office/drawing/2014/main" id="{7C50157A-375B-4BDC-83E4-9847458C59E9}"/>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6589191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leteit">
            <a:extLst>
              <a:ext uri="{FF2B5EF4-FFF2-40B4-BE49-F238E27FC236}">
                <a16:creationId xmlns:a16="http://schemas.microsoft.com/office/drawing/2014/main" id="{5B6A41A6-1931-4000-8E1B-36C6EF40ED6F}"/>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10 Oct.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11 Apr. 2023 to 10 Oct.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3" name="Picture 2">
            <a:extLst>
              <a:ext uri="{FF2B5EF4-FFF2-40B4-BE49-F238E27FC236}">
                <a16:creationId xmlns:a16="http://schemas.microsoft.com/office/drawing/2014/main" id="{B1822211-8145-4D7E-9892-81D79FEB423D}"/>
              </a:ext>
            </a:extLst>
          </p:cNvPr>
          <p:cNvPicPr>
            <a:picLocks noChangeAspect="1"/>
          </p:cNvPicPr>
          <p:nvPr/>
        </p:nvPicPr>
        <p:blipFill>
          <a:blip r:embed="rId5"/>
          <a:stretch>
            <a:fillRect/>
          </a:stretch>
        </p:blipFill>
        <p:spPr>
          <a:xfrm>
            <a:off x="282267" y="3145819"/>
            <a:ext cx="1770511" cy="3427037"/>
          </a:xfrm>
          <a:prstGeom prst="rect">
            <a:avLst/>
          </a:prstGeom>
          <a:ln>
            <a:solidFill>
              <a:schemeClr val="bg1">
                <a:lumMod val="65000"/>
              </a:schemeClr>
            </a:solidFill>
          </a:ln>
        </p:spPr>
      </p:pic>
      <p:sp>
        <p:nvSpPr>
          <p:cNvPr id="20" name="Text Box 7">
            <a:extLst>
              <a:ext uri="{FF2B5EF4-FFF2-40B4-BE49-F238E27FC236}">
                <a16:creationId xmlns:a16="http://schemas.microsoft.com/office/drawing/2014/main" id="{2256E885-B0B9-4EDE-A3BE-072DF825B3CD}"/>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21" name="Rectangle 20">
            <a:extLst>
              <a:ext uri="{FF2B5EF4-FFF2-40B4-BE49-F238E27FC236}">
                <a16:creationId xmlns:a16="http://schemas.microsoft.com/office/drawing/2014/main" id="{D775986B-27B7-4173-9E07-AA446209DC06}"/>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23" name="Group 22">
            <a:extLst>
              <a:ext uri="{FF2B5EF4-FFF2-40B4-BE49-F238E27FC236}">
                <a16:creationId xmlns:a16="http://schemas.microsoft.com/office/drawing/2014/main" id="{9EF1B3D5-A464-4A6B-B919-DEC32A409567}"/>
              </a:ext>
            </a:extLst>
          </p:cNvPr>
          <p:cNvGrpSpPr/>
          <p:nvPr/>
        </p:nvGrpSpPr>
        <p:grpSpPr>
          <a:xfrm>
            <a:off x="7896200" y="5229282"/>
            <a:ext cx="2084209" cy="1308970"/>
            <a:chOff x="7559521" y="5126902"/>
            <a:chExt cx="2084209" cy="1308970"/>
          </a:xfrm>
        </p:grpSpPr>
        <p:pic>
          <p:nvPicPr>
            <p:cNvPr id="24" name="Picture 23">
              <a:extLst>
                <a:ext uri="{FF2B5EF4-FFF2-40B4-BE49-F238E27FC236}">
                  <a16:creationId xmlns:a16="http://schemas.microsoft.com/office/drawing/2014/main" id="{4F1F854C-B46F-4F94-9A3A-3816D1E40117}"/>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25" name="Rectangle 24">
              <a:extLst>
                <a:ext uri="{FF2B5EF4-FFF2-40B4-BE49-F238E27FC236}">
                  <a16:creationId xmlns:a16="http://schemas.microsoft.com/office/drawing/2014/main" id="{FDB45D34-A89D-4816-B9EC-D316551389CE}"/>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7670197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10 Oct. 2023</a:t>
            </a:r>
          </a:p>
        </p:txBody>
      </p:sp>
      <p:pic>
        <p:nvPicPr>
          <p:cNvPr id="2" name="Picture 1">
            <a:extLst>
              <a:ext uri="{FF2B5EF4-FFF2-40B4-BE49-F238E27FC236}">
                <a16:creationId xmlns:a16="http://schemas.microsoft.com/office/drawing/2014/main" id="{88599866-3EEB-4B22-B286-9842292ABC44}"/>
              </a:ext>
            </a:extLst>
          </p:cNvPr>
          <p:cNvPicPr>
            <a:picLocks noChangeAspect="1"/>
          </p:cNvPicPr>
          <p:nvPr/>
        </p:nvPicPr>
        <p:blipFill>
          <a:blip r:embed="rId4"/>
          <a:stretch>
            <a:fillRect/>
          </a:stretch>
        </p:blipFill>
        <p:spPr>
          <a:xfrm>
            <a:off x="478787" y="888423"/>
            <a:ext cx="11234425" cy="4778086"/>
          </a:xfrm>
          <a:prstGeom prst="rect">
            <a:avLst/>
          </a:prstGeom>
        </p:spPr>
      </p:pic>
    </p:spTree>
    <p:extLst>
      <p:ext uri="{BB962C8B-B14F-4D97-AF65-F5344CB8AC3E}">
        <p14:creationId xmlns:p14="http://schemas.microsoft.com/office/powerpoint/2010/main" val="164684530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10 Oct. 2023</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five children (4 in 2022 and 1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9668A6D0-3E08-455C-8847-7F45D59F5D73}"/>
              </a:ext>
            </a:extLst>
          </p:cNvPr>
          <p:cNvPicPr>
            <a:picLocks noChangeAspect="1"/>
          </p:cNvPicPr>
          <p:nvPr/>
        </p:nvPicPr>
        <p:blipFill>
          <a:blip r:embed="rId5"/>
          <a:stretch>
            <a:fillRect/>
          </a:stretch>
        </p:blipFill>
        <p:spPr>
          <a:xfrm>
            <a:off x="187889" y="145473"/>
            <a:ext cx="9960565" cy="6601691"/>
          </a:xfrm>
          <a:prstGeom prst="rect">
            <a:avLst/>
          </a:prstGeom>
        </p:spPr>
      </p:pic>
    </p:spTree>
    <p:extLst>
      <p:ext uri="{BB962C8B-B14F-4D97-AF65-F5344CB8AC3E}">
        <p14:creationId xmlns:p14="http://schemas.microsoft.com/office/powerpoint/2010/main" val="336576019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10 Oct.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11 Oct. </a:t>
            </a:r>
            <a:r>
              <a:rPr lang="en-GB" altLang="en-US" sz="1100" b="0" dirty="0">
                <a:solidFill>
                  <a:srgbClr val="000000"/>
                </a:solidFill>
                <a:latin typeface="Calibri" panose="020F0502020204030204" pitchFamily="34" charset="0"/>
                <a:cs typeface="Calibri" panose="020F0502020204030204" pitchFamily="34" charset="0"/>
              </a:rPr>
              <a:t>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10 Oct. </a:t>
            </a:r>
            <a:r>
              <a:rPr lang="en-GB" altLang="en-US" sz="1100" b="0" dirty="0">
                <a:solidFill>
                  <a:srgbClr val="000000"/>
                </a:solidFill>
                <a:latin typeface="Calibri" panose="020F0502020204030204" pitchFamily="34" charset="0"/>
                <a:cs typeface="Calibri" panose="020F0502020204030204" pitchFamily="34" charset="0"/>
              </a:rPr>
              <a:t>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CB1B5C00-A2F8-45FA-A202-8E3503DD48BF}"/>
              </a:ext>
            </a:extLst>
          </p:cNvPr>
          <p:cNvPicPr>
            <a:picLocks noChangeAspect="1"/>
          </p:cNvPicPr>
          <p:nvPr/>
        </p:nvPicPr>
        <p:blipFill>
          <a:blip r:embed="rId6"/>
          <a:stretch>
            <a:fillRect/>
          </a:stretch>
        </p:blipFill>
        <p:spPr>
          <a:xfrm>
            <a:off x="263352" y="898478"/>
            <a:ext cx="11506200" cy="27717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219142</TotalTime>
  <Words>415</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8789</cp:revision>
  <cp:lastPrinted>2017-07-20T13:27:25Z</cp:lastPrinted>
  <dcterms:created xsi:type="dcterms:W3CDTF">2006-05-08T10:56:49Z</dcterms:created>
  <dcterms:modified xsi:type="dcterms:W3CDTF">2023-10-12T15:02:10Z</dcterms:modified>
</cp:coreProperties>
</file>