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6943" r:id="rId5"/>
    <p:sldId id="2145706944" r:id="rId6"/>
    <p:sldId id="2145707427" r:id="rId7"/>
    <p:sldId id="2145707557"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4" autoAdjust="0"/>
    <p:restoredTop sz="97653" autoAdjust="0"/>
  </p:normalViewPr>
  <p:slideViewPr>
    <p:cSldViewPr showGuides="1">
      <p:cViewPr varScale="1">
        <p:scale>
          <a:sx n="104" d="100"/>
          <a:sy n="104" d="100"/>
        </p:scale>
        <p:origin x="120" y="156"/>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19/10/2023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19/10/2023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19/10/2023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19/10/2023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19/10/2023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19/10/2023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19/10/2023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19/10/2023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19/10/2023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19/10/2023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19/10/2023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19/10/2023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19/10/2023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19/10/2023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19/10/2023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19/10/2023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19/10/2023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19/10/2023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19/10/2023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19/10/2023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19/10/2023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19/10/2023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19/10/2023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19/10/2023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19/10/2023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19/10/2023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19/10/2023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19/10/2023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19/10/2023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19/10/2023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19/10/2023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19/10/2023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19/10/2023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19/10/2023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19/10/2023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19/10/2023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19/10/2023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19/10/2023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hyperlink" Target="http://polioeradication.org/wp-content/uploads/2016/09/Reporting-and-Classification-of-VDPVs_Aug2016_EN.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hyperlink" Target="https://extranet.who.int/polis/public/CaseCount.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4FFF12-D78F-0691-58A2-0F78DD4DAA26}"/>
              </a:ext>
            </a:extLst>
          </p:cNvPr>
          <p:cNvPicPr>
            <a:picLocks noChangeAspect="1"/>
          </p:cNvPicPr>
          <p:nvPr/>
        </p:nvPicPr>
        <p:blipFill>
          <a:blip r:embed="rId3"/>
          <a:stretch>
            <a:fillRect/>
          </a:stretch>
        </p:blipFill>
        <p:spPr>
          <a:xfrm>
            <a:off x="479376" y="1102461"/>
            <a:ext cx="11352584" cy="3324390"/>
          </a:xfrm>
          <a:prstGeom prst="rect">
            <a:avLst/>
          </a:prstGeom>
        </p:spPr>
      </p:pic>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17 Oct.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10;&#10;Description automatically generated">
            <a:extLst>
              <a:ext uri="{FF2B5EF4-FFF2-40B4-BE49-F238E27FC236}">
                <a16:creationId xmlns:a16="http://schemas.microsoft.com/office/drawing/2014/main" id="{3BB12608-1725-0314-9355-23C8C02F5026}"/>
              </a:ext>
            </a:extLst>
          </p:cNvPr>
          <p:cNvPicPr>
            <a:picLocks noChangeAspect="1"/>
          </p:cNvPicPr>
          <p:nvPr/>
        </p:nvPicPr>
        <p:blipFill>
          <a:blip r:embed="rId3"/>
          <a:stretch>
            <a:fillRect/>
          </a:stretch>
        </p:blipFill>
        <p:spPr>
          <a:xfrm>
            <a:off x="540001" y="547200"/>
            <a:ext cx="11090962" cy="6059970"/>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17 Oct.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18 Oct. 2022 to 17 Oct.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5" name="Picture 4">
            <a:extLst>
              <a:ext uri="{FF2B5EF4-FFF2-40B4-BE49-F238E27FC236}">
                <a16:creationId xmlns:a16="http://schemas.microsoft.com/office/drawing/2014/main" id="{522F53F1-5FB3-67C2-E4F6-257CDB7867D9}"/>
              </a:ext>
            </a:extLst>
          </p:cNvPr>
          <p:cNvPicPr>
            <a:picLocks noChangeAspect="1"/>
          </p:cNvPicPr>
          <p:nvPr/>
        </p:nvPicPr>
        <p:blipFill>
          <a:blip r:embed="rId5"/>
          <a:stretch>
            <a:fillRect/>
          </a:stretch>
        </p:blipFill>
        <p:spPr>
          <a:xfrm>
            <a:off x="415154" y="2403850"/>
            <a:ext cx="1619018" cy="4203321"/>
          </a:xfrm>
          <a:prstGeom prst="rect">
            <a:avLst/>
          </a:prstGeom>
          <a:ln>
            <a:solidFill>
              <a:schemeClr val="bg1">
                <a:lumMod val="75000"/>
              </a:schemeClr>
            </a:solidFill>
          </a:ln>
        </p:spPr>
      </p:pic>
      <p:sp>
        <p:nvSpPr>
          <p:cNvPr id="2" name="Text Box 7">
            <a:extLst>
              <a:ext uri="{FF2B5EF4-FFF2-40B4-BE49-F238E27FC236}">
                <a16:creationId xmlns:a16="http://schemas.microsoft.com/office/drawing/2014/main" id="{04259591-0CAD-B9CC-0F5E-8DB8E819E992}"/>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3" name="Rectangle 2">
            <a:extLst>
              <a:ext uri="{FF2B5EF4-FFF2-40B4-BE49-F238E27FC236}">
                <a16:creationId xmlns:a16="http://schemas.microsoft.com/office/drawing/2014/main" id="{FD455272-47B6-0543-684D-2A8FED8644AE}"/>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6" name="Group 5">
            <a:extLst>
              <a:ext uri="{FF2B5EF4-FFF2-40B4-BE49-F238E27FC236}">
                <a16:creationId xmlns:a16="http://schemas.microsoft.com/office/drawing/2014/main" id="{2876F13E-8077-38C7-02B9-AAF507F7248B}"/>
              </a:ext>
            </a:extLst>
          </p:cNvPr>
          <p:cNvGrpSpPr/>
          <p:nvPr/>
        </p:nvGrpSpPr>
        <p:grpSpPr>
          <a:xfrm>
            <a:off x="7896200" y="5229282"/>
            <a:ext cx="2084209" cy="1308970"/>
            <a:chOff x="7559521" y="5126902"/>
            <a:chExt cx="2084209" cy="1308970"/>
          </a:xfrm>
        </p:grpSpPr>
        <p:pic>
          <p:nvPicPr>
            <p:cNvPr id="7" name="Picture 6">
              <a:extLst>
                <a:ext uri="{FF2B5EF4-FFF2-40B4-BE49-F238E27FC236}">
                  <a16:creationId xmlns:a16="http://schemas.microsoft.com/office/drawing/2014/main" id="{FD3FB203-0D87-4D20-0DD5-B43104460872}"/>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8" name="Rectangle 7">
              <a:extLst>
                <a:ext uri="{FF2B5EF4-FFF2-40B4-BE49-F238E27FC236}">
                  <a16:creationId xmlns:a16="http://schemas.microsoft.com/office/drawing/2014/main" id="{CFE5C7B3-7584-7023-AC8A-45C9F9C8EF77}"/>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87104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world&#10;&#10;Description automatically generated">
            <a:extLst>
              <a:ext uri="{FF2B5EF4-FFF2-40B4-BE49-F238E27FC236}">
                <a16:creationId xmlns:a16="http://schemas.microsoft.com/office/drawing/2014/main" id="{3D2B6D1D-3980-CDB0-D112-A762A699CDE7}"/>
              </a:ext>
            </a:extLst>
          </p:cNvPr>
          <p:cNvPicPr>
            <a:picLocks noChangeAspect="1"/>
          </p:cNvPicPr>
          <p:nvPr/>
        </p:nvPicPr>
        <p:blipFill>
          <a:blip r:embed="rId3"/>
          <a:stretch>
            <a:fillRect/>
          </a:stretch>
        </p:blipFill>
        <p:spPr>
          <a:xfrm>
            <a:off x="539261" y="547483"/>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17 Oct.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18 Apr. 2023 to 17 Oct.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2" name="Picture 1">
            <a:extLst>
              <a:ext uri="{FF2B5EF4-FFF2-40B4-BE49-F238E27FC236}">
                <a16:creationId xmlns:a16="http://schemas.microsoft.com/office/drawing/2014/main" id="{004FB4CF-B8AD-11B5-C56E-213256C603DC}"/>
              </a:ext>
            </a:extLst>
          </p:cNvPr>
          <p:cNvPicPr>
            <a:picLocks noChangeAspect="1"/>
          </p:cNvPicPr>
          <p:nvPr/>
        </p:nvPicPr>
        <p:blipFill>
          <a:blip r:embed="rId5"/>
          <a:stretch>
            <a:fillRect/>
          </a:stretch>
        </p:blipFill>
        <p:spPr>
          <a:xfrm>
            <a:off x="263352" y="3111498"/>
            <a:ext cx="1728192" cy="3427037"/>
          </a:xfrm>
          <a:prstGeom prst="rect">
            <a:avLst/>
          </a:prstGeom>
          <a:ln>
            <a:solidFill>
              <a:schemeClr val="bg1">
                <a:lumMod val="75000"/>
              </a:schemeClr>
            </a:solidFill>
          </a:ln>
        </p:spPr>
      </p:pic>
      <p:sp>
        <p:nvSpPr>
          <p:cNvPr id="3" name="Text Box 7">
            <a:extLst>
              <a:ext uri="{FF2B5EF4-FFF2-40B4-BE49-F238E27FC236}">
                <a16:creationId xmlns:a16="http://schemas.microsoft.com/office/drawing/2014/main" id="{2C17745F-57E1-81E9-B0B3-EDB4319F8B57}"/>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4" name="Rectangle 3">
            <a:extLst>
              <a:ext uri="{FF2B5EF4-FFF2-40B4-BE49-F238E27FC236}">
                <a16:creationId xmlns:a16="http://schemas.microsoft.com/office/drawing/2014/main" id="{B3FF6B3D-A5F7-0D70-8F46-3D99D278EAAC}"/>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8" name="Group 7">
            <a:extLst>
              <a:ext uri="{FF2B5EF4-FFF2-40B4-BE49-F238E27FC236}">
                <a16:creationId xmlns:a16="http://schemas.microsoft.com/office/drawing/2014/main" id="{BA70A382-AD6F-CDA9-D337-8F14D80C13CC}"/>
              </a:ext>
            </a:extLst>
          </p:cNvPr>
          <p:cNvGrpSpPr/>
          <p:nvPr/>
        </p:nvGrpSpPr>
        <p:grpSpPr>
          <a:xfrm>
            <a:off x="7896200" y="5229282"/>
            <a:ext cx="2084209" cy="1308970"/>
            <a:chOff x="7559521" y="5126902"/>
            <a:chExt cx="2084209" cy="1308970"/>
          </a:xfrm>
        </p:grpSpPr>
        <p:pic>
          <p:nvPicPr>
            <p:cNvPr id="9" name="Picture 8">
              <a:extLst>
                <a:ext uri="{FF2B5EF4-FFF2-40B4-BE49-F238E27FC236}">
                  <a16:creationId xmlns:a16="http://schemas.microsoft.com/office/drawing/2014/main" id="{48A3EFE4-5C29-FF79-0F85-19777F215EA4}"/>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0" name="Rectangle 9">
              <a:extLst>
                <a:ext uri="{FF2B5EF4-FFF2-40B4-BE49-F238E27FC236}">
                  <a16:creationId xmlns:a16="http://schemas.microsoft.com/office/drawing/2014/main" id="{0ADBD356-C148-F2D2-BE06-65DA67556104}"/>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010118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22E33A-9DD8-25C3-C4E9-FBDA3CF223E0}"/>
              </a:ext>
            </a:extLst>
          </p:cNvPr>
          <p:cNvPicPr>
            <a:picLocks noChangeAspect="1"/>
          </p:cNvPicPr>
          <p:nvPr/>
        </p:nvPicPr>
        <p:blipFill>
          <a:blip r:embed="rId3"/>
          <a:stretch>
            <a:fillRect/>
          </a:stretch>
        </p:blipFill>
        <p:spPr>
          <a:xfrm>
            <a:off x="478786" y="888423"/>
            <a:ext cx="11234424" cy="4778086"/>
          </a:xfrm>
          <a:prstGeom prst="rect">
            <a:avLst/>
          </a:prstGeom>
        </p:spPr>
      </p:pic>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17 Oct. 2023</a:t>
            </a:r>
          </a:p>
        </p:txBody>
      </p:sp>
    </p:spTree>
    <p:extLst>
      <p:ext uri="{BB962C8B-B14F-4D97-AF65-F5344CB8AC3E}">
        <p14:creationId xmlns:p14="http://schemas.microsoft.com/office/powerpoint/2010/main" val="7622030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BAD4C2-0F51-1B7D-0176-2755ACAE16F1}"/>
              </a:ext>
            </a:extLst>
          </p:cNvPr>
          <p:cNvPicPr>
            <a:picLocks noChangeAspect="1"/>
          </p:cNvPicPr>
          <p:nvPr/>
        </p:nvPicPr>
        <p:blipFill>
          <a:blip r:embed="rId3"/>
          <a:stretch>
            <a:fillRect/>
          </a:stretch>
        </p:blipFill>
        <p:spPr>
          <a:xfrm>
            <a:off x="187889" y="110836"/>
            <a:ext cx="9960564" cy="6636328"/>
          </a:xfrm>
          <a:prstGeom prst="rect">
            <a:avLst/>
          </a:prstGeom>
        </p:spPr>
      </p:pic>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17 Oct.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4"/>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Tree>
    <p:extLst>
      <p:ext uri="{BB962C8B-B14F-4D97-AF65-F5344CB8AC3E}">
        <p14:creationId xmlns:p14="http://schemas.microsoft.com/office/powerpoint/2010/main" val="76391045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CB54F4-F8EA-64C0-2B9F-9C588DC0E0BF}"/>
              </a:ext>
            </a:extLst>
          </p:cNvPr>
          <p:cNvPicPr>
            <a:picLocks noChangeAspect="1"/>
          </p:cNvPicPr>
          <p:nvPr/>
        </p:nvPicPr>
        <p:blipFill>
          <a:blip r:embed="rId3"/>
          <a:stretch>
            <a:fillRect/>
          </a:stretch>
        </p:blipFill>
        <p:spPr>
          <a:xfrm>
            <a:off x="277423" y="866156"/>
            <a:ext cx="11492129" cy="2771775"/>
          </a:xfrm>
          <a:prstGeom prst="rect">
            <a:avLst/>
          </a:prstGeom>
        </p:spPr>
      </p:pic>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17 Oct.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18 Oct.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17 Oct.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4"/>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219545</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TRAORE, Mohamed Alimou</cp:lastModifiedBy>
  <cp:revision>8791</cp:revision>
  <cp:lastPrinted>2017-07-20T13:27:25Z</cp:lastPrinted>
  <dcterms:created xsi:type="dcterms:W3CDTF">2006-05-08T10:56:49Z</dcterms:created>
  <dcterms:modified xsi:type="dcterms:W3CDTF">2023-10-19T12:38:36Z</dcterms:modified>
</cp:coreProperties>
</file>