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60" r:id="rId3"/>
  </p:sldMasterIdLst>
  <p:notesMasterIdLst>
    <p:notesMasterId r:id="rId10"/>
  </p:notesMasterIdLst>
  <p:handoutMasterIdLst>
    <p:handoutMasterId r:id="rId11"/>
  </p:handoutMasterIdLst>
  <p:sldIdLst>
    <p:sldId id="2145707191" r:id="rId4"/>
    <p:sldId id="2145707614" r:id="rId5"/>
    <p:sldId id="2145707615" r:id="rId6"/>
    <p:sldId id="2145707616" r:id="rId7"/>
    <p:sldId id="2145707428"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320"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4" autoAdjust="0"/>
    <p:restoredTop sz="97653" autoAdjust="0"/>
  </p:normalViewPr>
  <p:slideViewPr>
    <p:cSldViewPr showGuides="1">
      <p:cViewPr varScale="1">
        <p:scale>
          <a:sx n="162" d="100"/>
          <a:sy n="162" d="100"/>
        </p:scale>
        <p:origin x="2394" y="144"/>
      </p:cViewPr>
      <p:guideLst>
        <p:guide orient="horz" pos="432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26/10/2023</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26/10/2023</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26/10/2023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26/10/2023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26/10/2023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26/10/2023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26/10/2023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26/10/2023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26/10/2023</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26/10/2023</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26/10/2023</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26/10/2023</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26/10/2023</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26/10/2023</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26/10/2023</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26/10/2023</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26/10/2023</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26/10/2023</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26/10/2023</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26/10/2023</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26/10/2023</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26/10/2023</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26/10/2023</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86679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648893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26/10/2023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93939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26/10/2023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962851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26/10/2023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253998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26/10/2023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301387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26/10/2023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1883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26/10/2023</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26/10/2023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73332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26/10/2023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4174866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477802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3971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26/10/2023</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26/10/2023</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26/10/2023</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26/10/2023</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26/10/2023</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26/10/2023</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26/10/2023</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26/10/2023</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2133110320"/>
      </p:ext>
    </p:extLst>
  </p:cSld>
  <p:clrMap bg1="lt1" tx1="dk1" bg2="lt2" tx2="dk2" accent1="accent1" accent2="accent2" accent3="accent3" accent4="accent4" accent5="accent5" accent6="accent6" hlink="hlink" folHlink="folHlink"/>
  <p:sldLayoutIdLst>
    <p:sldLayoutId id="2147497461" r:id="rId1"/>
    <p:sldLayoutId id="2147497462" r:id="rId2"/>
    <p:sldLayoutId id="2147497463" r:id="rId3"/>
    <p:sldLayoutId id="2147497464" r:id="rId4"/>
    <p:sldLayoutId id="2147497465" r:id="rId5"/>
    <p:sldLayoutId id="2147497466" r:id="rId6"/>
    <p:sldLayoutId id="2147497467" r:id="rId7"/>
    <p:sldLayoutId id="2147497468" r:id="rId8"/>
    <p:sldLayoutId id="2147497469" r:id="rId9"/>
    <p:sldLayoutId id="2147497470" r:id="rId10"/>
    <p:sldLayoutId id="2147497471"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hyperlink" Target="http://polioeradication.org/wp-content/uploads/2016/09/Reporting-and-Classification-of-VDPVs_Aug2016_EN.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24 Oct. 2023</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515EAD37-0F19-41F8-8A1C-001010F069AF}"/>
              </a:ext>
            </a:extLst>
          </p:cNvPr>
          <p:cNvPicPr>
            <a:picLocks noChangeAspect="1"/>
          </p:cNvPicPr>
          <p:nvPr/>
        </p:nvPicPr>
        <p:blipFill>
          <a:blip r:embed="rId4"/>
          <a:stretch>
            <a:fillRect/>
          </a:stretch>
        </p:blipFill>
        <p:spPr>
          <a:xfrm>
            <a:off x="383704" y="1141681"/>
            <a:ext cx="11424592" cy="2637512"/>
          </a:xfrm>
          <a:prstGeom prst="rect">
            <a:avLst/>
          </a:prstGeom>
        </p:spPr>
      </p:pic>
    </p:spTree>
    <p:extLst>
      <p:ext uri="{BB962C8B-B14F-4D97-AF65-F5344CB8AC3E}">
        <p14:creationId xmlns:p14="http://schemas.microsoft.com/office/powerpoint/2010/main" val="36789987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eleteit">
            <a:extLst>
              <a:ext uri="{FF2B5EF4-FFF2-40B4-BE49-F238E27FC236}">
                <a16:creationId xmlns:a16="http://schemas.microsoft.com/office/drawing/2014/main" id="{F815A7C8-2AD6-F297-3F0E-B074C2BCD132}"/>
              </a:ext>
            </a:extLst>
          </p:cNvPr>
          <p:cNvPicPr>
            <a:picLocks/>
          </p:cNvPicPr>
          <p:nvPr/>
        </p:nvPicPr>
        <p:blipFill>
          <a:blip r:embed="rId3"/>
          <a:stretch>
            <a:fillRect/>
          </a:stretch>
        </p:blipFill>
        <p:spPr>
          <a:xfrm>
            <a:off x="540000" y="547200"/>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24 Oct.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25 Oct. 2022 to 24 Oct.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3B88DD1F-0DBB-4BD0-AB91-5EA54EA28792}"/>
              </a:ext>
            </a:extLst>
          </p:cNvPr>
          <p:cNvPicPr>
            <a:picLocks noChangeAspect="1"/>
          </p:cNvPicPr>
          <p:nvPr/>
        </p:nvPicPr>
        <p:blipFill>
          <a:blip r:embed="rId5"/>
          <a:stretch>
            <a:fillRect/>
          </a:stretch>
        </p:blipFill>
        <p:spPr>
          <a:xfrm>
            <a:off x="278390" y="2269145"/>
            <a:ext cx="1713458" cy="4303568"/>
          </a:xfrm>
          <a:prstGeom prst="rect">
            <a:avLst/>
          </a:prstGeom>
          <a:ln>
            <a:solidFill>
              <a:schemeClr val="bg1">
                <a:lumMod val="65000"/>
              </a:schemeClr>
            </a:solidFill>
          </a:ln>
        </p:spPr>
      </p:pic>
      <p:sp>
        <p:nvSpPr>
          <p:cNvPr id="20" name="Text Box 7">
            <a:extLst>
              <a:ext uri="{FF2B5EF4-FFF2-40B4-BE49-F238E27FC236}">
                <a16:creationId xmlns:a16="http://schemas.microsoft.com/office/drawing/2014/main" id="{135E6C79-743C-433D-8C25-FECA465D3339}"/>
              </a:ext>
            </a:extLst>
          </p:cNvPr>
          <p:cNvSpPr txBox="1">
            <a:spLocks noChangeArrowheads="1"/>
          </p:cNvSpPr>
          <p:nvPr/>
        </p:nvSpPr>
        <p:spPr bwMode="auto">
          <a:xfrm>
            <a:off x="2639616" y="6187837"/>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21" name="Rectangle 20">
            <a:extLst>
              <a:ext uri="{FF2B5EF4-FFF2-40B4-BE49-F238E27FC236}">
                <a16:creationId xmlns:a16="http://schemas.microsoft.com/office/drawing/2014/main" id="{BD38B308-1FDA-4A99-A1E5-31A9D7AED7CE}"/>
              </a:ext>
            </a:extLst>
          </p:cNvPr>
          <p:cNvSpPr>
            <a:spLocks noChangeArrowheads="1"/>
          </p:cNvSpPr>
          <p:nvPr/>
        </p:nvSpPr>
        <p:spPr bwMode="auto">
          <a:xfrm>
            <a:off x="240124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23" name="Group 22">
            <a:extLst>
              <a:ext uri="{FF2B5EF4-FFF2-40B4-BE49-F238E27FC236}">
                <a16:creationId xmlns:a16="http://schemas.microsoft.com/office/drawing/2014/main" id="{3155C861-D028-4421-BE51-C5B7C3495939}"/>
              </a:ext>
            </a:extLst>
          </p:cNvPr>
          <p:cNvGrpSpPr/>
          <p:nvPr/>
        </p:nvGrpSpPr>
        <p:grpSpPr>
          <a:xfrm>
            <a:off x="7896200" y="5229282"/>
            <a:ext cx="2084209" cy="1308970"/>
            <a:chOff x="7559521" y="5126902"/>
            <a:chExt cx="2084209" cy="1308970"/>
          </a:xfrm>
        </p:grpSpPr>
        <p:pic>
          <p:nvPicPr>
            <p:cNvPr id="24" name="Picture 23">
              <a:extLst>
                <a:ext uri="{FF2B5EF4-FFF2-40B4-BE49-F238E27FC236}">
                  <a16:creationId xmlns:a16="http://schemas.microsoft.com/office/drawing/2014/main" id="{88C7186A-7469-4E87-B515-99AA4BAB3549}"/>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25" name="Rectangle 24">
              <a:extLst>
                <a:ext uri="{FF2B5EF4-FFF2-40B4-BE49-F238E27FC236}">
                  <a16:creationId xmlns:a16="http://schemas.microsoft.com/office/drawing/2014/main" id="{5CF5F32F-22A9-4181-9A76-3E2807CFCAFF}"/>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05639919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eleteit">
            <a:extLst>
              <a:ext uri="{FF2B5EF4-FFF2-40B4-BE49-F238E27FC236}">
                <a16:creationId xmlns:a16="http://schemas.microsoft.com/office/drawing/2014/main" id="{C65AEEEB-8C3A-A02B-5BE4-6F00FB12A06C}"/>
              </a:ext>
            </a:extLst>
          </p:cNvPr>
          <p:cNvPicPr>
            <a:picLocks/>
          </p:cNvPicPr>
          <p:nvPr/>
        </p:nvPicPr>
        <p:blipFill>
          <a:blip r:embed="rId3"/>
          <a:stretch>
            <a:fillRect/>
          </a:stretch>
        </p:blipFill>
        <p:spPr>
          <a:xfrm>
            <a:off x="539260"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24 Oct.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25 Apr. 2023 to 24 Oct.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3" name="Picture 2">
            <a:extLst>
              <a:ext uri="{FF2B5EF4-FFF2-40B4-BE49-F238E27FC236}">
                <a16:creationId xmlns:a16="http://schemas.microsoft.com/office/drawing/2014/main" id="{410BFD0F-68CA-44AE-B19B-77690E717E87}"/>
              </a:ext>
            </a:extLst>
          </p:cNvPr>
          <p:cNvPicPr>
            <a:picLocks noChangeAspect="1"/>
          </p:cNvPicPr>
          <p:nvPr/>
        </p:nvPicPr>
        <p:blipFill>
          <a:blip r:embed="rId5"/>
          <a:stretch>
            <a:fillRect/>
          </a:stretch>
        </p:blipFill>
        <p:spPr>
          <a:xfrm>
            <a:off x="293977" y="3484474"/>
            <a:ext cx="1872768" cy="3095625"/>
          </a:xfrm>
          <a:prstGeom prst="rect">
            <a:avLst/>
          </a:prstGeom>
          <a:ln>
            <a:solidFill>
              <a:schemeClr val="bg1">
                <a:lumMod val="65000"/>
              </a:schemeClr>
            </a:solidFill>
          </a:ln>
        </p:spPr>
      </p:pic>
      <p:sp>
        <p:nvSpPr>
          <p:cNvPr id="13" name="Text Box 7">
            <a:extLst>
              <a:ext uri="{FF2B5EF4-FFF2-40B4-BE49-F238E27FC236}">
                <a16:creationId xmlns:a16="http://schemas.microsoft.com/office/drawing/2014/main" id="{216EAF14-B270-44C5-9458-0AD363A6A34B}"/>
              </a:ext>
            </a:extLst>
          </p:cNvPr>
          <p:cNvSpPr txBox="1">
            <a:spLocks noChangeArrowheads="1"/>
          </p:cNvSpPr>
          <p:nvPr/>
        </p:nvSpPr>
        <p:spPr bwMode="auto">
          <a:xfrm>
            <a:off x="2639616" y="6187837"/>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14" name="Rectangle 13">
            <a:extLst>
              <a:ext uri="{FF2B5EF4-FFF2-40B4-BE49-F238E27FC236}">
                <a16:creationId xmlns:a16="http://schemas.microsoft.com/office/drawing/2014/main" id="{9E8CD082-1DF7-478D-B025-A0EF58CACDF7}"/>
              </a:ext>
            </a:extLst>
          </p:cNvPr>
          <p:cNvSpPr>
            <a:spLocks noChangeArrowheads="1"/>
          </p:cNvSpPr>
          <p:nvPr/>
        </p:nvSpPr>
        <p:spPr bwMode="auto">
          <a:xfrm>
            <a:off x="240124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15" name="Group 14">
            <a:extLst>
              <a:ext uri="{FF2B5EF4-FFF2-40B4-BE49-F238E27FC236}">
                <a16:creationId xmlns:a16="http://schemas.microsoft.com/office/drawing/2014/main" id="{949B28A8-67CF-45B6-8CEB-E7F404956323}"/>
              </a:ext>
            </a:extLst>
          </p:cNvPr>
          <p:cNvGrpSpPr/>
          <p:nvPr/>
        </p:nvGrpSpPr>
        <p:grpSpPr>
          <a:xfrm>
            <a:off x="7896200" y="5229282"/>
            <a:ext cx="2084209" cy="1308970"/>
            <a:chOff x="7559521" y="5126902"/>
            <a:chExt cx="2084209" cy="1308970"/>
          </a:xfrm>
        </p:grpSpPr>
        <p:pic>
          <p:nvPicPr>
            <p:cNvPr id="18" name="Picture 17">
              <a:extLst>
                <a:ext uri="{FF2B5EF4-FFF2-40B4-BE49-F238E27FC236}">
                  <a16:creationId xmlns:a16="http://schemas.microsoft.com/office/drawing/2014/main" id="{F35C26CD-E22C-4F2F-B5AA-2EBF5A568FAD}"/>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19" name="Rectangle 18">
              <a:extLst>
                <a:ext uri="{FF2B5EF4-FFF2-40B4-BE49-F238E27FC236}">
                  <a16:creationId xmlns:a16="http://schemas.microsoft.com/office/drawing/2014/main" id="{809002C4-2452-4251-B4C3-235EEACEBFE5}"/>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9668194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24 Oct. 2023</a:t>
            </a:r>
          </a:p>
        </p:txBody>
      </p:sp>
      <p:pic>
        <p:nvPicPr>
          <p:cNvPr id="2" name="Picture 1">
            <a:extLst>
              <a:ext uri="{FF2B5EF4-FFF2-40B4-BE49-F238E27FC236}">
                <a16:creationId xmlns:a16="http://schemas.microsoft.com/office/drawing/2014/main" id="{814521C3-8DE6-477D-887C-F3F182349F5E}"/>
              </a:ext>
            </a:extLst>
          </p:cNvPr>
          <p:cNvPicPr>
            <a:picLocks noChangeAspect="1"/>
          </p:cNvPicPr>
          <p:nvPr/>
        </p:nvPicPr>
        <p:blipFill>
          <a:blip r:embed="rId4"/>
          <a:stretch>
            <a:fillRect/>
          </a:stretch>
        </p:blipFill>
        <p:spPr>
          <a:xfrm>
            <a:off x="332895" y="749598"/>
            <a:ext cx="11534545" cy="4792034"/>
          </a:xfrm>
          <a:prstGeom prst="rect">
            <a:avLst/>
          </a:prstGeom>
        </p:spPr>
      </p:pic>
    </p:spTree>
    <p:extLst>
      <p:ext uri="{BB962C8B-B14F-4D97-AF65-F5344CB8AC3E}">
        <p14:creationId xmlns:p14="http://schemas.microsoft.com/office/powerpoint/2010/main" val="327446014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CD659A-9959-4ADD-8E3A-FF5CD4CD5F0C}"/>
              </a:ext>
            </a:extLst>
          </p:cNvPr>
          <p:cNvPicPr>
            <a:picLocks noChangeAspect="1"/>
          </p:cNvPicPr>
          <p:nvPr/>
        </p:nvPicPr>
        <p:blipFill>
          <a:blip r:embed="rId3"/>
          <a:stretch>
            <a:fillRect/>
          </a:stretch>
        </p:blipFill>
        <p:spPr>
          <a:xfrm>
            <a:off x="223349" y="85917"/>
            <a:ext cx="9859599" cy="6664687"/>
          </a:xfrm>
          <a:prstGeom prst="rect">
            <a:avLst/>
          </a:prstGeom>
        </p:spPr>
      </p:pic>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24 Oct. 2023</a:t>
            </a:r>
          </a:p>
        </p:txBody>
      </p:sp>
      <p:sp>
        <p:nvSpPr>
          <p:cNvPr id="7" name="Text Box 2"/>
          <p:cNvSpPr txBox="1">
            <a:spLocks noChangeArrowheads="1"/>
          </p:cNvSpPr>
          <p:nvPr/>
        </p:nvSpPr>
        <p:spPr bwMode="auto">
          <a:xfrm>
            <a:off x="10207205" y="2630267"/>
            <a:ext cx="1984795" cy="147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4"/>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five children (4 in 2022 and 1 in 2023)</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Tree>
    <p:extLst>
      <p:ext uri="{BB962C8B-B14F-4D97-AF65-F5344CB8AC3E}">
        <p14:creationId xmlns:p14="http://schemas.microsoft.com/office/powerpoint/2010/main" val="336576019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a:t>
            </a:r>
            <a:r>
              <a:rPr lang="en-GB" altLang="en-US" sz="2400" dirty="0"/>
              <a:t>24 Oct. </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25 Oct. </a:t>
            </a:r>
            <a:r>
              <a:rPr lang="en-GB" altLang="en-US" sz="1100" b="0" dirty="0">
                <a:solidFill>
                  <a:srgbClr val="000000"/>
                </a:solidFill>
                <a:latin typeface="Calibri" panose="020F0502020204030204" pitchFamily="34" charset="0"/>
                <a:cs typeface="Calibri" panose="020F0502020204030204" pitchFamily="34" charset="0"/>
              </a:rPr>
              <a:t>2022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24 Oct. </a:t>
            </a:r>
            <a:r>
              <a:rPr lang="en-GB" altLang="en-US" sz="1100" b="0" dirty="0">
                <a:solidFill>
                  <a:srgbClr val="000000"/>
                </a:solidFill>
                <a:latin typeface="Calibri" panose="020F0502020204030204" pitchFamily="34" charset="0"/>
                <a:cs typeface="Calibri" panose="020F0502020204030204" pitchFamily="34" charset="0"/>
              </a:rPr>
              <a:t>2023</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77D23816-B4B5-4F9B-837B-A5DCAD2BD06B}"/>
              </a:ext>
            </a:extLst>
          </p:cNvPr>
          <p:cNvPicPr>
            <a:picLocks noChangeAspect="1"/>
          </p:cNvPicPr>
          <p:nvPr/>
        </p:nvPicPr>
        <p:blipFill>
          <a:blip r:embed="rId6"/>
          <a:stretch>
            <a:fillRect/>
          </a:stretch>
        </p:blipFill>
        <p:spPr>
          <a:xfrm>
            <a:off x="119336" y="837393"/>
            <a:ext cx="11953328" cy="2869335"/>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219617</TotalTime>
  <Words>415</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8793</cp:revision>
  <cp:lastPrinted>2017-07-20T13:27:25Z</cp:lastPrinted>
  <dcterms:created xsi:type="dcterms:W3CDTF">2006-05-08T10:56:49Z</dcterms:created>
  <dcterms:modified xsi:type="dcterms:W3CDTF">2023-10-26T13:02:24Z</dcterms:modified>
</cp:coreProperties>
</file>