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60" r:id="rId3"/>
  </p:sldMasterIdLst>
  <p:notesMasterIdLst>
    <p:notesMasterId r:id="rId10"/>
  </p:notesMasterIdLst>
  <p:handoutMasterIdLst>
    <p:handoutMasterId r:id="rId11"/>
  </p:handoutMasterIdLst>
  <p:sldIdLst>
    <p:sldId id="2145707191" r:id="rId4"/>
    <p:sldId id="2145706943" r:id="rId5"/>
    <p:sldId id="2145706944" r:id="rId6"/>
    <p:sldId id="2145707427" r:id="rId7"/>
    <p:sldId id="2145707553"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320"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4" autoAdjust="0"/>
    <p:restoredTop sz="97653" autoAdjust="0"/>
  </p:normalViewPr>
  <p:slideViewPr>
    <p:cSldViewPr showGuides="1">
      <p:cViewPr>
        <p:scale>
          <a:sx n="93" d="100"/>
          <a:sy n="93" d="100"/>
        </p:scale>
        <p:origin x="1128" y="858"/>
      </p:cViewPr>
      <p:guideLst>
        <p:guide orient="horz" pos="432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05/10/2023</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05/10/2023</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05/10/2023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05/10/2023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05/10/2023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05/10/2023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05/10/2023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05/10/2023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05/10/2023</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05/10/2023</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05/10/2023</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05/10/2023</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05/10/2023</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05/10/2023</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05/10/2023</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05/10/2023</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05/10/2023</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05/10/2023</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05/10/2023</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05/10/2023</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05/10/2023</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05/10/2023</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05/10/2023</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86679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648893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93939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05/10/2023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962851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05/10/2023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253998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05/10/2023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301387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05/10/2023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1883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05/10/2023</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05/10/2023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73332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05/10/2023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4174866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477802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3971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05/10/2023</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05/10/2023</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05/10/2023</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05/10/2023</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05/10/2023</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05/10/2023</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05/10/2023</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05/10/2023</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2133110320"/>
      </p:ext>
    </p:extLst>
  </p:cSld>
  <p:clrMap bg1="lt1" tx1="dk1" bg2="lt2" tx2="dk2" accent1="accent1" accent2="accent2" accent3="accent3" accent4="accent4" accent5="accent5" accent6="accent6" hlink="hlink" folHlink="folHlink"/>
  <p:sldLayoutIdLst>
    <p:sldLayoutId id="2147497461" r:id="rId1"/>
    <p:sldLayoutId id="2147497462" r:id="rId2"/>
    <p:sldLayoutId id="2147497463" r:id="rId3"/>
    <p:sldLayoutId id="2147497464" r:id="rId4"/>
    <p:sldLayoutId id="2147497465" r:id="rId5"/>
    <p:sldLayoutId id="2147497466" r:id="rId6"/>
    <p:sldLayoutId id="2147497467" r:id="rId7"/>
    <p:sldLayoutId id="2147497468" r:id="rId8"/>
    <p:sldLayoutId id="2147497469" r:id="rId9"/>
    <p:sldLayoutId id="2147497470" r:id="rId10"/>
    <p:sldLayoutId id="2147497471"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03 Oct. 2023</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4" name="Picture 3">
            <a:extLst>
              <a:ext uri="{FF2B5EF4-FFF2-40B4-BE49-F238E27FC236}">
                <a16:creationId xmlns:a16="http://schemas.microsoft.com/office/drawing/2014/main" id="{499FE1CF-AC81-20C5-B83F-3F0668BC4682}"/>
              </a:ext>
            </a:extLst>
          </p:cNvPr>
          <p:cNvPicPr>
            <a:picLocks noChangeAspect="1"/>
          </p:cNvPicPr>
          <p:nvPr/>
        </p:nvPicPr>
        <p:blipFill>
          <a:blip r:embed="rId4"/>
          <a:stretch>
            <a:fillRect/>
          </a:stretch>
        </p:blipFill>
        <p:spPr>
          <a:xfrm>
            <a:off x="923764" y="1102461"/>
            <a:ext cx="10344472" cy="3349698"/>
          </a:xfrm>
          <a:prstGeom prst="rect">
            <a:avLst/>
          </a:prstGeom>
        </p:spPr>
      </p:pic>
    </p:spTree>
    <p:extLst>
      <p:ext uri="{BB962C8B-B14F-4D97-AF65-F5344CB8AC3E}">
        <p14:creationId xmlns:p14="http://schemas.microsoft.com/office/powerpoint/2010/main" val="36789987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leteit">
            <a:extLst>
              <a:ext uri="{FF2B5EF4-FFF2-40B4-BE49-F238E27FC236}">
                <a16:creationId xmlns:a16="http://schemas.microsoft.com/office/drawing/2014/main" id="{EE790A7C-CD5A-4DE8-8E6C-36CC87B4BB98}"/>
              </a:ext>
            </a:extLst>
          </p:cNvPr>
          <p:cNvPicPr>
            <a:picLocks/>
          </p:cNvPicPr>
          <p:nvPr/>
        </p:nvPicPr>
        <p:blipFill>
          <a:blip r:embed="rId3"/>
          <a:stretch>
            <a:fillRect/>
          </a:stretch>
        </p:blipFill>
        <p:spPr>
          <a:xfrm>
            <a:off x="540000" y="547200"/>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03 Oct.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04 Oct. 2022 to 03 Oct.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77331A85-0CFC-4380-8B0B-069515535860}"/>
              </a:ext>
            </a:extLst>
          </p:cNvPr>
          <p:cNvPicPr>
            <a:picLocks noChangeAspect="1"/>
          </p:cNvPicPr>
          <p:nvPr/>
        </p:nvPicPr>
        <p:blipFill>
          <a:blip r:embed="rId5"/>
          <a:stretch>
            <a:fillRect/>
          </a:stretch>
        </p:blipFill>
        <p:spPr>
          <a:xfrm>
            <a:off x="285318" y="1915247"/>
            <a:ext cx="1804588" cy="4691928"/>
          </a:xfrm>
          <a:prstGeom prst="rect">
            <a:avLst/>
          </a:prstGeom>
          <a:ln>
            <a:solidFill>
              <a:schemeClr val="bg1">
                <a:lumMod val="65000"/>
              </a:schemeClr>
            </a:solidFill>
          </a:ln>
        </p:spPr>
      </p:pic>
      <p:sp>
        <p:nvSpPr>
          <p:cNvPr id="11" name="Text Box 7">
            <a:extLst>
              <a:ext uri="{FF2B5EF4-FFF2-40B4-BE49-F238E27FC236}">
                <a16:creationId xmlns:a16="http://schemas.microsoft.com/office/drawing/2014/main" id="{C3655E1F-2410-4C82-A721-12CE34ACA7DE}"/>
              </a:ext>
            </a:extLst>
          </p:cNvPr>
          <p:cNvSpPr txBox="1">
            <a:spLocks noChangeArrowheads="1"/>
          </p:cNvSpPr>
          <p:nvPr/>
        </p:nvSpPr>
        <p:spPr bwMode="auto">
          <a:xfrm>
            <a:off x="2639616" y="6187837"/>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15" name="Rectangle 14">
            <a:extLst>
              <a:ext uri="{FF2B5EF4-FFF2-40B4-BE49-F238E27FC236}">
                <a16:creationId xmlns:a16="http://schemas.microsoft.com/office/drawing/2014/main" id="{DFDDAE3A-B379-47A9-8CCD-EECB7F0CB3CC}"/>
              </a:ext>
            </a:extLst>
          </p:cNvPr>
          <p:cNvSpPr>
            <a:spLocks noChangeArrowheads="1"/>
          </p:cNvSpPr>
          <p:nvPr/>
        </p:nvSpPr>
        <p:spPr bwMode="auto">
          <a:xfrm>
            <a:off x="240124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18" name="Group 17">
            <a:extLst>
              <a:ext uri="{FF2B5EF4-FFF2-40B4-BE49-F238E27FC236}">
                <a16:creationId xmlns:a16="http://schemas.microsoft.com/office/drawing/2014/main" id="{35D093C9-7DB6-4204-AEAF-011BA59916F2}"/>
              </a:ext>
            </a:extLst>
          </p:cNvPr>
          <p:cNvGrpSpPr/>
          <p:nvPr/>
        </p:nvGrpSpPr>
        <p:grpSpPr>
          <a:xfrm>
            <a:off x="7896200" y="5229282"/>
            <a:ext cx="2084209" cy="1308970"/>
            <a:chOff x="7559521" y="5126902"/>
            <a:chExt cx="2084209" cy="1308970"/>
          </a:xfrm>
        </p:grpSpPr>
        <p:pic>
          <p:nvPicPr>
            <p:cNvPr id="19" name="Picture 18">
              <a:extLst>
                <a:ext uri="{FF2B5EF4-FFF2-40B4-BE49-F238E27FC236}">
                  <a16:creationId xmlns:a16="http://schemas.microsoft.com/office/drawing/2014/main" id="{D1AB97A9-5A69-4695-924E-4E438620D969}"/>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20" name="Rectangle 19">
              <a:extLst>
                <a:ext uri="{FF2B5EF4-FFF2-40B4-BE49-F238E27FC236}">
                  <a16:creationId xmlns:a16="http://schemas.microsoft.com/office/drawing/2014/main" id="{EEC0C841-E28B-4B38-B1DE-6350E4442856}"/>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88710429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leteit">
            <a:extLst>
              <a:ext uri="{FF2B5EF4-FFF2-40B4-BE49-F238E27FC236}">
                <a16:creationId xmlns:a16="http://schemas.microsoft.com/office/drawing/2014/main" id="{9C0D50BF-DD70-45A2-B61F-9FDF99E4BD22}"/>
              </a:ext>
            </a:extLst>
          </p:cNvPr>
          <p:cNvPicPr>
            <a:picLocks/>
          </p:cNvPicPr>
          <p:nvPr/>
        </p:nvPicPr>
        <p:blipFill>
          <a:blip r:embed="rId3"/>
          <a:stretch>
            <a:fillRect/>
          </a:stretch>
        </p:blipFill>
        <p:spPr>
          <a:xfrm>
            <a:off x="539260"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03 Oct.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04 Apr. 2023 to 03 Oct.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2" name="Picture 1">
            <a:extLst>
              <a:ext uri="{FF2B5EF4-FFF2-40B4-BE49-F238E27FC236}">
                <a16:creationId xmlns:a16="http://schemas.microsoft.com/office/drawing/2014/main" id="{6C323A1F-55B0-4235-A10A-61B514A03D11}"/>
              </a:ext>
            </a:extLst>
          </p:cNvPr>
          <p:cNvPicPr>
            <a:picLocks noChangeAspect="1"/>
          </p:cNvPicPr>
          <p:nvPr/>
        </p:nvPicPr>
        <p:blipFill>
          <a:blip r:embed="rId5"/>
          <a:stretch>
            <a:fillRect/>
          </a:stretch>
        </p:blipFill>
        <p:spPr>
          <a:xfrm>
            <a:off x="293975" y="3301617"/>
            <a:ext cx="1901331" cy="3299114"/>
          </a:xfrm>
          <a:prstGeom prst="rect">
            <a:avLst/>
          </a:prstGeom>
          <a:ln>
            <a:solidFill>
              <a:schemeClr val="bg1">
                <a:lumMod val="65000"/>
              </a:schemeClr>
            </a:solidFill>
          </a:ln>
        </p:spPr>
      </p:pic>
      <p:sp>
        <p:nvSpPr>
          <p:cNvPr id="13" name="Text Box 7">
            <a:extLst>
              <a:ext uri="{FF2B5EF4-FFF2-40B4-BE49-F238E27FC236}">
                <a16:creationId xmlns:a16="http://schemas.microsoft.com/office/drawing/2014/main" id="{D76AF1B2-1454-4002-B7EE-B5544F05CFFB}"/>
              </a:ext>
            </a:extLst>
          </p:cNvPr>
          <p:cNvSpPr txBox="1">
            <a:spLocks noChangeArrowheads="1"/>
          </p:cNvSpPr>
          <p:nvPr/>
        </p:nvSpPr>
        <p:spPr bwMode="auto">
          <a:xfrm>
            <a:off x="2639616" y="6187837"/>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14" name="Rectangle 13">
            <a:extLst>
              <a:ext uri="{FF2B5EF4-FFF2-40B4-BE49-F238E27FC236}">
                <a16:creationId xmlns:a16="http://schemas.microsoft.com/office/drawing/2014/main" id="{114E79E2-2C46-479C-B854-CC002F2CCDDE}"/>
              </a:ext>
            </a:extLst>
          </p:cNvPr>
          <p:cNvSpPr>
            <a:spLocks noChangeArrowheads="1"/>
          </p:cNvSpPr>
          <p:nvPr/>
        </p:nvSpPr>
        <p:spPr bwMode="auto">
          <a:xfrm>
            <a:off x="240124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15" name="Group 14">
            <a:extLst>
              <a:ext uri="{FF2B5EF4-FFF2-40B4-BE49-F238E27FC236}">
                <a16:creationId xmlns:a16="http://schemas.microsoft.com/office/drawing/2014/main" id="{6D3BA3EE-D158-4022-9827-BA35E623FC3B}"/>
              </a:ext>
            </a:extLst>
          </p:cNvPr>
          <p:cNvGrpSpPr/>
          <p:nvPr/>
        </p:nvGrpSpPr>
        <p:grpSpPr>
          <a:xfrm>
            <a:off x="7896200" y="5229282"/>
            <a:ext cx="2084209" cy="1308970"/>
            <a:chOff x="7559521" y="5126902"/>
            <a:chExt cx="2084209" cy="1308970"/>
          </a:xfrm>
        </p:grpSpPr>
        <p:pic>
          <p:nvPicPr>
            <p:cNvPr id="18" name="Picture 17">
              <a:extLst>
                <a:ext uri="{FF2B5EF4-FFF2-40B4-BE49-F238E27FC236}">
                  <a16:creationId xmlns:a16="http://schemas.microsoft.com/office/drawing/2014/main" id="{29615400-5E94-4206-AA94-65E908D5F9AD}"/>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19" name="Rectangle 18">
              <a:extLst>
                <a:ext uri="{FF2B5EF4-FFF2-40B4-BE49-F238E27FC236}">
                  <a16:creationId xmlns:a16="http://schemas.microsoft.com/office/drawing/2014/main" id="{CADBBED8-5448-4ECF-B5D0-9DE8128D9399}"/>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50101188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03 Oct. 2023</a:t>
            </a:r>
          </a:p>
        </p:txBody>
      </p:sp>
      <p:pic>
        <p:nvPicPr>
          <p:cNvPr id="3" name="Picture 2">
            <a:extLst>
              <a:ext uri="{FF2B5EF4-FFF2-40B4-BE49-F238E27FC236}">
                <a16:creationId xmlns:a16="http://schemas.microsoft.com/office/drawing/2014/main" id="{EC10B0D0-9350-447C-A523-6DC54B12C70E}"/>
              </a:ext>
            </a:extLst>
          </p:cNvPr>
          <p:cNvPicPr>
            <a:picLocks noChangeAspect="1"/>
          </p:cNvPicPr>
          <p:nvPr/>
        </p:nvPicPr>
        <p:blipFill>
          <a:blip r:embed="rId4"/>
          <a:stretch>
            <a:fillRect/>
          </a:stretch>
        </p:blipFill>
        <p:spPr>
          <a:xfrm>
            <a:off x="414268" y="813230"/>
            <a:ext cx="11363464" cy="4832967"/>
          </a:xfrm>
          <a:prstGeom prst="rect">
            <a:avLst/>
          </a:prstGeom>
        </p:spPr>
      </p:pic>
    </p:spTree>
    <p:extLst>
      <p:ext uri="{BB962C8B-B14F-4D97-AF65-F5344CB8AC3E}">
        <p14:creationId xmlns:p14="http://schemas.microsoft.com/office/powerpoint/2010/main" val="7622030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03 Oct. 2023</a:t>
            </a:r>
          </a:p>
        </p:txBody>
      </p:sp>
      <p:sp>
        <p:nvSpPr>
          <p:cNvPr id="7" name="Text Box 2"/>
          <p:cNvSpPr txBox="1">
            <a:spLocks noChangeArrowheads="1"/>
          </p:cNvSpPr>
          <p:nvPr/>
        </p:nvSpPr>
        <p:spPr bwMode="auto">
          <a:xfrm>
            <a:off x="10207205" y="2630267"/>
            <a:ext cx="1984795" cy="147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five children (4 in 2022 and 1 in 2023)</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BFE67E18-D186-467D-8E66-032AB8E5364D}"/>
              </a:ext>
            </a:extLst>
          </p:cNvPr>
          <p:cNvPicPr>
            <a:picLocks noChangeAspect="1"/>
          </p:cNvPicPr>
          <p:nvPr/>
        </p:nvPicPr>
        <p:blipFill>
          <a:blip r:embed="rId5"/>
          <a:stretch>
            <a:fillRect/>
          </a:stretch>
        </p:blipFill>
        <p:spPr>
          <a:xfrm>
            <a:off x="381853" y="103909"/>
            <a:ext cx="9738892" cy="6643255"/>
          </a:xfrm>
          <a:prstGeom prst="rect">
            <a:avLst/>
          </a:prstGeom>
        </p:spPr>
      </p:pic>
    </p:spTree>
    <p:extLst>
      <p:ext uri="{BB962C8B-B14F-4D97-AF65-F5344CB8AC3E}">
        <p14:creationId xmlns:p14="http://schemas.microsoft.com/office/powerpoint/2010/main" val="390968719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a:t>
            </a:r>
            <a:r>
              <a:rPr lang="en-GB" altLang="en-US" sz="2400" dirty="0"/>
              <a:t>03 Oct. </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04 Oct. </a:t>
            </a:r>
            <a:r>
              <a:rPr lang="en-GB" altLang="en-US" sz="1100" b="0" dirty="0">
                <a:solidFill>
                  <a:srgbClr val="000000"/>
                </a:solidFill>
                <a:latin typeface="Calibri" panose="020F0502020204030204" pitchFamily="34" charset="0"/>
                <a:cs typeface="Calibri" panose="020F0502020204030204" pitchFamily="34" charset="0"/>
              </a:rPr>
              <a:t>2022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03 Oct. </a:t>
            </a:r>
            <a:r>
              <a:rPr lang="en-GB" altLang="en-US" sz="1100" b="0" dirty="0">
                <a:solidFill>
                  <a:srgbClr val="000000"/>
                </a:solidFill>
                <a:latin typeface="Calibri" panose="020F0502020204030204" pitchFamily="34" charset="0"/>
                <a:cs typeface="Calibri" panose="020F0502020204030204" pitchFamily="34" charset="0"/>
              </a:rPr>
              <a:t>2023</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AA620D26-6A14-A0A2-60FB-623F95BC28B3}"/>
              </a:ext>
            </a:extLst>
          </p:cNvPr>
          <p:cNvPicPr>
            <a:picLocks noChangeAspect="1"/>
          </p:cNvPicPr>
          <p:nvPr/>
        </p:nvPicPr>
        <p:blipFill>
          <a:blip r:embed="rId6"/>
          <a:stretch>
            <a:fillRect/>
          </a:stretch>
        </p:blipFill>
        <p:spPr>
          <a:xfrm>
            <a:off x="342900" y="898478"/>
            <a:ext cx="11506200" cy="2771775"/>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219049</TotalTime>
  <Words>415</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8786</cp:revision>
  <cp:lastPrinted>2017-07-20T13:27:25Z</cp:lastPrinted>
  <dcterms:created xsi:type="dcterms:W3CDTF">2006-05-08T10:56:49Z</dcterms:created>
  <dcterms:modified xsi:type="dcterms:W3CDTF">2023-10-05T14:23:25Z</dcterms:modified>
</cp:coreProperties>
</file>