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617"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p:scale>
          <a:sx n="150" d="100"/>
          <a:sy n="150" d="100"/>
        </p:scale>
        <p:origin x="3072" y="396"/>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02/11/2023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02/11/2023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02/11/2023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02/11/2023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02/11/2023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02/11/2023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02/11/2023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02/11/2023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02/11/2023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02/11/2023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02/11/2023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02/11/2023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02/11/2023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02/11/2023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02/11/2023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02/11/2023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02/11/2023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02/11/2023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02/11/2023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02/11/2023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02/11/2023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02/11/2023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02/11/2023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02/11/2023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02/11/2023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02/11/2023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02/11/2023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31 Oct.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17C55BAC-FC5E-427A-AB4D-92A37A240DE8}"/>
              </a:ext>
            </a:extLst>
          </p:cNvPr>
          <p:cNvPicPr>
            <a:picLocks noChangeAspect="1"/>
          </p:cNvPicPr>
          <p:nvPr/>
        </p:nvPicPr>
        <p:blipFill>
          <a:blip r:embed="rId4"/>
          <a:stretch>
            <a:fillRect/>
          </a:stretch>
        </p:blipFill>
        <p:spPr>
          <a:xfrm>
            <a:off x="419708" y="1177665"/>
            <a:ext cx="11352584" cy="3063847"/>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7389671F-3EA1-4B48-8759-87B3364B3436}"/>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31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01 Nov. 2022 to 31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46F586F1-C6FF-18D3-D7F7-ECBAF340FA1D}"/>
              </a:ext>
            </a:extLst>
          </p:cNvPr>
          <p:cNvPicPr>
            <a:picLocks noChangeAspect="1"/>
          </p:cNvPicPr>
          <p:nvPr/>
        </p:nvPicPr>
        <p:blipFill>
          <a:blip r:embed="rId5"/>
          <a:stretch>
            <a:fillRect/>
          </a:stretch>
        </p:blipFill>
        <p:spPr>
          <a:xfrm>
            <a:off x="229606" y="2427108"/>
            <a:ext cx="1715104" cy="4180068"/>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E2DB8961-3790-4E5E-9FAE-0C03A3E31B07}"/>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B37AD519-CCC4-42F6-B34F-07264D043771}"/>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1E9E5849-2CC9-4604-9824-94FDB26A6400}"/>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1237E951-4120-411B-91D7-931FD8EFE219}"/>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23E02DE4-4477-4C40-9145-C042006BBF3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leteit">
            <a:extLst>
              <a:ext uri="{FF2B5EF4-FFF2-40B4-BE49-F238E27FC236}">
                <a16:creationId xmlns:a16="http://schemas.microsoft.com/office/drawing/2014/main" id="{3153370E-603B-4C3A-85FB-DE79AEC0C7ED}"/>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31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01 May 2023 to 31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C3DDA765-6DBB-A9F7-147E-8494C518491A}"/>
              </a:ext>
            </a:extLst>
          </p:cNvPr>
          <p:cNvPicPr>
            <a:picLocks noChangeAspect="1"/>
          </p:cNvPicPr>
          <p:nvPr/>
        </p:nvPicPr>
        <p:blipFill>
          <a:blip r:embed="rId5"/>
          <a:stretch>
            <a:fillRect/>
          </a:stretch>
        </p:blipFill>
        <p:spPr>
          <a:xfrm>
            <a:off x="223435" y="3443936"/>
            <a:ext cx="1913672" cy="3163239"/>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42627566-3E31-47B0-BBB9-943E52162C3B}"/>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2BF8BEF9-03B8-4E66-BC7E-02AEC7B0D42B}"/>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E2C85E76-F774-460B-9CF2-C41B63154A64}"/>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B1372621-8933-438F-AF26-59725C586540}"/>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2E13541E-9A62-4B23-A6B5-B157468774B1}"/>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31 Oct. 2023</a:t>
            </a:r>
          </a:p>
        </p:txBody>
      </p:sp>
      <p:pic>
        <p:nvPicPr>
          <p:cNvPr id="3" name="Picture 2">
            <a:extLst>
              <a:ext uri="{FF2B5EF4-FFF2-40B4-BE49-F238E27FC236}">
                <a16:creationId xmlns:a16="http://schemas.microsoft.com/office/drawing/2014/main" id="{DABF82CD-9BE0-4718-A7F5-2722B042B947}"/>
              </a:ext>
            </a:extLst>
          </p:cNvPr>
          <p:cNvPicPr>
            <a:picLocks noChangeAspect="1"/>
          </p:cNvPicPr>
          <p:nvPr/>
        </p:nvPicPr>
        <p:blipFill>
          <a:blip r:embed="rId4"/>
          <a:stretch>
            <a:fillRect/>
          </a:stretch>
        </p:blipFill>
        <p:spPr>
          <a:xfrm>
            <a:off x="265389" y="743460"/>
            <a:ext cx="11578860" cy="4810445"/>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31 Oct.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51244465-F5AC-4E04-A335-FC0DC70FE118}"/>
              </a:ext>
            </a:extLst>
          </p:cNvPr>
          <p:cNvPicPr>
            <a:picLocks noChangeAspect="1"/>
          </p:cNvPicPr>
          <p:nvPr/>
        </p:nvPicPr>
        <p:blipFill>
          <a:blip r:embed="rId5"/>
          <a:stretch>
            <a:fillRect/>
          </a:stretch>
        </p:blipFill>
        <p:spPr>
          <a:xfrm>
            <a:off x="161980" y="73643"/>
            <a:ext cx="10045224" cy="6719919"/>
          </a:xfrm>
          <a:prstGeom prst="rect">
            <a:avLst/>
          </a:prstGeom>
        </p:spPr>
      </p:pic>
    </p:spTree>
    <p:extLst>
      <p:ext uri="{BB962C8B-B14F-4D97-AF65-F5344CB8AC3E}">
        <p14:creationId xmlns:p14="http://schemas.microsoft.com/office/powerpoint/2010/main" val="868301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31 Oct.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01 Nov.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31 Oct.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0FB89CB6-0955-4DEA-A101-1F52C95AFCF7}"/>
              </a:ext>
            </a:extLst>
          </p:cNvPr>
          <p:cNvPicPr>
            <a:picLocks noChangeAspect="1"/>
          </p:cNvPicPr>
          <p:nvPr/>
        </p:nvPicPr>
        <p:blipFill>
          <a:blip r:embed="rId6"/>
          <a:stretch>
            <a:fillRect/>
          </a:stretch>
        </p:blipFill>
        <p:spPr>
          <a:xfrm>
            <a:off x="192050" y="867153"/>
            <a:ext cx="11807899" cy="2834426"/>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219985</TotalTime>
  <Words>414</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8796</cp:revision>
  <cp:lastPrinted>2017-07-20T13:27:25Z</cp:lastPrinted>
  <dcterms:created xsi:type="dcterms:W3CDTF">2006-05-08T10:56:49Z</dcterms:created>
  <dcterms:modified xsi:type="dcterms:W3CDTF">2023-11-02T13:59:04Z</dcterms:modified>
</cp:coreProperties>
</file>