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6943" r:id="rId5"/>
    <p:sldId id="2145707437" r:id="rId6"/>
    <p:sldId id="2145707438" r:id="rId7"/>
    <p:sldId id="2145707439"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63" autoAdjust="0"/>
    <p:restoredTop sz="97653" autoAdjust="0"/>
  </p:normalViewPr>
  <p:slideViewPr>
    <p:cSldViewPr showGuides="1">
      <p:cViewPr varScale="1">
        <p:scale>
          <a:sx n="115" d="100"/>
          <a:sy n="115" d="100"/>
        </p:scale>
        <p:origin x="114" y="390"/>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14/09/2023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14/09/2023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14/09/2023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14/09/2023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14/09/2023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14/09/2023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14/09/2023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14/09/2023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14/09/2023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14/09/2023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14/09/2023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14/09/2023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14/09/2023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14/09/2023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14/09/2023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14/09/2023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14/09/2023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14/09/2023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14/09/2023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14/09/2023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14/09/2023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14/09/2023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14/09/2023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14/09/2023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14/09/2023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14/09/2023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14/09/2023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14/09/2023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14/09/2023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14/09/2023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14/09/2023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14/09/2023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14/09/2023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12</a:t>
            </a:r>
            <a:r>
              <a:rPr lang="en-GB" altLang="fr-FR" sz="1100" b="0" dirty="0">
                <a:solidFill>
                  <a:srgbClr val="000000"/>
                </a:solidFill>
                <a:cs typeface="Calibri" panose="020F0502020204030204" pitchFamily="34" charset="0"/>
              </a:rPr>
              <a:t> Sep</a:t>
            </a: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F865DAD1-6A04-D94A-382B-15FEAEB66934}"/>
              </a:ext>
            </a:extLst>
          </p:cNvPr>
          <p:cNvPicPr>
            <a:picLocks noChangeAspect="1"/>
          </p:cNvPicPr>
          <p:nvPr/>
        </p:nvPicPr>
        <p:blipFill>
          <a:blip r:embed="rId4"/>
          <a:stretch>
            <a:fillRect/>
          </a:stretch>
        </p:blipFill>
        <p:spPr>
          <a:xfrm>
            <a:off x="251879" y="1298786"/>
            <a:ext cx="11640616" cy="2935751"/>
          </a:xfrm>
          <a:prstGeom prst="rect">
            <a:avLst/>
          </a:prstGeom>
          <a:ln>
            <a:solidFill>
              <a:schemeClr val="tx1"/>
            </a:solidFill>
          </a:ln>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leteit">
            <a:extLst>
              <a:ext uri="{FF2B5EF4-FFF2-40B4-BE49-F238E27FC236}">
                <a16:creationId xmlns:a16="http://schemas.microsoft.com/office/drawing/2014/main" id="{6434E470-FDBC-7158-1F21-BE8FCB05DDFD}"/>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12 Sep.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13 Sep. 2022 to 12 Sep.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232E3DD5-38B1-EC40-783D-4236FFEAE22E}"/>
              </a:ext>
            </a:extLst>
          </p:cNvPr>
          <p:cNvPicPr>
            <a:picLocks noChangeAspect="1"/>
          </p:cNvPicPr>
          <p:nvPr/>
        </p:nvPicPr>
        <p:blipFill>
          <a:blip r:embed="rId5"/>
          <a:stretch>
            <a:fillRect/>
          </a:stretch>
        </p:blipFill>
        <p:spPr>
          <a:xfrm>
            <a:off x="174138" y="2130645"/>
            <a:ext cx="1606768" cy="4476530"/>
          </a:xfrm>
          <a:prstGeom prst="rect">
            <a:avLst/>
          </a:prstGeom>
          <a:ln>
            <a:solidFill>
              <a:schemeClr val="bg1">
                <a:lumMod val="65000"/>
              </a:schemeClr>
            </a:solidFill>
          </a:ln>
        </p:spPr>
      </p:pic>
      <p:grpSp>
        <p:nvGrpSpPr>
          <p:cNvPr id="2" name="Group 1">
            <a:extLst>
              <a:ext uri="{FF2B5EF4-FFF2-40B4-BE49-F238E27FC236}">
                <a16:creationId xmlns:a16="http://schemas.microsoft.com/office/drawing/2014/main" id="{CDF73CF1-9085-6FF5-614F-829C03A7930F}"/>
              </a:ext>
            </a:extLst>
          </p:cNvPr>
          <p:cNvGrpSpPr/>
          <p:nvPr/>
        </p:nvGrpSpPr>
        <p:grpSpPr>
          <a:xfrm>
            <a:off x="7896200" y="5229282"/>
            <a:ext cx="2084209" cy="1308970"/>
            <a:chOff x="7559521" y="5126902"/>
            <a:chExt cx="2084209" cy="1308970"/>
          </a:xfrm>
        </p:grpSpPr>
        <p:pic>
          <p:nvPicPr>
            <p:cNvPr id="4" name="Picture 3">
              <a:extLst>
                <a:ext uri="{FF2B5EF4-FFF2-40B4-BE49-F238E27FC236}">
                  <a16:creationId xmlns:a16="http://schemas.microsoft.com/office/drawing/2014/main" id="{F0CE8A77-C5C6-D289-D60A-878AC61C300D}"/>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5" name="Rectangle 4">
              <a:extLst>
                <a:ext uri="{FF2B5EF4-FFF2-40B4-BE49-F238E27FC236}">
                  <a16:creationId xmlns:a16="http://schemas.microsoft.com/office/drawing/2014/main" id="{AB14C88D-9B7C-46F6-0AFA-3C935A041236}"/>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 name="Text Box 7">
            <a:extLst>
              <a:ext uri="{FF2B5EF4-FFF2-40B4-BE49-F238E27FC236}">
                <a16:creationId xmlns:a16="http://schemas.microsoft.com/office/drawing/2014/main" id="{35A7BBA8-0932-2B5B-5DCB-C2B83FD3FB62}"/>
              </a:ext>
            </a:extLst>
          </p:cNvPr>
          <p:cNvSpPr txBox="1">
            <a:spLocks noChangeArrowheads="1"/>
          </p:cNvSpPr>
          <p:nvPr/>
        </p:nvSpPr>
        <p:spPr bwMode="auto">
          <a:xfrm>
            <a:off x="2460538" y="6187552"/>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8" name="Rectangle 7">
            <a:extLst>
              <a:ext uri="{FF2B5EF4-FFF2-40B4-BE49-F238E27FC236}">
                <a16:creationId xmlns:a16="http://schemas.microsoft.com/office/drawing/2014/main" id="{6ED1C916-4224-9762-0C71-580FBB885CEA}"/>
              </a:ext>
            </a:extLst>
          </p:cNvPr>
          <p:cNvSpPr>
            <a:spLocks noChangeArrowheads="1"/>
          </p:cNvSpPr>
          <p:nvPr/>
        </p:nvSpPr>
        <p:spPr bwMode="auto">
          <a:xfrm>
            <a:off x="2222169" y="6233711"/>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8871042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eleteit">
            <a:extLst>
              <a:ext uri="{FF2B5EF4-FFF2-40B4-BE49-F238E27FC236}">
                <a16:creationId xmlns:a16="http://schemas.microsoft.com/office/drawing/2014/main" id="{61A1EBC4-7606-2D19-5EDC-BF7893D85458}"/>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12 Sep.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13 Mar. 2023 to 12 Sep.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3" name="Picture 2">
            <a:extLst>
              <a:ext uri="{FF2B5EF4-FFF2-40B4-BE49-F238E27FC236}">
                <a16:creationId xmlns:a16="http://schemas.microsoft.com/office/drawing/2014/main" id="{CE242AFF-5EAC-FF3C-D139-9BA784FB8B43}"/>
              </a:ext>
            </a:extLst>
          </p:cNvPr>
          <p:cNvPicPr>
            <a:picLocks noChangeAspect="1"/>
          </p:cNvPicPr>
          <p:nvPr/>
        </p:nvPicPr>
        <p:blipFill>
          <a:blip r:embed="rId5"/>
          <a:stretch>
            <a:fillRect/>
          </a:stretch>
        </p:blipFill>
        <p:spPr>
          <a:xfrm>
            <a:off x="193188" y="3573538"/>
            <a:ext cx="1684467" cy="3033637"/>
          </a:xfrm>
          <a:prstGeom prst="rect">
            <a:avLst/>
          </a:prstGeom>
          <a:ln>
            <a:solidFill>
              <a:schemeClr val="bg1">
                <a:lumMod val="65000"/>
              </a:schemeClr>
            </a:solidFill>
          </a:ln>
        </p:spPr>
      </p:pic>
      <p:grpSp>
        <p:nvGrpSpPr>
          <p:cNvPr id="2" name="Group 1">
            <a:extLst>
              <a:ext uri="{FF2B5EF4-FFF2-40B4-BE49-F238E27FC236}">
                <a16:creationId xmlns:a16="http://schemas.microsoft.com/office/drawing/2014/main" id="{EEC502D8-44AD-F060-68B3-6C81FFD9CD9A}"/>
              </a:ext>
            </a:extLst>
          </p:cNvPr>
          <p:cNvGrpSpPr/>
          <p:nvPr/>
        </p:nvGrpSpPr>
        <p:grpSpPr>
          <a:xfrm>
            <a:off x="7896200" y="5229282"/>
            <a:ext cx="2084209" cy="1308970"/>
            <a:chOff x="7559521" y="5126902"/>
            <a:chExt cx="2084209" cy="1308970"/>
          </a:xfrm>
        </p:grpSpPr>
        <p:pic>
          <p:nvPicPr>
            <p:cNvPr id="4" name="Picture 3">
              <a:extLst>
                <a:ext uri="{FF2B5EF4-FFF2-40B4-BE49-F238E27FC236}">
                  <a16:creationId xmlns:a16="http://schemas.microsoft.com/office/drawing/2014/main" id="{4CFD2A7C-3621-B535-CBE8-A8F37A1D5968}"/>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5" name="Rectangle 4">
              <a:extLst>
                <a:ext uri="{FF2B5EF4-FFF2-40B4-BE49-F238E27FC236}">
                  <a16:creationId xmlns:a16="http://schemas.microsoft.com/office/drawing/2014/main" id="{C85B22D8-0178-0E92-C461-D6C4D39109E7}"/>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8" name="Text Box 7">
            <a:extLst>
              <a:ext uri="{FF2B5EF4-FFF2-40B4-BE49-F238E27FC236}">
                <a16:creationId xmlns:a16="http://schemas.microsoft.com/office/drawing/2014/main" id="{D8F4FC54-FE26-1E30-AE5E-CA5E000D49E6}"/>
              </a:ext>
            </a:extLst>
          </p:cNvPr>
          <p:cNvSpPr txBox="1">
            <a:spLocks noChangeArrowheads="1"/>
          </p:cNvSpPr>
          <p:nvPr/>
        </p:nvSpPr>
        <p:spPr bwMode="auto">
          <a:xfrm>
            <a:off x="2460538" y="6187552"/>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0" name="Rectangle 9">
            <a:extLst>
              <a:ext uri="{FF2B5EF4-FFF2-40B4-BE49-F238E27FC236}">
                <a16:creationId xmlns:a16="http://schemas.microsoft.com/office/drawing/2014/main" id="{7CAC9670-8938-2AEB-C036-7069C1780D6A}"/>
              </a:ext>
            </a:extLst>
          </p:cNvPr>
          <p:cNvSpPr>
            <a:spLocks noChangeArrowheads="1"/>
          </p:cNvSpPr>
          <p:nvPr/>
        </p:nvSpPr>
        <p:spPr bwMode="auto">
          <a:xfrm>
            <a:off x="2222169" y="6233711"/>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67792170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12 Sep. 2023</a:t>
            </a:r>
          </a:p>
        </p:txBody>
      </p:sp>
      <p:pic>
        <p:nvPicPr>
          <p:cNvPr id="2" name="Picture 1">
            <a:extLst>
              <a:ext uri="{FF2B5EF4-FFF2-40B4-BE49-F238E27FC236}">
                <a16:creationId xmlns:a16="http://schemas.microsoft.com/office/drawing/2014/main" id="{D6671DDC-724B-C7D7-1DA1-7D7DF76D76F1}"/>
              </a:ext>
            </a:extLst>
          </p:cNvPr>
          <p:cNvPicPr>
            <a:picLocks noChangeAspect="1"/>
          </p:cNvPicPr>
          <p:nvPr/>
        </p:nvPicPr>
        <p:blipFill>
          <a:blip r:embed="rId4"/>
          <a:stretch>
            <a:fillRect/>
          </a:stretch>
        </p:blipFill>
        <p:spPr>
          <a:xfrm>
            <a:off x="197690" y="744505"/>
            <a:ext cx="11669936" cy="4972050"/>
          </a:xfrm>
          <a:prstGeom prst="rect">
            <a:avLst/>
          </a:prstGeom>
        </p:spPr>
      </p:pic>
    </p:spTree>
    <p:extLst>
      <p:ext uri="{BB962C8B-B14F-4D97-AF65-F5344CB8AC3E}">
        <p14:creationId xmlns:p14="http://schemas.microsoft.com/office/powerpoint/2010/main" val="7622030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12 Sep.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5248038A-72AA-9509-ED16-B416A15B1EE0}"/>
              </a:ext>
            </a:extLst>
          </p:cNvPr>
          <p:cNvPicPr>
            <a:picLocks noChangeAspect="1"/>
          </p:cNvPicPr>
          <p:nvPr/>
        </p:nvPicPr>
        <p:blipFill>
          <a:blip r:embed="rId5"/>
          <a:stretch>
            <a:fillRect/>
          </a:stretch>
        </p:blipFill>
        <p:spPr>
          <a:xfrm>
            <a:off x="137136" y="108228"/>
            <a:ext cx="10070068" cy="6634694"/>
          </a:xfrm>
          <a:prstGeom prst="rect">
            <a:avLst/>
          </a:prstGeom>
        </p:spPr>
      </p:pic>
    </p:spTree>
    <p:extLst>
      <p:ext uri="{BB962C8B-B14F-4D97-AF65-F5344CB8AC3E}">
        <p14:creationId xmlns:p14="http://schemas.microsoft.com/office/powerpoint/2010/main" val="381527676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12 Sep.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13 Sep.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12 Sep.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D5963958-B706-5991-29A5-2F5E86FC011D}"/>
              </a:ext>
            </a:extLst>
          </p:cNvPr>
          <p:cNvPicPr>
            <a:picLocks noChangeAspect="1"/>
          </p:cNvPicPr>
          <p:nvPr/>
        </p:nvPicPr>
        <p:blipFill>
          <a:blip r:embed="rId6"/>
          <a:stretch>
            <a:fillRect/>
          </a:stretch>
        </p:blipFill>
        <p:spPr>
          <a:xfrm>
            <a:off x="342900" y="854175"/>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217604</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8778</cp:revision>
  <cp:lastPrinted>2017-07-20T13:27:25Z</cp:lastPrinted>
  <dcterms:created xsi:type="dcterms:W3CDTF">2006-05-08T10:56:49Z</dcterms:created>
  <dcterms:modified xsi:type="dcterms:W3CDTF">2023-09-14T15:26:56Z</dcterms:modified>
</cp:coreProperties>
</file>