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075" r:id="rId1"/>
    <p:sldMasterId id="2147497448" r:id="rId2"/>
    <p:sldMasterId id="2147497460" r:id="rId3"/>
  </p:sldMasterIdLst>
  <p:notesMasterIdLst>
    <p:notesMasterId r:id="rId10"/>
  </p:notesMasterIdLst>
  <p:handoutMasterIdLst>
    <p:handoutMasterId r:id="rId11"/>
  </p:handoutMasterIdLst>
  <p:sldIdLst>
    <p:sldId id="2145707191" r:id="rId4"/>
    <p:sldId id="2145707440" r:id="rId5"/>
    <p:sldId id="2145706944" r:id="rId6"/>
    <p:sldId id="2145707427" r:id="rId7"/>
    <p:sldId id="2145707428" r:id="rId8"/>
    <p:sldId id="5861" r:id="rId9"/>
  </p:sldIdLst>
  <p:sldSz cx="12192000" cy="6858000"/>
  <p:notesSz cx="6808788" cy="9940925"/>
  <p:defaultTextStyle>
    <a:defPPr>
      <a:defRPr lang="en-GB"/>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320"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SERAND DUFOUR, Sandrine" initials="JDS" lastIdx="2" clrIdx="0">
    <p:extLst>
      <p:ext uri="{19B8F6BF-5375-455C-9EA6-DF929625EA0E}">
        <p15:presenceInfo xmlns:p15="http://schemas.microsoft.com/office/powerpoint/2012/main" userId="S::josserands@who.int::c4c782a8-6de7-4332-a17d-9701c5315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66FF"/>
    <a:srgbClr val="D60093"/>
    <a:srgbClr val="FF3399"/>
    <a:srgbClr val="99FF33"/>
    <a:srgbClr val="CC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963" autoAdjust="0"/>
    <p:restoredTop sz="97653" autoAdjust="0"/>
  </p:normalViewPr>
  <p:slideViewPr>
    <p:cSldViewPr showGuides="1">
      <p:cViewPr varScale="1">
        <p:scale>
          <a:sx n="121" d="100"/>
          <a:sy n="121" d="100"/>
        </p:scale>
        <p:origin x="108" y="834"/>
      </p:cViewPr>
      <p:guideLst>
        <p:guide orient="horz" pos="432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200" d="100"/>
        <a:sy n="200" d="100"/>
      </p:scale>
      <p:origin x="0" y="2730"/>
    </p:cViewPr>
  </p:sorterViewPr>
  <p:notesViewPr>
    <p:cSldViewPr showGuides="1">
      <p:cViewPr varScale="1">
        <p:scale>
          <a:sx n="77" d="100"/>
          <a:sy n="77" d="100"/>
        </p:scale>
        <p:origin x="3996"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C7D87D-AED2-486C-AA04-49C35818C16D}"/>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26627" name="Rectangle 3">
            <a:extLst>
              <a:ext uri="{FF2B5EF4-FFF2-40B4-BE49-F238E27FC236}">
                <a16:creationId xmlns:a16="http://schemas.microsoft.com/office/drawing/2014/main" id="{66567864-48FA-4EE8-9917-612D54C490F2}"/>
              </a:ext>
            </a:extLst>
          </p:cNvPr>
          <p:cNvSpPr>
            <a:spLocks noGrp="1" noChangeArrowheads="1"/>
          </p:cNvSpPr>
          <p:nvPr>
            <p:ph type="dt" sz="quarter"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algn="r" defTabSz="911225" eaLnBrk="1" hangingPunct="1">
              <a:defRPr sz="1200" b="0"/>
            </a:lvl1pPr>
          </a:lstStyle>
          <a:p>
            <a:pPr>
              <a:defRPr/>
            </a:pPr>
            <a:fld id="{C5FB6981-AD6F-460D-B3C4-C7D8B0DCA1A0}" type="datetime1">
              <a:rPr lang="en-GB" altLang="en-US"/>
              <a:pPr>
                <a:defRPr/>
              </a:pPr>
              <a:t>20/09/2023</a:t>
            </a:fld>
            <a:endParaRPr lang="en-GB" altLang="en-US"/>
          </a:p>
        </p:txBody>
      </p:sp>
      <p:sp>
        <p:nvSpPr>
          <p:cNvPr id="26628" name="Rectangle 4">
            <a:extLst>
              <a:ext uri="{FF2B5EF4-FFF2-40B4-BE49-F238E27FC236}">
                <a16:creationId xmlns:a16="http://schemas.microsoft.com/office/drawing/2014/main" id="{73C0FC99-09DF-4C0C-855E-D315C916DAAE}"/>
              </a:ext>
            </a:extLst>
          </p:cNvPr>
          <p:cNvSpPr>
            <a:spLocks noGrp="1" noChangeArrowheads="1"/>
          </p:cNvSpPr>
          <p:nvPr>
            <p:ph type="ftr" sz="quarter" idx="2"/>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26629" name="Rectangle 5">
            <a:extLst>
              <a:ext uri="{FF2B5EF4-FFF2-40B4-BE49-F238E27FC236}">
                <a16:creationId xmlns:a16="http://schemas.microsoft.com/office/drawing/2014/main" id="{25CC1515-D9A9-42C3-A65C-A4C9A520466B}"/>
              </a:ext>
            </a:extLst>
          </p:cNvPr>
          <p:cNvSpPr>
            <a:spLocks noGrp="1" noChangeArrowheads="1"/>
          </p:cNvSpPr>
          <p:nvPr>
            <p:ph type="sldNum" sz="quarter" idx="3"/>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algn="r" defTabSz="911225" eaLnBrk="1" hangingPunct="1">
              <a:defRPr sz="1200" b="0"/>
            </a:lvl1pPr>
          </a:lstStyle>
          <a:p>
            <a:pPr>
              <a:defRPr/>
            </a:pPr>
            <a:fld id="{2D8C78E9-9596-4C61-8F01-088379CACFC6}"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C20CE3-E3AD-4D51-915B-AB0566B8B807}"/>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4099" name="Rectangle 3">
            <a:extLst>
              <a:ext uri="{FF2B5EF4-FFF2-40B4-BE49-F238E27FC236}">
                <a16:creationId xmlns:a16="http://schemas.microsoft.com/office/drawing/2014/main" id="{F25D8EBB-FCCC-47B3-ACE9-54A4A6665301}"/>
              </a:ext>
            </a:extLst>
          </p:cNvPr>
          <p:cNvSpPr>
            <a:spLocks noGrp="1" noChangeArrowheads="1"/>
          </p:cNvSpPr>
          <p:nvPr>
            <p:ph type="dt"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algn="r" defTabSz="911225" eaLnBrk="1" hangingPunct="1">
              <a:defRPr sz="1200" b="0"/>
            </a:lvl1pPr>
          </a:lstStyle>
          <a:p>
            <a:pPr>
              <a:defRPr/>
            </a:pPr>
            <a:fld id="{187D78B3-1F59-4323-9F7C-AE052DE7C3DF}" type="datetime1">
              <a:rPr lang="en-GB" altLang="en-US"/>
              <a:pPr>
                <a:defRPr/>
              </a:pPr>
              <a:t>20/09/2023</a:t>
            </a:fld>
            <a:endParaRPr lang="en-GB" altLang="en-US"/>
          </a:p>
        </p:txBody>
      </p:sp>
      <p:sp>
        <p:nvSpPr>
          <p:cNvPr id="18436" name="Rectangle 4">
            <a:extLst>
              <a:ext uri="{FF2B5EF4-FFF2-40B4-BE49-F238E27FC236}">
                <a16:creationId xmlns:a16="http://schemas.microsoft.com/office/drawing/2014/main" id="{2B2675EA-DAB1-4091-B704-779B0C368CD2}"/>
              </a:ext>
            </a:extLst>
          </p:cNvPr>
          <p:cNvSpPr>
            <a:spLocks noGrp="1" noRot="1" noChangeAspect="1" noChangeArrowheads="1" noTextEdit="1"/>
          </p:cNvSpPr>
          <p:nvPr>
            <p:ph type="sldImg" idx="2"/>
          </p:nvPr>
        </p:nvSpPr>
        <p:spPr bwMode="auto">
          <a:xfrm>
            <a:off x="101600" y="747713"/>
            <a:ext cx="662463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3" name="Rectangle 7">
            <a:extLst>
              <a:ext uri="{FF2B5EF4-FFF2-40B4-BE49-F238E27FC236}">
                <a16:creationId xmlns:a16="http://schemas.microsoft.com/office/drawing/2014/main" id="{81C63AF8-9917-434A-9432-D7FF3FD33184}"/>
              </a:ext>
            </a:extLst>
          </p:cNvPr>
          <p:cNvSpPr>
            <a:spLocks noGrp="1" noChangeArrowheads="1"/>
          </p:cNvSpPr>
          <p:nvPr>
            <p:ph type="sldNum" sz="quarter" idx="5"/>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algn="r" defTabSz="911225" eaLnBrk="1" hangingPunct="1">
              <a:defRPr sz="1200" b="0"/>
            </a:lvl1pPr>
          </a:lstStyle>
          <a:p>
            <a:pPr>
              <a:defRPr/>
            </a:pPr>
            <a:endParaRPr lang="en-GB" alt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20/09/2023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20/09/2023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20/09/2023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20/09/2023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20/09/2023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20/09/2023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20/09/2023</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2372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20/09/2023</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83306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20/09/2023</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39715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20/09/2023</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5062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20/09/2023</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1781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20/09/2023</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8044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20/09/2023</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72552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20/09/2023</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7278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20/09/2023</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0851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20/09/2023</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97386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20/09/2023</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4896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20/09/2023</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23052234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20/09/2023</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081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20/09/2023</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224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20/09/2023</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6018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86679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648893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93939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20/09/2023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962851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20/09/2023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253998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20/09/2023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301387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20/09/2023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1883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20/09/2023</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1613154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20/09/2023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173332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20/09/2023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4174866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477802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53971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20/09/2023</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239782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20/09/2023</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188730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20/09/2023</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174733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20/09/2023</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3138972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20/09/2023</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29004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20/09/2023</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103405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97401" r:id="rId1"/>
    <p:sldLayoutId id="2147497402" r:id="rId2"/>
    <p:sldLayoutId id="2147497403" r:id="rId3"/>
    <p:sldLayoutId id="2147497404" r:id="rId4"/>
    <p:sldLayoutId id="2147497405" r:id="rId5"/>
    <p:sldLayoutId id="2147497406" r:id="rId6"/>
    <p:sldLayoutId id="2147497407" r:id="rId7"/>
    <p:sldLayoutId id="2147497408" r:id="rId8"/>
    <p:sldLayoutId id="2147497409" r:id="rId9"/>
    <p:sldLayoutId id="2147497410" r:id="rId10"/>
    <p:sldLayoutId id="2147497411"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20/09/2023</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3457002878"/>
      </p:ext>
    </p:extLst>
  </p:cSld>
  <p:clrMap bg1="lt1" tx1="dk1" bg2="lt2" tx2="dk2" accent1="accent1" accent2="accent2" accent3="accent3" accent4="accent4" accent5="accent5" accent6="accent6" hlink="hlink" folHlink="folHlink"/>
  <p:sldLayoutIdLst>
    <p:sldLayoutId id="2147497449" r:id="rId1"/>
    <p:sldLayoutId id="2147497450" r:id="rId2"/>
    <p:sldLayoutId id="2147497451" r:id="rId3"/>
    <p:sldLayoutId id="2147497452" r:id="rId4"/>
    <p:sldLayoutId id="2147497453" r:id="rId5"/>
    <p:sldLayoutId id="2147497454" r:id="rId6"/>
    <p:sldLayoutId id="2147497455" r:id="rId7"/>
    <p:sldLayoutId id="2147497456" r:id="rId8"/>
    <p:sldLayoutId id="2147497457" r:id="rId9"/>
    <p:sldLayoutId id="2147497458" r:id="rId10"/>
    <p:sldLayoutId id="21474974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20/09/2023</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2133110320"/>
      </p:ext>
    </p:extLst>
  </p:cSld>
  <p:clrMap bg1="lt1" tx1="dk1" bg2="lt2" tx2="dk2" accent1="accent1" accent2="accent2" accent3="accent3" accent4="accent4" accent5="accent5" accent6="accent6" hlink="hlink" folHlink="folHlink"/>
  <p:sldLayoutIdLst>
    <p:sldLayoutId id="2147497461" r:id="rId1"/>
    <p:sldLayoutId id="2147497462" r:id="rId2"/>
    <p:sldLayoutId id="2147497463" r:id="rId3"/>
    <p:sldLayoutId id="2147497464" r:id="rId4"/>
    <p:sldLayoutId id="2147497465" r:id="rId5"/>
    <p:sldLayoutId id="2147497466" r:id="rId6"/>
    <p:sldLayoutId id="2147497467" r:id="rId7"/>
    <p:sldLayoutId id="2147497468" r:id="rId8"/>
    <p:sldLayoutId id="2147497469" r:id="rId9"/>
    <p:sldLayoutId id="2147497470" r:id="rId10"/>
    <p:sldLayoutId id="2147497471"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hyperlink" Target="http://polioeradication.org/wp-content/uploads/2016/09/Reporting-and-Classification-of-VDPVs_Aug2016_EN.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emf"/><Relationship Id="rId5"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2023.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Highlights of New Wild Poliovirus and cVDPV Positives</a:t>
            </a:r>
            <a:b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b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sp>
        <p:nvSpPr>
          <p:cNvPr id="20485" name="Date Placeholder 3">
            <a:extLst>
              <a:ext uri="{FF2B5EF4-FFF2-40B4-BE49-F238E27FC236}">
                <a16:creationId xmlns:a16="http://schemas.microsoft.com/office/drawing/2014/main" id="{43AAF368-F039-403B-B1A0-AB17F073F34C}"/>
              </a:ext>
            </a:extLst>
          </p:cNvPr>
          <p:cNvSpPr txBox="1">
            <a:spLocks/>
          </p:cNvSpPr>
          <p:nvPr/>
        </p:nvSpPr>
        <p:spPr bwMode="auto">
          <a:xfrm>
            <a:off x="9423400" y="6563576"/>
            <a:ext cx="27686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39775"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38238"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38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10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082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654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26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798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in WHO HQ as of 19</a:t>
            </a:r>
            <a:r>
              <a:rPr lang="en-GB" altLang="fr-FR" sz="1100" b="0" dirty="0">
                <a:solidFill>
                  <a:srgbClr val="000000"/>
                </a:solidFill>
                <a:cs typeface="Calibri" panose="020F0502020204030204" pitchFamily="34" charset="0"/>
              </a:rPr>
              <a:t> Sep</a:t>
            </a: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2023</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4" name="Picture 3">
            <a:extLst>
              <a:ext uri="{FF2B5EF4-FFF2-40B4-BE49-F238E27FC236}">
                <a16:creationId xmlns:a16="http://schemas.microsoft.com/office/drawing/2014/main" id="{1F719A3E-298C-7E73-AC18-5292107D063A}"/>
              </a:ext>
            </a:extLst>
          </p:cNvPr>
          <p:cNvPicPr>
            <a:picLocks noChangeAspect="1"/>
          </p:cNvPicPr>
          <p:nvPr/>
        </p:nvPicPr>
        <p:blipFill>
          <a:blip r:embed="rId4"/>
          <a:stretch>
            <a:fillRect/>
          </a:stretch>
        </p:blipFill>
        <p:spPr>
          <a:xfrm>
            <a:off x="192485" y="1218994"/>
            <a:ext cx="11856640" cy="2399883"/>
          </a:xfrm>
          <a:prstGeom prst="rect">
            <a:avLst/>
          </a:prstGeom>
        </p:spPr>
      </p:pic>
    </p:spTree>
    <p:extLst>
      <p:ext uri="{BB962C8B-B14F-4D97-AF65-F5344CB8AC3E}">
        <p14:creationId xmlns:p14="http://schemas.microsoft.com/office/powerpoint/2010/main" val="367899879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leteit">
            <a:extLst>
              <a:ext uri="{FF2B5EF4-FFF2-40B4-BE49-F238E27FC236}">
                <a16:creationId xmlns:a16="http://schemas.microsoft.com/office/drawing/2014/main" id="{41546340-7693-6F59-BA8B-F7CE2EDEDF74}"/>
              </a:ext>
            </a:extLst>
          </p:cNvPr>
          <p:cNvPicPr>
            <a:picLocks/>
          </p:cNvPicPr>
          <p:nvPr/>
        </p:nvPicPr>
        <p:blipFill>
          <a:blip r:embed="rId3"/>
          <a:stretch>
            <a:fillRect/>
          </a:stretch>
        </p:blipFill>
        <p:spPr>
          <a:xfrm>
            <a:off x="540000" y="547200"/>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19 Sep. </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2023</a:t>
            </a: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20 Sep. 2022 to 19 Sep.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F1C5F559-C4E2-134F-48EE-B9C4FE1DF78B}"/>
              </a:ext>
            </a:extLst>
          </p:cNvPr>
          <p:cNvPicPr>
            <a:picLocks noChangeAspect="1"/>
          </p:cNvPicPr>
          <p:nvPr/>
        </p:nvPicPr>
        <p:blipFill>
          <a:blip r:embed="rId5"/>
          <a:stretch>
            <a:fillRect/>
          </a:stretch>
        </p:blipFill>
        <p:spPr>
          <a:xfrm>
            <a:off x="151719" y="1792624"/>
            <a:ext cx="1800615" cy="4849099"/>
          </a:xfrm>
          <a:prstGeom prst="rect">
            <a:avLst/>
          </a:prstGeom>
          <a:ln>
            <a:solidFill>
              <a:schemeClr val="bg1">
                <a:lumMod val="65000"/>
              </a:schemeClr>
            </a:solidFill>
          </a:ln>
        </p:spPr>
      </p:pic>
      <p:grpSp>
        <p:nvGrpSpPr>
          <p:cNvPr id="3" name="Group 2">
            <a:extLst>
              <a:ext uri="{FF2B5EF4-FFF2-40B4-BE49-F238E27FC236}">
                <a16:creationId xmlns:a16="http://schemas.microsoft.com/office/drawing/2014/main" id="{7904D1D8-913D-F6F4-EC06-15F1DF9C5416}"/>
              </a:ext>
            </a:extLst>
          </p:cNvPr>
          <p:cNvGrpSpPr/>
          <p:nvPr/>
        </p:nvGrpSpPr>
        <p:grpSpPr>
          <a:xfrm>
            <a:off x="7896200" y="5229282"/>
            <a:ext cx="2084209" cy="1308970"/>
            <a:chOff x="7559521" y="5126902"/>
            <a:chExt cx="2084209" cy="1308970"/>
          </a:xfrm>
        </p:grpSpPr>
        <p:pic>
          <p:nvPicPr>
            <p:cNvPr id="5" name="Picture 4">
              <a:extLst>
                <a:ext uri="{FF2B5EF4-FFF2-40B4-BE49-F238E27FC236}">
                  <a16:creationId xmlns:a16="http://schemas.microsoft.com/office/drawing/2014/main" id="{0CAC1053-72A7-44F4-0434-F48047413E18}"/>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6" name="Rectangle 5">
              <a:extLst>
                <a:ext uri="{FF2B5EF4-FFF2-40B4-BE49-F238E27FC236}">
                  <a16:creationId xmlns:a16="http://schemas.microsoft.com/office/drawing/2014/main" id="{4C875218-8F24-FF14-237C-A203A65F43A3}"/>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7" name="Text Box 7">
            <a:extLst>
              <a:ext uri="{FF2B5EF4-FFF2-40B4-BE49-F238E27FC236}">
                <a16:creationId xmlns:a16="http://schemas.microsoft.com/office/drawing/2014/main" id="{6659A340-FE9E-0FF8-81A0-4913FB461ECB}"/>
              </a:ext>
            </a:extLst>
          </p:cNvPr>
          <p:cNvSpPr txBox="1">
            <a:spLocks noChangeArrowheads="1"/>
          </p:cNvSpPr>
          <p:nvPr/>
        </p:nvSpPr>
        <p:spPr bwMode="auto">
          <a:xfrm>
            <a:off x="2460538" y="6187552"/>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8" name="Rectangle 7">
            <a:extLst>
              <a:ext uri="{FF2B5EF4-FFF2-40B4-BE49-F238E27FC236}">
                <a16:creationId xmlns:a16="http://schemas.microsoft.com/office/drawing/2014/main" id="{7B28308C-A2F6-47C2-CDCF-3103153335DF}"/>
              </a:ext>
            </a:extLst>
          </p:cNvPr>
          <p:cNvSpPr>
            <a:spLocks noChangeArrowheads="1"/>
          </p:cNvSpPr>
          <p:nvPr/>
        </p:nvSpPr>
        <p:spPr bwMode="auto">
          <a:xfrm>
            <a:off x="2222169" y="6233711"/>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67712832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leteit">
            <a:extLst>
              <a:ext uri="{FF2B5EF4-FFF2-40B4-BE49-F238E27FC236}">
                <a16:creationId xmlns:a16="http://schemas.microsoft.com/office/drawing/2014/main" id="{855E9CDE-967A-9C8F-F579-FE747CDEE4B5}"/>
              </a:ext>
            </a:extLst>
          </p:cNvPr>
          <p:cNvPicPr>
            <a:picLocks/>
          </p:cNvPicPr>
          <p:nvPr/>
        </p:nvPicPr>
        <p:blipFill>
          <a:blip r:embed="rId3"/>
          <a:stretch>
            <a:fillRect/>
          </a:stretch>
        </p:blipFill>
        <p:spPr>
          <a:xfrm>
            <a:off x="539260" y="547485"/>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19 Sep. </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2023</a:t>
            </a:r>
          </a:p>
        </p:txBody>
      </p:sp>
      <p:sp>
        <p:nvSpPr>
          <p:cNvPr id="12" name="Rectangle 11" descr="K:\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1" name="Rectangle 25">
            <a:extLst>
              <a:ext uri="{FF2B5EF4-FFF2-40B4-BE49-F238E27FC236}">
                <a16:creationId xmlns:a16="http://schemas.microsoft.com/office/drawing/2014/main" id="{9F386A8F-31FA-4D2F-A456-506C04A00852}"/>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20 Mar. 2023 to 19 Sep.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2" name="Picture 1">
            <a:extLst>
              <a:ext uri="{FF2B5EF4-FFF2-40B4-BE49-F238E27FC236}">
                <a16:creationId xmlns:a16="http://schemas.microsoft.com/office/drawing/2014/main" id="{B9A06833-B1C6-7090-33AA-7F46CBA0E48F}"/>
              </a:ext>
            </a:extLst>
          </p:cNvPr>
          <p:cNvPicPr>
            <a:picLocks noChangeAspect="1"/>
          </p:cNvPicPr>
          <p:nvPr/>
        </p:nvPicPr>
        <p:blipFill>
          <a:blip r:embed="rId5"/>
          <a:stretch>
            <a:fillRect/>
          </a:stretch>
        </p:blipFill>
        <p:spPr>
          <a:xfrm>
            <a:off x="325502" y="3390058"/>
            <a:ext cx="1854075" cy="3217117"/>
          </a:xfrm>
          <a:prstGeom prst="rect">
            <a:avLst/>
          </a:prstGeom>
          <a:ln>
            <a:solidFill>
              <a:schemeClr val="bg1">
                <a:lumMod val="65000"/>
              </a:schemeClr>
            </a:solidFill>
          </a:ln>
        </p:spPr>
      </p:pic>
      <p:grpSp>
        <p:nvGrpSpPr>
          <p:cNvPr id="3" name="Group 2">
            <a:extLst>
              <a:ext uri="{FF2B5EF4-FFF2-40B4-BE49-F238E27FC236}">
                <a16:creationId xmlns:a16="http://schemas.microsoft.com/office/drawing/2014/main" id="{E91B17D5-3AE2-367F-9188-8AA41B9B79D4}"/>
              </a:ext>
            </a:extLst>
          </p:cNvPr>
          <p:cNvGrpSpPr/>
          <p:nvPr/>
        </p:nvGrpSpPr>
        <p:grpSpPr>
          <a:xfrm>
            <a:off x="7896200" y="5229282"/>
            <a:ext cx="2084209" cy="1308970"/>
            <a:chOff x="7559521" y="5126902"/>
            <a:chExt cx="2084209" cy="1308970"/>
          </a:xfrm>
        </p:grpSpPr>
        <p:pic>
          <p:nvPicPr>
            <p:cNvPr id="5" name="Picture 4">
              <a:extLst>
                <a:ext uri="{FF2B5EF4-FFF2-40B4-BE49-F238E27FC236}">
                  <a16:creationId xmlns:a16="http://schemas.microsoft.com/office/drawing/2014/main" id="{617457F7-D1FC-9CBB-9843-E1D413043658}"/>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8" name="Rectangle 7">
              <a:extLst>
                <a:ext uri="{FF2B5EF4-FFF2-40B4-BE49-F238E27FC236}">
                  <a16:creationId xmlns:a16="http://schemas.microsoft.com/office/drawing/2014/main" id="{533E1207-9D49-FCF0-EEC4-02FD18423F8E}"/>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9" name="Text Box 7">
            <a:extLst>
              <a:ext uri="{FF2B5EF4-FFF2-40B4-BE49-F238E27FC236}">
                <a16:creationId xmlns:a16="http://schemas.microsoft.com/office/drawing/2014/main" id="{5B2A802E-730F-4306-6EB5-8ED38ED7BCCB}"/>
              </a:ext>
            </a:extLst>
          </p:cNvPr>
          <p:cNvSpPr txBox="1">
            <a:spLocks noChangeArrowheads="1"/>
          </p:cNvSpPr>
          <p:nvPr/>
        </p:nvSpPr>
        <p:spPr bwMode="auto">
          <a:xfrm>
            <a:off x="2460538" y="6187552"/>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10" name="Rectangle 9">
            <a:extLst>
              <a:ext uri="{FF2B5EF4-FFF2-40B4-BE49-F238E27FC236}">
                <a16:creationId xmlns:a16="http://schemas.microsoft.com/office/drawing/2014/main" id="{2F5B45C5-3387-28AB-79F5-F4D51B13CBA2}"/>
              </a:ext>
            </a:extLst>
          </p:cNvPr>
          <p:cNvSpPr>
            <a:spLocks noChangeArrowheads="1"/>
          </p:cNvSpPr>
          <p:nvPr/>
        </p:nvSpPr>
        <p:spPr bwMode="auto">
          <a:xfrm>
            <a:off x="2222169" y="6233711"/>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150101188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2017 - 2023</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19 Sep. 2023</a:t>
            </a:r>
          </a:p>
        </p:txBody>
      </p:sp>
      <p:pic>
        <p:nvPicPr>
          <p:cNvPr id="2" name="Picture 1">
            <a:extLst>
              <a:ext uri="{FF2B5EF4-FFF2-40B4-BE49-F238E27FC236}">
                <a16:creationId xmlns:a16="http://schemas.microsoft.com/office/drawing/2014/main" id="{1B9F488F-A062-BEA8-958F-703E768A6B3F}"/>
              </a:ext>
            </a:extLst>
          </p:cNvPr>
          <p:cNvPicPr>
            <a:picLocks noChangeAspect="1"/>
          </p:cNvPicPr>
          <p:nvPr/>
        </p:nvPicPr>
        <p:blipFill>
          <a:blip r:embed="rId4"/>
          <a:stretch>
            <a:fillRect/>
          </a:stretch>
        </p:blipFill>
        <p:spPr>
          <a:xfrm>
            <a:off x="378775" y="763469"/>
            <a:ext cx="11476867" cy="4889792"/>
          </a:xfrm>
          <a:prstGeom prst="rect">
            <a:avLst/>
          </a:prstGeom>
        </p:spPr>
      </p:pic>
    </p:spTree>
    <p:extLst>
      <p:ext uri="{BB962C8B-B14F-4D97-AF65-F5344CB8AC3E}">
        <p14:creationId xmlns:p14="http://schemas.microsoft.com/office/powerpoint/2010/main" val="239437672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A48EAC-B4A3-4620-9AD4-8F3997BED28C}"/>
              </a:ext>
            </a:extLst>
          </p:cNvPr>
          <p:cNvPicPr>
            <a:picLocks noChangeAspect="1"/>
          </p:cNvPicPr>
          <p:nvPr/>
        </p:nvPicPr>
        <p:blipFill>
          <a:blip r:embed="rId3"/>
          <a:stretch>
            <a:fillRect/>
          </a:stretch>
        </p:blipFill>
        <p:spPr>
          <a:xfrm>
            <a:off x="325474" y="80094"/>
            <a:ext cx="9786322" cy="6707824"/>
          </a:xfrm>
          <a:prstGeom prst="rect">
            <a:avLst/>
          </a:prstGeom>
        </p:spPr>
      </p:pic>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8" name="Date Placeholder 3"/>
          <p:cNvSpPr>
            <a:spLocks noGrp="1"/>
          </p:cNvSpPr>
          <p:nvPr>
            <p:ph type="dt" sz="half" idx="10"/>
          </p:nvPr>
        </p:nvSpPr>
        <p:spPr bwMode="auto">
          <a:xfrm>
            <a:off x="10560496" y="6453336"/>
            <a:ext cx="1631504" cy="393021"/>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b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b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19 Sep. 2023</a:t>
            </a:r>
          </a:p>
        </p:txBody>
      </p:sp>
      <p:sp>
        <p:nvSpPr>
          <p:cNvPr id="7" name="Text Box 2"/>
          <p:cNvSpPr txBox="1">
            <a:spLocks noChangeArrowheads="1"/>
          </p:cNvSpPr>
          <p:nvPr/>
        </p:nvSpPr>
        <p:spPr bwMode="auto">
          <a:xfrm>
            <a:off x="10207205" y="2630267"/>
            <a:ext cx="1984795" cy="147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4"/>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five children (4 in 2022 and 1 in 2023)</a:t>
            </a:r>
            <a:endParaRPr kumimoji="0" lang="en-US"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Tree>
    <p:extLst>
      <p:ext uri="{BB962C8B-B14F-4D97-AF65-F5344CB8AC3E}">
        <p14:creationId xmlns:p14="http://schemas.microsoft.com/office/powerpoint/2010/main" val="336576019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2022 &amp; 2023: 01 Jan. to </a:t>
            </a:r>
            <a:r>
              <a:rPr lang="en-GB" altLang="en-US" sz="2400" dirty="0"/>
              <a:t>19 Sep. </a:t>
            </a: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2023*</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for 2022 as of 20 Sep. </a:t>
            </a:r>
            <a:r>
              <a:rPr lang="en-GB" altLang="en-US" sz="1100" b="0" dirty="0">
                <a:solidFill>
                  <a:srgbClr val="000000"/>
                </a:solidFill>
                <a:latin typeface="Calibri" panose="020F0502020204030204" pitchFamily="34" charset="0"/>
                <a:cs typeface="Calibri" panose="020F0502020204030204" pitchFamily="34" charset="0"/>
              </a:rPr>
              <a:t>2022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for 2023 as of 19 Sep. </a:t>
            </a:r>
            <a:r>
              <a:rPr lang="en-GB" altLang="en-US" sz="1100" b="0" dirty="0">
                <a:solidFill>
                  <a:srgbClr val="000000"/>
                </a:solidFill>
                <a:latin typeface="Calibri" panose="020F0502020204030204" pitchFamily="34" charset="0"/>
                <a:cs typeface="Calibri" panose="020F0502020204030204" pitchFamily="34" charset="0"/>
              </a:rPr>
              <a:t>2023</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4002286"/>
            <a:ext cx="3905159" cy="27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45111"/>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82EA61ED-2EA0-1292-AC2C-9D92F0368E4D}"/>
              </a:ext>
            </a:extLst>
          </p:cNvPr>
          <p:cNvPicPr>
            <a:picLocks noChangeAspect="1"/>
          </p:cNvPicPr>
          <p:nvPr/>
        </p:nvPicPr>
        <p:blipFill>
          <a:blip r:embed="rId6"/>
          <a:stretch>
            <a:fillRect/>
          </a:stretch>
        </p:blipFill>
        <p:spPr>
          <a:xfrm>
            <a:off x="342900" y="871640"/>
            <a:ext cx="11506200" cy="2771775"/>
          </a:xfrm>
          <a:prstGeom prst="rect">
            <a:avLst/>
          </a:prstGeom>
        </p:spPr>
      </p:pic>
    </p:spTree>
    <p:extLst>
      <p:ext uri="{BB962C8B-B14F-4D97-AF65-F5344CB8AC3E}">
        <p14:creationId xmlns:p14="http://schemas.microsoft.com/office/powerpoint/2010/main" val="861284251"/>
      </p:ext>
    </p:extLst>
  </p:cSld>
  <p:clrMapOvr>
    <a:masterClrMapping/>
  </p:clrMapOvr>
  <p:transition/>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217611</TotalTime>
  <Words>415</Words>
  <Application>Microsoft Office PowerPoint</Application>
  <PresentationFormat>Widescreen</PresentationFormat>
  <Paragraphs>33</Paragraphs>
  <Slides>6</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Calibri (Body)</vt:lpstr>
      <vt:lpstr>Calibri Light</vt:lpstr>
      <vt:lpstr>5_Office Theme</vt:lpstr>
      <vt:lpstr>Office Theme</vt:lpstr>
      <vt:lpstr>4_Office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Support Meeting 02 May 2006</dc:title>
  <dc:creator>tetfordi</dc:creator>
  <cp:lastModifiedBy>JOSSERAND DUFOUR, Sandrine</cp:lastModifiedBy>
  <cp:revision>8780</cp:revision>
  <cp:lastPrinted>2017-07-20T13:27:25Z</cp:lastPrinted>
  <dcterms:created xsi:type="dcterms:W3CDTF">2006-05-08T10:56:49Z</dcterms:created>
  <dcterms:modified xsi:type="dcterms:W3CDTF">2023-09-20T21:53:40Z</dcterms:modified>
</cp:coreProperties>
</file>