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39" r:id="rId5"/>
    <p:sldId id="2145707540" r:id="rId6"/>
    <p:sldId id="2145707551" r:id="rId7"/>
    <p:sldId id="2145707552"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54" d="100"/>
          <a:sy n="154" d="100"/>
        </p:scale>
        <p:origin x="2634" y="138"/>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28/09/2023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28/09/2023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28/09/2023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28/09/2023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28/09/2023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28/09/2023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28/09/2023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28/09/2023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28/09/2023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28/09/2023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28/09/2023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28/09/2023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28/09/2023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28/09/2023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28/09/2023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28/09/2023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28/09/2023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28/09/2023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28/09/2023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28/09/2023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28/09/2023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28/09/2023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28/09/2023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28/09/2023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28/09/2023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28/09/2023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28/09/2023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28/09/2023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28/09/2023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28/09/2023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28/09/2023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28/09/2023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26</a:t>
            </a:r>
            <a:r>
              <a:rPr lang="en-GB" altLang="fr-FR" sz="1100" b="0" dirty="0">
                <a:solidFill>
                  <a:srgbClr val="000000"/>
                </a:solidFill>
                <a:cs typeface="Calibri" panose="020F0502020204030204" pitchFamily="34" charset="0"/>
              </a:rPr>
              <a:t> Sep</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78E51B8F-8742-3DBA-2D53-6234AAF5594B}"/>
              </a:ext>
            </a:extLst>
          </p:cNvPr>
          <p:cNvPicPr>
            <a:picLocks noChangeAspect="1"/>
          </p:cNvPicPr>
          <p:nvPr/>
        </p:nvPicPr>
        <p:blipFill>
          <a:blip r:embed="rId4"/>
          <a:stretch>
            <a:fillRect/>
          </a:stretch>
        </p:blipFill>
        <p:spPr>
          <a:xfrm>
            <a:off x="119062" y="1262867"/>
            <a:ext cx="11953875" cy="3464155"/>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5E10DF00-80A0-DCAD-B292-A7041A7B39C0}"/>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26 Sep.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27 Sep. 2022 to 26 Sep.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3" name="Text Box 7">
            <a:extLst>
              <a:ext uri="{FF2B5EF4-FFF2-40B4-BE49-F238E27FC236}">
                <a16:creationId xmlns:a16="http://schemas.microsoft.com/office/drawing/2014/main" id="{0F99ECC5-9056-4E23-94DA-F29AC0A71D63}"/>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94639B69-FE3D-4F66-ABE0-20DA33B247BC}"/>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5" name="Picture 4">
            <a:extLst>
              <a:ext uri="{FF2B5EF4-FFF2-40B4-BE49-F238E27FC236}">
                <a16:creationId xmlns:a16="http://schemas.microsoft.com/office/drawing/2014/main" id="{48F2A785-312D-E53A-1E08-CE5BE7F43B79}"/>
              </a:ext>
            </a:extLst>
          </p:cNvPr>
          <p:cNvPicPr>
            <a:picLocks noChangeAspect="1"/>
          </p:cNvPicPr>
          <p:nvPr/>
        </p:nvPicPr>
        <p:blipFill>
          <a:blip r:embed="rId5"/>
          <a:stretch>
            <a:fillRect/>
          </a:stretch>
        </p:blipFill>
        <p:spPr>
          <a:xfrm>
            <a:off x="182972" y="1866030"/>
            <a:ext cx="1760529" cy="4741145"/>
          </a:xfrm>
          <a:prstGeom prst="rect">
            <a:avLst/>
          </a:prstGeom>
          <a:ln>
            <a:solidFill>
              <a:schemeClr val="bg1">
                <a:lumMod val="65000"/>
              </a:schemeClr>
            </a:solidFill>
          </a:ln>
        </p:spPr>
      </p:pic>
      <p:grpSp>
        <p:nvGrpSpPr>
          <p:cNvPr id="2" name="Group 1">
            <a:extLst>
              <a:ext uri="{FF2B5EF4-FFF2-40B4-BE49-F238E27FC236}">
                <a16:creationId xmlns:a16="http://schemas.microsoft.com/office/drawing/2014/main" id="{FB1C8249-F1D2-1FD8-158A-365C9B1D032C}"/>
              </a:ext>
            </a:extLst>
          </p:cNvPr>
          <p:cNvGrpSpPr/>
          <p:nvPr/>
        </p:nvGrpSpPr>
        <p:grpSpPr>
          <a:xfrm>
            <a:off x="7896200" y="5229282"/>
            <a:ext cx="2084209" cy="1308970"/>
            <a:chOff x="7559521" y="5126902"/>
            <a:chExt cx="2084209" cy="1308970"/>
          </a:xfrm>
        </p:grpSpPr>
        <p:pic>
          <p:nvPicPr>
            <p:cNvPr id="3" name="Picture 2">
              <a:extLst>
                <a:ext uri="{FF2B5EF4-FFF2-40B4-BE49-F238E27FC236}">
                  <a16:creationId xmlns:a16="http://schemas.microsoft.com/office/drawing/2014/main" id="{5C92D533-2DEA-AA7A-CC41-4E46B0D20DAF}"/>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6" name="Rectangle 5">
              <a:extLst>
                <a:ext uri="{FF2B5EF4-FFF2-40B4-BE49-F238E27FC236}">
                  <a16:creationId xmlns:a16="http://schemas.microsoft.com/office/drawing/2014/main" id="{7CF05C7C-B747-37C4-E7F7-E6E329CB44A8}"/>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008303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B21E1A5A-880B-60C6-70B4-2C5C8B112EA6}"/>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26 Sep.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27 Mar. 2023 to 26 Sep.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5" name="Picture 4">
            <a:extLst>
              <a:ext uri="{FF2B5EF4-FFF2-40B4-BE49-F238E27FC236}">
                <a16:creationId xmlns:a16="http://schemas.microsoft.com/office/drawing/2014/main" id="{C6A92713-7C36-E185-4C65-5C49696B9D94}"/>
              </a:ext>
            </a:extLst>
          </p:cNvPr>
          <p:cNvPicPr>
            <a:picLocks noChangeAspect="1"/>
          </p:cNvPicPr>
          <p:nvPr/>
        </p:nvPicPr>
        <p:blipFill>
          <a:blip r:embed="rId5"/>
          <a:stretch>
            <a:fillRect/>
          </a:stretch>
        </p:blipFill>
        <p:spPr>
          <a:xfrm>
            <a:off x="289283" y="3254466"/>
            <a:ext cx="1939709" cy="3365705"/>
          </a:xfrm>
          <a:prstGeom prst="rect">
            <a:avLst/>
          </a:prstGeom>
          <a:ln>
            <a:solidFill>
              <a:schemeClr val="bg1">
                <a:lumMod val="65000"/>
              </a:schemeClr>
            </a:solidFill>
          </a:ln>
        </p:spPr>
      </p:pic>
      <p:sp>
        <p:nvSpPr>
          <p:cNvPr id="2" name="Text Box 7">
            <a:extLst>
              <a:ext uri="{FF2B5EF4-FFF2-40B4-BE49-F238E27FC236}">
                <a16:creationId xmlns:a16="http://schemas.microsoft.com/office/drawing/2014/main" id="{49FD7CAC-195C-1899-18B3-4C4BFCA2051D}"/>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243582C5-D685-C262-3E30-6BDBCE765F60}"/>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8" name="Group 7">
            <a:extLst>
              <a:ext uri="{FF2B5EF4-FFF2-40B4-BE49-F238E27FC236}">
                <a16:creationId xmlns:a16="http://schemas.microsoft.com/office/drawing/2014/main" id="{77C8D399-E176-A48D-DEB0-A47329549C5F}"/>
              </a:ext>
            </a:extLst>
          </p:cNvPr>
          <p:cNvGrpSpPr/>
          <p:nvPr/>
        </p:nvGrpSpPr>
        <p:grpSpPr>
          <a:xfrm>
            <a:off x="7896200" y="5229282"/>
            <a:ext cx="2084209" cy="1308970"/>
            <a:chOff x="7559521" y="5126902"/>
            <a:chExt cx="2084209" cy="1308970"/>
          </a:xfrm>
        </p:grpSpPr>
        <p:pic>
          <p:nvPicPr>
            <p:cNvPr id="9" name="Picture 8">
              <a:extLst>
                <a:ext uri="{FF2B5EF4-FFF2-40B4-BE49-F238E27FC236}">
                  <a16:creationId xmlns:a16="http://schemas.microsoft.com/office/drawing/2014/main" id="{E95EDBE3-A207-205C-4F15-C552011D37C5}"/>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8EB09BD7-6E73-4D67-E864-FF49FA6A29AA}"/>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765796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26 Sep. 2023</a:t>
            </a:r>
          </a:p>
        </p:txBody>
      </p:sp>
      <p:pic>
        <p:nvPicPr>
          <p:cNvPr id="3" name="Picture 2">
            <a:extLst>
              <a:ext uri="{FF2B5EF4-FFF2-40B4-BE49-F238E27FC236}">
                <a16:creationId xmlns:a16="http://schemas.microsoft.com/office/drawing/2014/main" id="{001F6AEB-A1C6-B47F-A8A8-771B556C91CD}"/>
              </a:ext>
            </a:extLst>
          </p:cNvPr>
          <p:cNvPicPr>
            <a:picLocks noChangeAspect="1"/>
          </p:cNvPicPr>
          <p:nvPr/>
        </p:nvPicPr>
        <p:blipFill>
          <a:blip r:embed="rId4"/>
          <a:stretch>
            <a:fillRect/>
          </a:stretch>
        </p:blipFill>
        <p:spPr>
          <a:xfrm>
            <a:off x="197690" y="733118"/>
            <a:ext cx="11831478" cy="5040876"/>
          </a:xfrm>
          <a:prstGeom prst="rect">
            <a:avLst/>
          </a:prstGeom>
        </p:spPr>
      </p:pic>
    </p:spTree>
    <p:extLst>
      <p:ext uri="{BB962C8B-B14F-4D97-AF65-F5344CB8AC3E}">
        <p14:creationId xmlns:p14="http://schemas.microsoft.com/office/powerpoint/2010/main" val="38083372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26 Sep.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01FD16C5-BAD6-31E8-4E93-54A9CE00D12D}"/>
              </a:ext>
            </a:extLst>
          </p:cNvPr>
          <p:cNvPicPr>
            <a:picLocks noChangeAspect="1"/>
          </p:cNvPicPr>
          <p:nvPr/>
        </p:nvPicPr>
        <p:blipFill>
          <a:blip r:embed="rId5"/>
          <a:stretch>
            <a:fillRect/>
          </a:stretch>
        </p:blipFill>
        <p:spPr>
          <a:xfrm>
            <a:off x="191344" y="116632"/>
            <a:ext cx="9937104" cy="6624736"/>
          </a:xfrm>
          <a:prstGeom prst="rect">
            <a:avLst/>
          </a:prstGeom>
        </p:spPr>
      </p:pic>
    </p:spTree>
    <p:extLst>
      <p:ext uri="{BB962C8B-B14F-4D97-AF65-F5344CB8AC3E}">
        <p14:creationId xmlns:p14="http://schemas.microsoft.com/office/powerpoint/2010/main" val="223406536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26 Sep.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27 Sep.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26 Sep.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FBFEF553-A7D8-E23B-2A0F-773F497AA391}"/>
              </a:ext>
            </a:extLst>
          </p:cNvPr>
          <p:cNvPicPr>
            <a:picLocks noChangeAspect="1"/>
          </p:cNvPicPr>
          <p:nvPr/>
        </p:nvPicPr>
        <p:blipFill>
          <a:blip r:embed="rId6"/>
          <a:stretch>
            <a:fillRect/>
          </a:stretch>
        </p:blipFill>
        <p:spPr>
          <a:xfrm>
            <a:off x="263352" y="920604"/>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217820</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8783</cp:revision>
  <cp:lastPrinted>2017-07-20T13:27:25Z</cp:lastPrinted>
  <dcterms:created xsi:type="dcterms:W3CDTF">2006-05-08T10:56:49Z</dcterms:created>
  <dcterms:modified xsi:type="dcterms:W3CDTF">2023-09-28T13:13:19Z</dcterms:modified>
</cp:coreProperties>
</file>