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1"/>
  </p:notesMasterIdLst>
  <p:sldIdLst>
    <p:sldId id="256" r:id="rId2"/>
    <p:sldId id="279" r:id="rId3"/>
    <p:sldId id="297" r:id="rId4"/>
    <p:sldId id="281" r:id="rId5"/>
    <p:sldId id="264" r:id="rId6"/>
    <p:sldId id="280" r:id="rId7"/>
    <p:sldId id="294" r:id="rId8"/>
    <p:sldId id="298" r:id="rId9"/>
    <p:sldId id="295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17"/>
  </p:normalViewPr>
  <p:slideViewPr>
    <p:cSldViewPr>
      <p:cViewPr varScale="1">
        <p:scale>
          <a:sx n="88" d="100"/>
          <a:sy n="88" d="100"/>
        </p:scale>
        <p:origin x="5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3:32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5540 0 24575,'-13'0'0,"-6"0"0,4 0 0,-3 6 0,4-4 0,-16 15 0,12-8 0,-12 4 0,17-1 0,-1-5 0,1 0 0,0 5 0,0-11 0,6 11 0,-11-5 0,10 6 0,-5 0 0,1-5 0,5 3 0,-7-3 0,7 5 0,-4 0 0,3 0 0,-5 0 0,0 0 0,-7 1 0,-31 29 0,11-11 0,-19 15 0,27-17 0,-40 23 0,34-17 0,-34 23 0,50-30 0,-5-7 0,-20 43 0,19-40 0,-11 24 0,0 4 0,5-9 0,4 0 0,-2 2 0,-18 21 0,-11 8 0,14-20 0,-4 2 0,14-25 0,3 5 0,-1 0 0,-11 2 0,-20 21 0,37-33 0,8-12 0,-6 6 0,5-7 0,-6 6 0,6-5 0,-17 25 0,-32 17 0,-2 6 0,-6-5 0,22-16 0,27-20 0,-7 8 0,9-2 0,-1 1 0,1-7 0,-13 17 0,-22 25 0,7-1 0,-5 7 0,26-29 0,5-5 0,-6-5 0,-9 26 0,-23-7 0,22-7 0,-5 9 0,3-6 0,3-12 0,1-2 0,-21 29 0,4-4 0,16-18 0,14-9 0,-7 8 0,10-9 0,-9 0 0,13 0 0,-31 7 0,3 14 0,-3 4 0,6-16 0,-1 1 0,-21 22 0,5-1 0,3-5 0,14-13 0,12-13 0,7 0 0,-10 8 0,-3 2 0,-18 9 0,21-9 0,0-1 0,-17-1 0,27-9 0,-7 2 0,9-2 0,-32 32 0,13-10 0,0 2 0,9-14 0,1 0 0,-5 11 0,4-5 0,5-10 0,10 2 0,-4-7 0,7 4 0,7-19 0,-1 6 0,7 0 0,-11 1 0,9 13 0,-16-6 0,4 11 0,1-17 0,1 8 0,6-9 0,-12 17 0,8-2 0,-2-3 0,7-7 0,5-13 0,0 0 0,1 0 0,0 1 0,4-1 0,-9 0 0,9 0 0,-21 17 0,13-12 0,-15 13 0,12-18 0,0-6 0,0 10 0,0-14 0,0 15 0,-18-5 0,19 2 0,-17 3 0,22-4 0,-6-1 0,0 0 0,-1 0 0,1 0 0,0 6 0,0-4 0,0-2 0,0-2 0,0-3 0,0 5 0,0-6 0,5 5 0,-3-5 0,9 6 0,-10 0 0,5 0 0,-6 0 0,6 1 0,-5-1 0,5 0 0,0 0 0,-5-6 0,10 5 0,-9-11 0,9 11 0,-9-11 0,9 11 0,-9-10 0,9 9 0,-10-9 0,11 9 0,-11-3 0,5 5 0,0 0 0,-5 0 0,11 0 0,-11 0 0,11 0 0,-11-5 0,10 3 0,-9-3 0,9 5 0,-9-6 0,9 5 0,-9-11 0,9 11 0,-10-11 0,11 11 0,-11-11 0,11 11 0,-11-11 0,11 11 0,-11-11 0,5 5 0,-1 0 0,-3-4 0,9 9 0,-9-3 0,3 5 0,1 0 0,-5-6 0,11 5 0,-5-5 0,6 6 0,-6-6 0,5 5 0,-5-16 0,-7 8 0,10-16 0,-9 5 0,12-6 0,0 0 0,0 0 0,0 0 0,0 0 0,0-1 0,0 1 0,0 0 0,0 0 0,-6-12 0,4 9 0,-4-8 0,1 16 0,-3-3 0,1 3 0,-5-5 0,11-7 0,-5 5 0,6-5 0,0 7 0,0 0 0,0 0 0,0 0 0,0 0 0,0 6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3:36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1 213 24575,'13'0'0,"0"0"0,-6-13 0,5 10 0,-5-15 0,6 16 0,0-9 0,1 9 0,-1-4 0,-6 0 0,5 5 0,-5-11 0,6 11 0,0-5 0,0 0 0,0-1 0,1 0 0,-1 1 0,0 0 0,0 5 0,0-11 0,0 10 0,0-9 0,0 9 0,0-9 0,1 9 0,-1-9 0,0 9 0,0-10 0,0 11 0,0-11 0,0 11 0,-5-11 0,3 11 0,-4-5 0,7 6 0,-1 0 0,0 0 0,0 0 0,0 0 0,0 0 0,0 0 0,0 0 0,1 0 0,-1 0 0,0 0 0,0 0 0,0 0 0,-6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1:27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24575,'81'52'0,"1"0"0,-1 1 0,-11-6 0,-10-4 0,-20-12 0,1 1 0,21 13 0,-2 6 0,2 2 0,8 1-1175,-17-2 1,1 1 1174,-15-22 0,0 2 0,5 13 0,3 8 0,-3-6 0,0-11 0,0 0 0,22 35 0,-3-2 0,5-15 0,-29-18 0,0 2 0,3 2 0,2 2-93,5-1 1,-2 0 92,19 31 0,-25-38 0,-1-3 0,21 20 602,0-1-602,-9 0 0,0 2 0,-17-18 0,0 2 0,21 26 0,-1 0 0,9 10-728,-1-1 728,-31-32 0,-1-2 0,11 7 1119,9 20-1119,-13-25 737,-6 7-737,16 2 0,-16-3 0,15 6 0,2 0 0,-5 1 0,3-5 0,0-3 0,-7-6 804,-2-8-804,9 16 0,-16-16 0,7 7 0,-2-15 0,-5 4 0,5-5 0,18 26 0,-12-14 0,14 14 0,-20-19 0,-7 0 0,7 0 0,-6 0 0,7 0 0,-15 0 0,11 12 0,-16-10 0,17 11 0,-13-8 0,1-4 0,5-2 0,-12-1 0,6-12 0,-8 5 0,0-7 0,7 7 0,-5-5 0,5 5 0,-6 0 0,18 27 0,-6-13 0,21 33 0,-16-28 0,-2 4 0,-1-6 0,-6-9 0,7 8 0,-6-5 0,5 5 0,-6-8 0,6 1 0,14 20 0,-10-16 0,11 24 0,-13-19 0,0 1 0,0 5 0,1 3 0,7 22 0,-5-9 0,-2 6 0,4-7 0,-4-5 0,0-2 0,-5-18 0,-12-14 0,-1-7 0,0 0 0,0-5 0,0 3 0,0-9 0,1 4 0,-1-1 0,0-3 0,0 10 0,0-11 0,0 11 0,0-11 0,6 11 0,-4-5 0,4 0 0,-12 5 0,5-10 0,-11 9 0,11-9 0,-11 9 0,11-3 0,-5 5 0,6 0 0,0 6 0,1-5 0,-1 5 0,0-6 0,0 1 0,0-1 0,0 0 0,6 6 0,2-4 0,0 4 0,-1-6 0,12 20 0,-14-9 0,15 10 0,-13-7 0,-5-12 0,5 11 0,-6-4 0,0 0 0,-1-2 0,1-7 0,5 6 0,13 7 0,-3-4 0,3 8 0,-13-21 0,-6 9 0,0-11 0,-6 6 0,5 0 0,1 6 0,2-4 0,-2 4 0,-2-6 0,-3 0 0,-1 0 0,5 0 0,-5-6 0,0 5 0,5-11 0,-5 11 0,6-10 0,6 9 0,-4-4 0,4 1 0,-6 3 0,0-9 0,-6 10 0,5-11 0,-5 11 0,0-5 0,5 0 0,-5 5 0,7-11 0,-1 11 0,0-11 0,-6 11 0,5-10 0,-5 9 0,0-4 0,5 1 0,-5 3 0,0-3 0,5-1 0,-10 5 0,9-11 0,-9 11 0,9-11 0,-9 11 0,10-5 0,-5 6 0,0 0 0,5-5 0,-11 3 0,11-3 0,-11 5 0,11 0 0,-11 0 0,11-6 0,-10 5 0,9-5 0,-9 6 0,9 0 0,-9 1 0,9-1 0,-9 0 0,4 0 0,0-6 0,-5 5 0,5-5 0,0 6 0,-5 0 0,5-11 0,0 2 0,-5-15 0,11 9 0,-11-10 0,11 5 0,-11-6 0,5 0 0,0 6 0,-4-5 0,3 5 0,-5-6 0,6 5 0,-4-3 0,9 3 0,-9-5 0,4 0 0,-6 0 0,0 0 0,5 0 0,-3 0 0,4 0 0,-6-1 0,0 1 0,6 6 0,-5-5 0,5 5 0,-6-6 0,0 0 0,0 0 0,0 0 0,0-1 0,0 1 0,0 0 0,0 0 0,0 0 0,0 0 0,0 0 0,0 0 0,0 0 0,0 11 0,0 9 0,0 8 0,0 4 0,0-6 0,6-6 0,-5 5 0,5-5 0,-6 6 0,0 0 0,0 1 0,0-1 0,0 0 0,0 0 0,0 0 0,0 0 0,0 0 0,0 0 0,0 1 0,0-1 0,0 0 0,0 0 0,0 0 0,0 0 0,0 0 0,0 0 0,0 0 0,-6-5 0,5 3 0,-11-9 0,11 10 0,-5-5 0,6 6 0,-6-6 0,4 5 0,-9-11 0,9 11 0,-9-5 0,9 6 0,-9-5 0,9 3 0,-4-3 0,0-1 0,5 5 0,-11-5 0,11 6 0,-11-6 0,5-1 0,-6-6 0,0-6 0,0 5 0,5-11 0,-3 11 0,3-11 0,1 5 0,-5-1 0,5 3 0,-6 5 0,0 0 0,0 0 0,6-6 0,-5 4 0,5-4 0,-7 6 0,1 0 0,0 0 0,0 0 0,-18 0 0,6 0 0,-8 0 0,13 0 0,0 0 0,5 0 0,-5 0 0,7 0 0,0 0 0,0 0 0,0 0 0,-7 0 0,5-5 0,-28-3 0,24 1 0,-18-5 0,24 11 0,0-11 0,0 11 0,0-11 0,0 5 0,5-6 0,-9-6 0,14 4 0,-15 2 0,23 7 0,-10 6 0,11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2:31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1894 24575,'0'-29'0,"0"8"0,0-6 0,0 12 0,7-12 0,0 12 0,1-4 0,3 5 0,-9 1 0,10 0 0,-5 0 0,0 0 0,5-7 0,-4 5 0,-1-5 0,5 7 0,-5 0 0,7 0 0,-7 0 0,4 0 0,-3-7 0,0 5 0,4-5 0,-11 7 0,11 0 0,-11-7 0,11 11 0,-10-10 0,9 12 0,-9-6 0,9 0 0,-9 0 0,9 5 0,-9-3 0,10 3 0,-11-5 0,11 0 0,-11 0 0,5 0 0,0 0 0,-5 0 0,11 0 0,-11 0 0,11-1 0,-11 1 0,11 6 0,-5-10 0,6 8 0,1-16 0,-1 10 0,0-3 0,0 4 0,0 1 0,0 0 0,0 0 0,1-7 0,11-6 0,-9 3 0,9-2 0,-18 12 0,5 0 0,-4-7 0,5 5 0,-5-5 0,4 0 0,-5 5 0,8-11 0,-2 4 0,1 0 0,0-5 0,-1 13 0,1-6 0,0 0 0,-1 5 0,0-5 0,1 7 0,-7 0 0,4 0 0,-3 5 0,-1-3 0,5 3 0,1-16 0,1 8 0,5-9 0,-11 12 0,3 0 0,-9 0 0,9-1 0,-9 1 0,4 0 0,0 6 0,-5-5 0,5 5 0,0-6 0,-5 0 0,5 0 0,0 0 0,-5-1 0,11 1 0,-11 0 0,11 6 0,-11-5 0,5 5 0,0 0 0,-4-5 0,3 5 0,1-6 0,2-1 0,5 1 0,-6 0 0,5 6 0,-11-5 0,5 5 0,0 0 0,-5-5 0,11 11 0,-11-11 0,11 10 0,-11-9 0,11 9 0,-11-9 0,5 3 0,0 1 0,-4-5 0,9 5 0,-9-6 0,9 6 0,-9-5 0,4 5 0,-1 0 0,-3-5 0,4 5 0,0-1 0,-5-3 0,5 3 0,0 1 0,-5-5 0,5 5 0,0 0 0,-5 1 0,5 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2:32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2:33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24575,'0'13'0,"0"0"0,0 0 0,0 1 0,0-1 0,0 0 0,0 0 0,6 0 0,-5 0 0,5 0 0,-6 0 0,0 0 0,0 1 0,0-1 0,0 0 0,6 0 0,-4 0 0,3 0 0,-5 0 0,0 0 0,6-5 0,-4 3 0,3-3 0,-5 5 0,6-6 0,-4 5 0,4-5 0,-6 6 0,0 0 0,5 0 0,-3 0 0,4 1 0,-6-1 0,0 0 0,0 0 0,6-6 0,-5 5 0,5-5 0,0 0 0,-5 5 0,5-5 0,0 1 0,-5 3 0,5-9 0,-6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30T16:12:37.2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551 1 24575,'-13'0'0,"0"0"0,0 0 0,0 0 0,-18 0 0,14 0 0,-14 0 0,18 0 0,0 5 0,0-3 0,0 4 0,0-6 0,-1 0 0,1 0 0,0 6 0,0-5 0,0 5 0,-12 0 0,9-5 0,-9 5 0,12-6 0,0 0 0,0 0 0,0 0 0,0 0 0,0 0 0,-6 0 0,10 6 0,-9-5 0,11 11 0,0-5 0,-5 0 0,11 5 0,-11-10 0,11 9 0,-11-9 0,11 9 0,-11-9 0,10 9 0,-9-9 0,4 4 0,-1 0 0,2-5 0,6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77262497-4002-9BBF-06B1-CC192B4675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F246D6B-6570-2022-1CCC-6572533A928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BD4A757-B228-A02C-A822-97C9FC2B4BBC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1" name="Rectangle 5">
            <a:extLst>
              <a:ext uri="{FF2B5EF4-FFF2-40B4-BE49-F238E27FC236}">
                <a16:creationId xmlns:a16="http://schemas.microsoft.com/office/drawing/2014/main" id="{47819004-718C-F8BD-584A-AA55DC8D1CC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2822" name="Rectangle 6">
            <a:extLst>
              <a:ext uri="{FF2B5EF4-FFF2-40B4-BE49-F238E27FC236}">
                <a16:creationId xmlns:a16="http://schemas.microsoft.com/office/drawing/2014/main" id="{6B473B52-6720-440B-BEB0-14F43ABA0EF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3" name="Rectangle 7">
            <a:extLst>
              <a:ext uri="{FF2B5EF4-FFF2-40B4-BE49-F238E27FC236}">
                <a16:creationId xmlns:a16="http://schemas.microsoft.com/office/drawing/2014/main" id="{3FB2901C-8B81-2E97-7A3F-5A8391035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48B69F-4D0D-3E41-A8BD-3741406D73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AA17423-4BD2-2234-07E9-1E9B77B127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A5779C-F90C-1A4C-A145-BD268EB5F119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E225EAF-4CA6-B9D4-1A16-F7F4855064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3C5B9B13-CCD8-DB96-2FA1-CC2726EB5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805B550D-AE57-DA14-00E1-2579E589F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4F46FA-B37E-624C-8B2A-5DB4D9150207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B4C7A52-CA54-8417-AF9B-492E58568E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124E9D1-DE11-5F9E-1258-40EA5745C4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959B9638-5D9B-6563-F004-BCF19202EB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46D233-9F6B-D841-9A9D-FF0E224B42D5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1271B6C-B35C-D27E-E12B-B485A29012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39CF1D0A-D746-5BA8-7627-EDB774262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7F5D0B7-CC85-C7E6-9D92-80B9F8C6B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DECEB5-D6E1-9345-9203-83C8E2E1ACA3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7FF6BE3-6C2C-87A2-9506-00CB0E63AB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2C3C932E-9942-0E0F-2457-77804B5CF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18C80331-81C5-0BCA-A5A2-8C27D81C23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E887DF-1897-9C40-B7AA-094328B0DA6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82D9F42-CE39-04AE-93C6-F7108CCE183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CCC2CE3-F061-3072-7AA8-B5C309717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04085E70-08D8-EBD9-6B1E-09E7B32B46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DD9A99-F113-6448-871B-B72EEAF28895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6CDD4F4-D21D-0EE7-D384-C150F817D8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5F943CB9-4E3E-C0B8-16C7-CFEAB1847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FD7CE4C-735B-96F0-DA8D-3047AFA8E6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D9D29D-66CB-074E-BF95-F7CC00C569B9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5DD5C7A-39C8-910A-06CD-5E1E5A1889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F7D11CE-3E53-5FCA-4149-46ABFF4FB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50E0A684-EDFE-CB5F-4104-FFE14ABBE125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EC979290-0013-325A-EBD8-A6F21471B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DB40D096-945C-BAF9-2C14-5D5548E705E4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95EBE0E7-E4AA-6405-78F2-A9BD1D66104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8380026C-96A8-EACD-C2AF-1F92FF191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>
                <a:gd name="T0" fmla="*/ 0 w 1000"/>
                <a:gd name="T1" fmla="*/ 369 h 1000"/>
                <a:gd name="T2" fmla="*/ 0 w 1000"/>
                <a:gd name="T3" fmla="*/ 369 h 1000"/>
                <a:gd name="T4" fmla="*/ 0 w 1000"/>
                <a:gd name="T5" fmla="*/ 0 h 1000"/>
                <a:gd name="T6" fmla="*/ 0 w 1000"/>
                <a:gd name="T7" fmla="*/ 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38A0A9BC-DC45-408C-359D-465FAFF4D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>
                <a:gd name="T0" fmla="*/ 0 w 1000"/>
                <a:gd name="T1" fmla="*/ 0 h 1000"/>
                <a:gd name="T2" fmla="*/ 0 w 1000"/>
                <a:gd name="T3" fmla="*/ 0 h 1000"/>
                <a:gd name="T4" fmla="*/ 0 w 1000"/>
                <a:gd name="T5" fmla="*/ 200 h 1000"/>
                <a:gd name="T6" fmla="*/ 0 w 1000"/>
                <a:gd name="T7" fmla="*/ 20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9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97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6F2BC8E-9F35-B638-A2ED-529FB263C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B675BC1-E62B-BDEA-D52E-61EF46985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02A5CBFC-C397-2A52-AF4E-C1FD35A52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F77DF7-E6C8-FE46-853C-4445117AE9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54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E61BF7-EA1E-8E0B-9B67-7788A9456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B1CEB49-7251-6D4C-9DFD-FEF52ACE7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800EA22-CE50-00C7-0A0C-8B5CFEDF5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E87EC-4EDF-AD4E-B5B9-8E991454C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65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E19D1F-96A2-1B86-1360-F6AE49E99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95BFA5-B71D-B342-1A5C-F1D3F9AD1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79786C8-B510-76AE-80B1-DE3AC4D2D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4C7FF-937C-F240-9E46-35717D45A5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86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5F743-38F4-A2E0-FE50-D22484ED9F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8833737-C3B0-A29D-720E-89ABC63094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3D0DCBF-0917-56AD-4FBD-B97B0EEFB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1019A-7EAD-9743-9EB2-9D41084E4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576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76612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75F834-3A5D-DF5F-1F97-2001C52A7C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1C2BCB2-DC2A-AADC-6DDD-298586448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A197634-2767-FD8A-2E3B-FD7518D23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5E56F-25FC-0549-8D37-F0C9905386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40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981200"/>
            <a:ext cx="375443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4114800"/>
            <a:ext cx="375443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9DC85B-1EA4-07BE-75D6-74178D602E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3DA0F1D-19A2-CE0E-BC4E-8D08AC313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E9A9DA8-F218-054E-9BE3-81C3CD651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3141F-2A78-A74D-994B-F6F88E6FC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12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49325" y="1981200"/>
            <a:ext cx="3754438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981200"/>
            <a:ext cx="375443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00BB71-7334-3055-EE92-302AEFCDE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9FDDD9B-C18A-6223-5ACC-F2D9BCCA59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66B9525-32F2-A70F-B70C-2076E0144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C03ED-9497-644B-85B1-39EEE80CE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6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A5AD47-DAE2-B330-3E49-4D24759B7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DA85F99-B7C1-D61F-F10E-DBCA50B778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4DC6342-1E37-DEE5-0ACC-DAE52E4F0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5B0FA-8019-7B44-8579-DAE0CDB5E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0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D5DA40-1D7D-7AE1-F2C6-5A0E265AB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7428117-504E-FB3A-2E89-133BB60B2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36887B6-9B43-BA75-6EE3-CC332980A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51A53-6178-C24E-BCFC-6C71C8C6D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32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770BDD-B567-6BAB-0387-046E1A89C9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DF49674-9B54-9CB7-0C5C-C0E7900F5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3EA18E7-E9FF-2660-AC31-0D6CD0A92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8034C-C4A9-DC4A-85B7-3DC157AFD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05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AB788-71B0-0C30-F7DC-3B69CE2C64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3C0EB3-CBE5-32D5-425A-9DDB75533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928B3-43E5-B4CD-7EE4-45013DA7B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26EFD-04E7-274F-8692-0846369F8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06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2EC51C3-80C1-AA50-E221-C6225F2C9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41A7171-30E9-CE27-D210-CEBFCA0957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378E01B-EDE5-090A-0611-C1CAF3F5D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564B0-2992-DE4D-8D0E-B1E136F5C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9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45947B5-FD3D-AF14-289A-B96F6C3AB4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6F13CC4-D149-57CC-8E80-BB3EBEED5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6A78724-8895-5F79-267F-21B8C78A6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4C179-29DB-D744-97B7-331014B4BF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52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EF1C7A-CA80-334C-C979-6FB11C98F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7263420-59FF-0E18-8B08-52DF911E3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F22AD8D-78FA-6750-887D-43B1981D2A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012E-3A2D-134F-8FA8-F8FE59E7A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86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87332B-08B6-95CF-176C-0E399CBDD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6769B3E-6FCC-289F-5743-F6AF2145E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83AB712-368C-5510-7C01-3E7BD7DC7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3ACB-BBC9-A743-8683-A227D3DA0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08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2540A3-5AE4-B482-8A60-01BD41025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6D901DF-70F5-41D9-C6B7-B647072DD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1F324B1-D3F1-96D4-E16C-23D2108D5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BEB427-D4E6-2C61-D761-895AB6A76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8726" name="Rectangle 6">
            <a:extLst>
              <a:ext uri="{FF2B5EF4-FFF2-40B4-BE49-F238E27FC236}">
                <a16:creationId xmlns:a16="http://schemas.microsoft.com/office/drawing/2014/main" id="{F1F8F0C9-7715-A7B3-4950-1252C567B2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7" name="Rectangle 7">
            <a:extLst>
              <a:ext uri="{FF2B5EF4-FFF2-40B4-BE49-F238E27FC236}">
                <a16:creationId xmlns:a16="http://schemas.microsoft.com/office/drawing/2014/main" id="{77529ED1-FB73-4A14-1F42-D5BF7C8FBF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8" name="Rectangle 8">
            <a:extLst>
              <a:ext uri="{FF2B5EF4-FFF2-40B4-BE49-F238E27FC236}">
                <a16:creationId xmlns:a16="http://schemas.microsoft.com/office/drawing/2014/main" id="{F222273E-D304-6C34-43FC-599F38DA36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D2C1A0-EEB3-734B-A9AC-934419BFD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9B59DEED-2198-CD75-5FA0-7541CC306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>
              <a:gd name="T0" fmla="*/ 2147483646 w 1000"/>
              <a:gd name="T1" fmla="*/ 2147483646 h 1000"/>
              <a:gd name="T2" fmla="*/ 0 w 1000"/>
              <a:gd name="T3" fmla="*/ 2147483646 h 1000"/>
              <a:gd name="T4" fmla="*/ 0 w 1000"/>
              <a:gd name="T5" fmla="*/ 0 h 1000"/>
              <a:gd name="T6" fmla="*/ 2147483646 w 1000"/>
              <a:gd name="T7" fmla="*/ 0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>
            <a:extLst>
              <a:ext uri="{FF2B5EF4-FFF2-40B4-BE49-F238E27FC236}">
                <a16:creationId xmlns:a16="http://schemas.microsoft.com/office/drawing/2014/main" id="{F694EB0E-561B-6DB9-D49D-B90D2917E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customXml" Target="../ink/ink5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9231521-70B7-BB09-068D-ACA74543E0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u="sng">
                <a:latin typeface="Garamond" panose="02020404030301010803" pitchFamily="18" charset="0"/>
              </a:rPr>
              <a:t>Mbale Water Project, Uganda</a:t>
            </a:r>
          </a:p>
        </p:txBody>
      </p:sp>
      <p:sp>
        <p:nvSpPr>
          <p:cNvPr id="4099" name="Subtitle 1">
            <a:extLst>
              <a:ext uri="{FF2B5EF4-FFF2-40B4-BE49-F238E27FC236}">
                <a16:creationId xmlns:a16="http://schemas.microsoft.com/office/drawing/2014/main" id="{267626DC-BF3B-CDC0-8E18-257E2A6FF0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0" y="3043238"/>
            <a:ext cx="2057400" cy="3205162"/>
          </a:xfrm>
        </p:spPr>
        <p:txBody>
          <a:bodyPr/>
          <a:lstStyle/>
          <a:p>
            <a:r>
              <a:rPr lang="en-US" altLang="en-US" dirty="0"/>
              <a:t>Who What Where</a:t>
            </a:r>
          </a:p>
          <a:p>
            <a:r>
              <a:rPr lang="en-US" altLang="en-US" dirty="0"/>
              <a:t>When Why   How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4FD54CE-43B4-4D4C-31A5-6B1049800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Who…Residents of </a:t>
            </a:r>
            <a:r>
              <a:rPr lang="en-US" altLang="en-US" dirty="0" err="1"/>
              <a:t>Bugusege</a:t>
            </a:r>
            <a:r>
              <a:rPr lang="en-US" altLang="en-US" dirty="0"/>
              <a:t>	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87AF0D3-A098-7BC2-EB7C-D5BAEC0C5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en-US" altLang="en-US" sz="2400" dirty="0">
              <a:latin typeface="Garamond" panose="02020404030301010803" pitchFamily="18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F00CABE-98E1-8B77-E95C-D16BDC9D9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1615380"/>
            <a:ext cx="6461919" cy="4846439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3537-522B-0A89-217B-40424738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Who…</a:t>
            </a:r>
            <a:r>
              <a:rPr lang="en-US" sz="2800" dirty="0"/>
              <a:t>David </a:t>
            </a:r>
            <a:r>
              <a:rPr lang="en-US" sz="2800" dirty="0" err="1"/>
              <a:t>Mabonga</a:t>
            </a:r>
            <a:r>
              <a:rPr lang="en-US" sz="2800" dirty="0"/>
              <a:t> and Daughters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1E0C47-16D9-873F-6C75-CC86874DA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09713"/>
            <a:ext cx="3962400" cy="5127812"/>
          </a:xfrm>
        </p:spPr>
      </p:pic>
    </p:spTree>
    <p:extLst>
      <p:ext uri="{BB962C8B-B14F-4D97-AF65-F5344CB8AC3E}">
        <p14:creationId xmlns:p14="http://schemas.microsoft.com/office/powerpoint/2010/main" val="22876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C3F1FB6-857D-FF87-BD3F-CA86EAA76E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2350" y="381000"/>
            <a:ext cx="7099300" cy="10668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	</a:t>
            </a:r>
            <a:br>
              <a:rPr lang="en-US" altLang="en-US" sz="3800" dirty="0"/>
            </a:br>
            <a:r>
              <a:rPr lang="en-US" altLang="en-US" sz="3800" dirty="0"/>
              <a:t>	</a:t>
            </a:r>
            <a:r>
              <a:rPr lang="en-US" altLang="en-US" sz="2800" b="1" dirty="0" err="1">
                <a:latin typeface="Garamond" panose="02020404030301010803" pitchFamily="18" charset="0"/>
              </a:rPr>
              <a:t>Busegese</a:t>
            </a:r>
            <a:r>
              <a:rPr lang="en-US" altLang="en-US" sz="2800" b="1" dirty="0">
                <a:latin typeface="Garamond" panose="02020404030301010803" pitchFamily="18" charset="0"/>
              </a:rPr>
              <a:t> Water Project, </a:t>
            </a:r>
            <a:r>
              <a:rPr lang="en-US" altLang="en-US" sz="2800" b="1" dirty="0" err="1">
                <a:latin typeface="Garamond" panose="02020404030301010803" pitchFamily="18" charset="0"/>
              </a:rPr>
              <a:t>Mbale</a:t>
            </a:r>
            <a:br>
              <a:rPr lang="en-US" altLang="en-US" sz="2800" b="1" dirty="0">
                <a:latin typeface="Garamond" panose="02020404030301010803" pitchFamily="18" charset="0"/>
              </a:rPr>
            </a:br>
            <a:r>
              <a:rPr lang="en-US" altLang="en-US" sz="2800" b="1" dirty="0">
                <a:latin typeface="Garamond" panose="02020404030301010803" pitchFamily="18" charset="0"/>
              </a:rPr>
              <a:t>What… they have now!</a:t>
            </a:r>
            <a:r>
              <a:rPr lang="en-US" altLang="en-US" sz="3800" dirty="0"/>
              <a:t>	</a:t>
            </a:r>
            <a:endParaRPr lang="en-US" altLang="en-US" sz="1600" dirty="0"/>
          </a:p>
        </p:txBody>
      </p:sp>
      <p:pic>
        <p:nvPicPr>
          <p:cNvPr id="5" name="Picture 4" descr="A group of children standing in a puddle&#10;&#10;Description automatically generated with low confidence">
            <a:extLst>
              <a:ext uri="{FF2B5EF4-FFF2-40B4-BE49-F238E27FC236}">
                <a16:creationId xmlns:a16="http://schemas.microsoft.com/office/drawing/2014/main" id="{73448C13-3A9F-421D-492D-544A912BA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752600"/>
            <a:ext cx="6604000" cy="4953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4B2AF9D7-605D-8A64-B5B4-3C4EC858B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96838"/>
            <a:ext cx="7175500" cy="1274762"/>
          </a:xfrm>
        </p:spPr>
        <p:txBody>
          <a:bodyPr/>
          <a:lstStyle/>
          <a:p>
            <a:pPr eaLnBrk="1" hangingPunct="1"/>
            <a:br>
              <a:rPr lang="en-US" altLang="en-US" dirty="0"/>
            </a:br>
            <a:r>
              <a:rPr lang="en-US" altLang="en-US" dirty="0"/>
              <a:t>Where…</a:t>
            </a:r>
          </a:p>
        </p:txBody>
      </p:sp>
      <p:pic>
        <p:nvPicPr>
          <p:cNvPr id="6147" name="Picture 5" descr="uganda_rel95">
            <a:extLst>
              <a:ext uri="{FF2B5EF4-FFF2-40B4-BE49-F238E27FC236}">
                <a16:creationId xmlns:a16="http://schemas.microsoft.com/office/drawing/2014/main" id="{CF7167AC-0526-5FCD-0C1A-5A030F50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600200"/>
            <a:ext cx="6946900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7">
            <a:extLst>
              <a:ext uri="{FF2B5EF4-FFF2-40B4-BE49-F238E27FC236}">
                <a16:creationId xmlns:a16="http://schemas.microsoft.com/office/drawing/2014/main" id="{18362C8D-0761-C7EB-F691-8DD141D7FE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2868613"/>
            <a:ext cx="1806575" cy="132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Text Box 9">
            <a:extLst>
              <a:ext uri="{FF2B5EF4-FFF2-40B4-BE49-F238E27FC236}">
                <a16:creationId xmlns:a16="http://schemas.microsoft.com/office/drawing/2014/main" id="{C28A49C2-F651-8058-C9E2-11F4F776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438400"/>
            <a:ext cx="854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/>
              <a:t>Mbale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92ADDE4-F877-EBC9-5A50-22D414C716B5}"/>
                  </a:ext>
                </a:extLst>
              </p14:cNvPr>
              <p14:cNvContentPartPr/>
              <p14:nvPr/>
            </p14:nvContentPartPr>
            <p14:xfrm>
              <a:off x="6698211" y="2874851"/>
              <a:ext cx="1994760" cy="1960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92ADDE4-F877-EBC9-5A50-22D414C716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9211" y="2865851"/>
                <a:ext cx="2012400" cy="19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01747E7-44B6-558B-E014-88E83137A304}"/>
                  </a:ext>
                </a:extLst>
              </p14:cNvPr>
              <p14:cNvContentPartPr/>
              <p14:nvPr/>
            </p14:nvContentPartPr>
            <p14:xfrm>
              <a:off x="6746811" y="4758011"/>
              <a:ext cx="217440" cy="76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01747E7-44B6-558B-E014-88E83137A3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38171" y="4749371"/>
                <a:ext cx="235080" cy="94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535C073-207F-352E-B9AD-23C460D39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 dirty="0"/>
              <a:t>Where…More specifically</a:t>
            </a:r>
            <a:endParaRPr lang="en-US" altLang="en-US" sz="3800" b="1" dirty="0">
              <a:solidFill>
                <a:srgbClr val="2206CA"/>
              </a:solidFill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44FF631-E94E-7A03-E4C8-0EEE1B114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8153400" cy="4932362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" name="Picture 2" descr="A picture containing map, text, atlas, diagram&#10;&#10;Description automatically generated">
            <a:extLst>
              <a:ext uri="{FF2B5EF4-FFF2-40B4-BE49-F238E27FC236}">
                <a16:creationId xmlns:a16="http://schemas.microsoft.com/office/drawing/2014/main" id="{A0E2F18D-8FE0-C573-9665-AECBB0729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87" y="1620837"/>
            <a:ext cx="3169788" cy="53482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A8CB4E-C7F1-FBE1-8861-1D2862D02AFD}"/>
                  </a:ext>
                </a:extLst>
              </p14:cNvPr>
              <p14:cNvContentPartPr/>
              <p14:nvPr/>
            </p14:nvContentPartPr>
            <p14:xfrm>
              <a:off x="3377571" y="2159531"/>
              <a:ext cx="2167920" cy="2224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A8CB4E-C7F1-FBE1-8861-1D2862D02A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8931" y="2150891"/>
                <a:ext cx="2185560" cy="2242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8C39977-56C4-46FC-CF6C-D0FB10C0F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 dirty="0"/>
              <a:t>When…Within about 90 days</a:t>
            </a:r>
            <a:br>
              <a:rPr lang="en-US" altLang="en-US" sz="3800" dirty="0"/>
            </a:br>
            <a:r>
              <a:rPr lang="en-US" altLang="en-US" sz="2800" dirty="0"/>
              <a:t>Example of another similar project</a:t>
            </a:r>
            <a:endParaRPr lang="en-US" altLang="en-US" sz="2800" b="1" dirty="0">
              <a:solidFill>
                <a:srgbClr val="2206CA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BD1C30A-BF59-24B9-F139-3F1E8E07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" name="Picture 2" descr="A picture containing outdoor, sky, tree, building&#10;&#10;Description automatically generated">
            <a:extLst>
              <a:ext uri="{FF2B5EF4-FFF2-40B4-BE49-F238E27FC236}">
                <a16:creationId xmlns:a16="http://schemas.microsoft.com/office/drawing/2014/main" id="{1C7D736C-9189-08FD-D65D-9D90289A0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3810000" cy="5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A6D2ACD-E77D-2CDD-78A1-E9425E5D3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B39D9-1149-1086-228C-698D5E96F1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Why…To attain this</a:t>
            </a:r>
          </a:p>
        </p:txBody>
      </p:sp>
      <p:pic>
        <p:nvPicPr>
          <p:cNvPr id="5" name="Picture 4" descr="A picture containing person, clothing, outdoor, ground&#10;&#10;Description automatically generated">
            <a:extLst>
              <a:ext uri="{FF2B5EF4-FFF2-40B4-BE49-F238E27FC236}">
                <a16:creationId xmlns:a16="http://schemas.microsoft.com/office/drawing/2014/main" id="{828E9BAD-3E40-AD6F-6EEA-6DC91A59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748416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3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59AFE94-7B09-487D-EAE8-54107FC6E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2350" y="381000"/>
            <a:ext cx="7099300" cy="11430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	</a:t>
            </a:r>
            <a:br>
              <a:rPr lang="en-US" altLang="en-US" sz="3800" dirty="0"/>
            </a:br>
            <a:r>
              <a:rPr lang="en-US" altLang="en-US" sz="3800" dirty="0"/>
              <a:t>	How:</a:t>
            </a:r>
            <a:br>
              <a:rPr lang="en-US" altLang="en-US" sz="3800" dirty="0"/>
            </a:br>
            <a:r>
              <a:rPr lang="en-US" altLang="en-US" sz="2800" b="1" dirty="0">
                <a:latin typeface="Garamond" panose="02020404030301010803" pitchFamily="18" charset="0"/>
              </a:rPr>
              <a:t>Solution / Partnership/Rotary Grant</a:t>
            </a:r>
            <a:r>
              <a:rPr lang="en-US" altLang="en-US" sz="3800" dirty="0"/>
              <a:t>	</a:t>
            </a:r>
            <a:endParaRPr lang="en-US" alt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7B4E4-C235-AF3E-5A1B-DD67676861C4}"/>
              </a:ext>
            </a:extLst>
          </p:cNvPr>
          <p:cNvSpPr txBox="1"/>
          <p:nvPr/>
        </p:nvSpPr>
        <p:spPr>
          <a:xfrm>
            <a:off x="381001" y="1828800"/>
            <a:ext cx="792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sources for:  Drilling, Submersible Pumps, Solar Voltaic Panels, Tanks, Piping and Standpipes.</a:t>
            </a:r>
          </a:p>
          <a:p>
            <a:endParaRPr lang="en-US" dirty="0"/>
          </a:p>
          <a:p>
            <a:r>
              <a:rPr lang="en-US" dirty="0"/>
              <a:t>We have David on the ground who has successfully managed 3 previous projects</a:t>
            </a:r>
          </a:p>
          <a:p>
            <a:endParaRPr lang="en-US" dirty="0"/>
          </a:p>
          <a:p>
            <a:r>
              <a:rPr lang="en-US" dirty="0"/>
              <a:t>We need a total of $130,000 to convert this dream to reality.</a:t>
            </a:r>
          </a:p>
          <a:p>
            <a:endParaRPr lang="en-US" dirty="0"/>
          </a:p>
          <a:p>
            <a:r>
              <a:rPr lang="en-US" dirty="0"/>
              <a:t>We have approval from District 5960 for a full match up to $25,000</a:t>
            </a:r>
          </a:p>
          <a:p>
            <a:endParaRPr lang="en-US" dirty="0"/>
          </a:p>
          <a:p>
            <a:r>
              <a:rPr lang="en-US" dirty="0"/>
              <a:t>We need:  additional Rotary Clubs from multiple districts to partner with us to help this happen.</a:t>
            </a:r>
          </a:p>
          <a:p>
            <a:endParaRPr lang="en-US" dirty="0"/>
          </a:p>
          <a:p>
            <a:r>
              <a:rPr lang="en-US" dirty="0"/>
              <a:t>Will you join with us?</a:t>
            </a:r>
          </a:p>
          <a:p>
            <a:endParaRPr lang="en-US" dirty="0"/>
          </a:p>
          <a:p>
            <a:r>
              <a:rPr lang="en-US" dirty="0"/>
              <a:t>Video: 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=ye9CZq2f-PY&amp;t=81s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CD94F7-EB6C-E067-1D4D-A36149860B64}"/>
              </a:ext>
            </a:extLst>
          </p:cNvPr>
          <p:cNvGrpSpPr/>
          <p:nvPr/>
        </p:nvGrpSpPr>
        <p:grpSpPr>
          <a:xfrm>
            <a:off x="209211" y="5995691"/>
            <a:ext cx="438840" cy="682200"/>
            <a:chOff x="209211" y="5995691"/>
            <a:chExt cx="438840" cy="68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5622731-C1D3-3649-DC1D-11B703A3AC6A}"/>
                    </a:ext>
                  </a:extLst>
                </p14:cNvPr>
                <p14:cNvContentPartPr/>
                <p14:nvPr/>
              </p14:nvContentPartPr>
              <p14:xfrm>
                <a:off x="209211" y="5995691"/>
                <a:ext cx="401040" cy="6822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5622731-C1D3-3649-DC1D-11B703A3AC6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0211" y="5986691"/>
                  <a:ext cx="418680" cy="69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45C12F5-7A58-8425-C70F-1774E0260E08}"/>
                    </a:ext>
                  </a:extLst>
                </p14:cNvPr>
                <p14:cNvContentPartPr/>
                <p14:nvPr/>
              </p14:nvContentPartPr>
              <p14:xfrm>
                <a:off x="609891" y="5995691"/>
                <a:ext cx="360" cy="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45C12F5-7A58-8425-C70F-1774E0260E0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0891" y="598669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10E9633-212D-3612-5C2B-E75E774E51C2}"/>
                    </a:ext>
                  </a:extLst>
                </p14:cNvPr>
                <p14:cNvContentPartPr/>
                <p14:nvPr/>
              </p14:nvContentPartPr>
              <p14:xfrm>
                <a:off x="609891" y="5995691"/>
                <a:ext cx="38160" cy="1846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10E9633-212D-3612-5C2B-E75E774E51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0891" y="5986691"/>
                  <a:ext cx="558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9E6B0FF-3343-39C6-EB77-905A844ED272}"/>
                    </a:ext>
                  </a:extLst>
                </p14:cNvPr>
                <p14:cNvContentPartPr/>
                <p14:nvPr/>
              </p14:nvContentPartPr>
              <p14:xfrm>
                <a:off x="416211" y="6011171"/>
                <a:ext cx="198720" cy="522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9E6B0FF-3343-39C6-EB77-905A844ED27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7211" y="6002531"/>
                  <a:ext cx="216360" cy="698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1318</TotalTime>
  <Words>188</Words>
  <Application>Microsoft Macintosh PowerPoint</Application>
  <PresentationFormat>On-screen Show (4:3)</PresentationFormat>
  <Paragraphs>32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Garamond</vt:lpstr>
      <vt:lpstr>Arial</vt:lpstr>
      <vt:lpstr>Wingdings</vt:lpstr>
      <vt:lpstr>Times New Roman</vt:lpstr>
      <vt:lpstr>Axis</vt:lpstr>
      <vt:lpstr>Mbale Water Project, Uganda</vt:lpstr>
      <vt:lpstr>Who…Residents of Bugusege </vt:lpstr>
      <vt:lpstr>Who…David Mabonga and Daughters</vt:lpstr>
      <vt:lpstr>   Busegese Water Project, Mbale What… they have now! </vt:lpstr>
      <vt:lpstr> Where…</vt:lpstr>
      <vt:lpstr>Where…More specifically</vt:lpstr>
      <vt:lpstr>When…Within about 90 days Example of another similar project</vt:lpstr>
      <vt:lpstr>Why…To attain this</vt:lpstr>
      <vt:lpstr>   How: Solution / Partnership/Rotary Grant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Methodists Church in Uganda</dc:title>
  <dc:creator>Gideon</dc:creator>
  <cp:lastModifiedBy>Loren Swanson</cp:lastModifiedBy>
  <cp:revision>170</cp:revision>
  <dcterms:created xsi:type="dcterms:W3CDTF">2008-09-14T02:08:28Z</dcterms:created>
  <dcterms:modified xsi:type="dcterms:W3CDTF">2023-06-30T16:14:17Z</dcterms:modified>
</cp:coreProperties>
</file>