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57" r:id="rId2"/>
    <p:sldId id="361" r:id="rId3"/>
    <p:sldId id="375" r:id="rId4"/>
    <p:sldId id="453" r:id="rId5"/>
    <p:sldId id="402" r:id="rId6"/>
    <p:sldId id="425" r:id="rId7"/>
    <p:sldId id="426" r:id="rId8"/>
    <p:sldId id="399" r:id="rId9"/>
    <p:sldId id="451" r:id="rId10"/>
    <p:sldId id="452" r:id="rId11"/>
    <p:sldId id="3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99"/>
    <a:srgbClr val="339933"/>
    <a:srgbClr val="FABE00"/>
    <a:srgbClr val="0066CC"/>
    <a:srgbClr val="CC0099"/>
    <a:srgbClr val="0033CC"/>
    <a:srgbClr val="CC0066"/>
    <a:srgbClr val="9966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1" autoAdjust="0"/>
    <p:restoredTop sz="78538" autoAdjust="0"/>
  </p:normalViewPr>
  <p:slideViewPr>
    <p:cSldViewPr snapToGrid="0">
      <p:cViewPr varScale="1">
        <p:scale>
          <a:sx n="57" d="100"/>
          <a:sy n="57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DDBF-1F83-41D2-88CA-7EA0DD9F996E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2F3A7-CDF3-4B96-8430-C2983394D84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4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club participation in cooperation</a:t>
            </a:r>
            <a:r>
              <a:rPr lang="en-US" baseline="0" dirty="0" smtClean="0"/>
              <a:t> with local NGO, </a:t>
            </a:r>
            <a:r>
              <a:rPr lang="en-US" baseline="0" dirty="0" err="1" smtClean="0"/>
              <a:t>mano</a:t>
            </a:r>
            <a:r>
              <a:rPr lang="en-US" baseline="0" dirty="0" smtClean="0"/>
              <a:t>-a-</a:t>
            </a:r>
            <a:r>
              <a:rPr lang="en-US" baseline="0" dirty="0" err="1" smtClean="0"/>
              <a:t>mano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F3A7-CDF3-4B96-8430-C2983394D84E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49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F3A7-CDF3-4B96-8430-C2983394D84E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51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7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42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35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64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59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08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6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95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58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42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08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5013-608B-4EA1-AD2E-C2C97EBA758F}" type="datetimeFigureOut">
              <a:rPr lang="en-AU" smtClean="0"/>
              <a:pPr/>
              <a:t>7/01/2018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C86D-98F2-4B61-9BDA-256EE3A2E14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9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69" y="365125"/>
            <a:ext cx="8324281" cy="254740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Community Service </a:t>
            </a: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WCS) </a:t>
            </a: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Examples</a:t>
            </a:r>
            <a:r>
              <a:rPr lang="en-US" alt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</a:rPr>
              <a:t/>
            </a:r>
            <a:br>
              <a:rPr lang="en-US" altLang="en-US" b="1" i="1" dirty="0">
                <a:solidFill>
                  <a:srgbClr val="FF0000"/>
                </a:solidFill>
              </a:rPr>
            </a:br>
            <a:r>
              <a:rPr lang="en-US" altLang="en-US" b="1" i="1" dirty="0" smtClean="0">
                <a:solidFill>
                  <a:srgbClr val="FF0000"/>
                </a:solidFill>
              </a:rPr>
              <a:t/>
            </a:r>
            <a:br>
              <a:rPr lang="en-US" altLang="en-US" b="1" i="1" dirty="0" smtClean="0">
                <a:solidFill>
                  <a:srgbClr val="FF0000"/>
                </a:solidFill>
              </a:rPr>
            </a:br>
            <a:r>
              <a:rPr lang="en-US" altLang="en-US" sz="4000" b="1" i="1" dirty="0" smtClean="0">
                <a:solidFill>
                  <a:srgbClr val="FF0000"/>
                </a:solidFill>
              </a:rPr>
              <a:t>Exclusive </a:t>
            </a:r>
            <a:r>
              <a:rPr lang="en-US" altLang="en-US" sz="4000" b="1" i="1" dirty="0">
                <a:solidFill>
                  <a:srgbClr val="FF0000"/>
                </a:solidFill>
              </a:rPr>
              <a:t>to D5580: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619" y="3406633"/>
            <a:ext cx="8458200" cy="1145047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$15/Rotarian/year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raising approximately $45,000/year.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Funds must be used for International </a:t>
            </a:r>
            <a:r>
              <a:rPr lang="en-US" altLang="en-US" sz="2400" dirty="0"/>
              <a:t>Projects</a:t>
            </a:r>
            <a:r>
              <a:rPr lang="en-US" altLang="en-US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7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6" y="1482726"/>
            <a:ext cx="3198283" cy="972607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     </a:t>
            </a:r>
            <a:r>
              <a:rPr lang="en-US" b="1" i="1" dirty="0" smtClean="0"/>
              <a:t>from goat path to road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3" y="851429"/>
            <a:ext cx="4738836" cy="272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470" y="4284133"/>
            <a:ext cx="4787529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9753599" y="457199"/>
            <a:ext cx="76199" cy="76201"/>
          </a:xfrm>
        </p:spPr>
        <p:txBody>
          <a:bodyPr>
            <a:normAutofit fontScale="90000"/>
          </a:bodyPr>
          <a:lstStyle/>
          <a:p>
            <a:endParaRPr lang="en-US" alt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533400"/>
            <a:ext cx="3810000" cy="6324600"/>
          </a:xfrm>
        </p:spPr>
        <p:txBody>
          <a:bodyPr/>
          <a:lstStyle/>
          <a:p>
            <a:r>
              <a:rPr lang="en-US" altLang="en-US" sz="2000" b="1" i="1" dirty="0"/>
              <a:t>     </a:t>
            </a:r>
            <a:r>
              <a:rPr lang="en-US" altLang="en-US" sz="2800" b="1" i="1" dirty="0"/>
              <a:t>Like most high country regions this area </a:t>
            </a:r>
            <a:r>
              <a:rPr lang="en-US" altLang="en-US" sz="2800" b="1" i="1" dirty="0" smtClean="0"/>
              <a:t>near Cochabamba, Bolivia typically </a:t>
            </a:r>
            <a:r>
              <a:rPr lang="en-US" altLang="en-US" sz="2800" b="1" i="1" dirty="0"/>
              <a:t>has 3 months of torrential rains and 9 months of drought annually; thus the need for this reservoir</a:t>
            </a:r>
          </a:p>
        </p:txBody>
      </p:sp>
      <p:pic>
        <p:nvPicPr>
          <p:cNvPr id="65540" name="Picture 4" descr="100_6247CHOQUECHAMPI 10NOV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88822" y="201853"/>
            <a:ext cx="4818754" cy="8575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+mn-lt"/>
              </a:rPr>
              <a:t>    Health Clinic</a:t>
            </a:r>
            <a:r>
              <a:rPr lang="en-US" b="1" i="1" dirty="0">
                <a:latin typeface="+mn-lt"/>
              </a:rPr>
              <a:t/>
            </a:r>
            <a:br>
              <a:rPr lang="en-US" b="1" i="1" dirty="0">
                <a:latin typeface="+mn-lt"/>
              </a:rPr>
            </a:br>
            <a:r>
              <a:rPr lang="en-US" b="1" i="1" dirty="0" err="1">
                <a:latin typeface="+mn-lt"/>
              </a:rPr>
              <a:t>Cantar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Gallo, Bolivia</a:t>
            </a:r>
            <a:endParaRPr lang="en-US" b="1" i="1" dirty="0">
              <a:latin typeface="+mn-lt"/>
            </a:endParaRPr>
          </a:p>
        </p:txBody>
      </p:sp>
      <p:pic>
        <p:nvPicPr>
          <p:cNvPr id="10243" name="Picture 5" descr="cantargallogath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6" y="1320629"/>
            <a:ext cx="7290486" cy="54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0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8452" y="156121"/>
            <a:ext cx="4430485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Candelaria, Bolivia </a:t>
            </a:r>
            <a:br>
              <a:rPr lang="en-US" b="1" dirty="0" smtClean="0"/>
            </a:br>
            <a:r>
              <a:rPr lang="en-US" b="1" dirty="0" smtClean="0"/>
              <a:t>Clinic</a:t>
            </a:r>
          </a:p>
        </p:txBody>
      </p:sp>
      <p:pic>
        <p:nvPicPr>
          <p:cNvPr id="4099" name="Picture 5" descr="Candaleria_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2" y="1655799"/>
            <a:ext cx="4294668" cy="322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CLA VHOC 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818902"/>
            <a:ext cx="3771504" cy="28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CLA VHOC 1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3" y="3840124"/>
            <a:ext cx="3771296" cy="28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4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75" y="192941"/>
            <a:ext cx="8090347" cy="1021904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WCS</a:t>
            </a:r>
            <a:r>
              <a:rPr lang="en-GB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– addition of two Class Rooms to Rotary Matriculation School</a:t>
            </a:r>
            <a:endParaRPr lang="en-AU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39" y="1282640"/>
            <a:ext cx="4471253" cy="282227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99" y="4172708"/>
            <a:ext cx="3905288" cy="26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"/>
            <a:ext cx="8064589" cy="1780842"/>
          </a:xfrm>
        </p:spPr>
        <p:txBody>
          <a:bodyPr>
            <a:noAutofit/>
          </a:bodyPr>
          <a:lstStyle/>
          <a:p>
            <a:pPr algn="ctr"/>
            <a:r>
              <a:rPr lang="en-GB" sz="28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WCS Grant</a:t>
            </a:r>
            <a:r>
              <a:rPr lang="en-GB" sz="2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 and </a:t>
            </a:r>
            <a:r>
              <a:rPr lang="en-GB" sz="28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Clubs: Meenakshipuram School ($</a:t>
            </a:r>
            <a:r>
              <a:rPr lang="en-GB" sz="24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 from D5580)</a:t>
            </a:r>
            <a:br>
              <a:rPr lang="en-GB" sz="24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1467"/>
            <a:ext cx="4767591" cy="3166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69" y="1193157"/>
            <a:ext cx="4373382" cy="29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The 2011 school built at El Dormido following the 2010 Hurricane that devastated their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i="1" dirty="0"/>
              <a:t>13.1.03 El </a:t>
            </a:r>
            <a:r>
              <a:rPr lang="en-US" sz="4000" b="1" i="1" dirty="0" err="1"/>
              <a:t>Cebollito</a:t>
            </a:r>
            <a:r>
              <a:rPr lang="en-US" sz="4000" b="1" i="1" dirty="0"/>
              <a:t> School Guatemala</a:t>
            </a:r>
          </a:p>
        </p:txBody>
      </p:sp>
      <p:pic>
        <p:nvPicPr>
          <p:cNvPr id="3" name="Content Placeholder 4" descr="DSCN22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48709"/>
            <a:ext cx="5689600" cy="4267195"/>
          </a:xfrm>
        </p:spPr>
      </p:pic>
    </p:spTree>
    <p:extLst>
      <p:ext uri="{BB962C8B-B14F-4D97-AF65-F5344CB8AC3E}">
        <p14:creationId xmlns:p14="http://schemas.microsoft.com/office/powerpoint/2010/main" val="23760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828800"/>
          </a:xfrm>
        </p:spPr>
        <p:txBody>
          <a:bodyPr/>
          <a:lstStyle/>
          <a:p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b="1" i="1" dirty="0"/>
              <a:t>The 2012 “Mega Project” will provide </a:t>
            </a:r>
            <a:r>
              <a:rPr lang="en-US" altLang="en-US" sz="2800" b="1" i="1" dirty="0" smtClean="0"/>
              <a:t>653 </a:t>
            </a:r>
            <a:r>
              <a:rPr lang="en-US" altLang="en-US" sz="2800" b="1" i="1" dirty="0"/>
              <a:t>desks to </a:t>
            </a:r>
            <a:r>
              <a:rPr lang="en-US" altLang="en-US" sz="2800" b="1" i="1" dirty="0" smtClean="0"/>
              <a:t>56 </a:t>
            </a:r>
            <a:r>
              <a:rPr lang="en-US" altLang="en-US" sz="2800" b="1" i="1" dirty="0"/>
              <a:t>schools within a 40 Km radius of Rajapalayam </a:t>
            </a:r>
            <a:r>
              <a:rPr lang="en-US" altLang="en-US" sz="2800" b="1" i="1" dirty="0" smtClean="0"/>
              <a:t>@</a:t>
            </a:r>
            <a:r>
              <a:rPr lang="en-US" altLang="en-US" sz="2800" dirty="0"/>
              <a:t> </a:t>
            </a:r>
            <a:r>
              <a:rPr lang="en-US" altLang="en-US" sz="3600" i="1" dirty="0"/>
              <a:t>a cost of </a:t>
            </a:r>
            <a:r>
              <a:rPr lang="en-US" altLang="en-US" sz="3600" i="1" dirty="0" smtClean="0"/>
              <a:t>$31,500</a:t>
            </a:r>
            <a:endParaRPr lang="en-US" altLang="en-US" sz="3600" dirty="0"/>
          </a:p>
        </p:txBody>
      </p:sp>
      <p:pic>
        <p:nvPicPr>
          <p:cNvPr id="55300" name="Picture 4" descr="MG73909 30 Benches to Kovilo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Harbortown’s</a:t>
            </a:r>
            <a:r>
              <a:rPr lang="en-US" b="1" i="1" dirty="0" smtClean="0"/>
              <a:t> Bolivia Project is a 23.75 Km = 15 mi. Road Project!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23" y="1866869"/>
            <a:ext cx="9168646" cy="49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2556</TotalTime>
  <Words>138</Words>
  <Application>Microsoft Office PowerPoint</Application>
  <PresentationFormat>On-screen Show (4:3)</PresentationFormat>
  <Paragraphs>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World Community Service  (WCS) Grant Examples    Exclusive to D5580:</vt:lpstr>
      <vt:lpstr>    Health Clinic Cantar Gallo, Bolivia</vt:lpstr>
      <vt:lpstr>Candelaria, Bolivia  Clinic</vt:lpstr>
      <vt:lpstr>2010 WCS Grant – addition of two Class Rooms to Rotary Matriculation School</vt:lpstr>
      <vt:lpstr>2015 WCS Grant, USA and Canada Clubs: Meenakshipuram School ($50,000 from D5580) </vt:lpstr>
      <vt:lpstr>PowerPoint Presentation</vt:lpstr>
      <vt:lpstr>13.1.03 El Cebollito School Guatemala</vt:lpstr>
      <vt:lpstr> The 2012 “Mega Project” will provide 653 desks to 56 schools within a 40 Km radius of Rajapalayam @ a cost of $31,500</vt:lpstr>
      <vt:lpstr>Harbortown’s Bolivia Project is a 23.75 Km = 15 mi. Road Project!</vt:lpstr>
      <vt:lpstr>     from goat path to road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GRANTS</dc:title>
  <dc:creator>Gopalakrishnan NATARAJAN</dc:creator>
  <cp:lastModifiedBy>dave</cp:lastModifiedBy>
  <cp:revision>437</cp:revision>
  <dcterms:created xsi:type="dcterms:W3CDTF">2015-08-03T14:16:04Z</dcterms:created>
  <dcterms:modified xsi:type="dcterms:W3CDTF">2018-01-07T06:46:58Z</dcterms:modified>
</cp:coreProperties>
</file>