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D581-2BC7-456B-AF2D-12E5F2A28C66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327A-45D6-49C5-80C0-D1047BC1C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D581-2BC7-456B-AF2D-12E5F2A28C66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327A-45D6-49C5-80C0-D1047BC1C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D581-2BC7-456B-AF2D-12E5F2A28C66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327A-45D6-49C5-80C0-D1047BC1C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D581-2BC7-456B-AF2D-12E5F2A28C66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327A-45D6-49C5-80C0-D1047BC1C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D581-2BC7-456B-AF2D-12E5F2A28C66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327A-45D6-49C5-80C0-D1047BC1C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D581-2BC7-456B-AF2D-12E5F2A28C66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327A-45D6-49C5-80C0-D1047BC1C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D581-2BC7-456B-AF2D-12E5F2A28C66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327A-45D6-49C5-80C0-D1047BC1C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D581-2BC7-456B-AF2D-12E5F2A28C66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327A-45D6-49C5-80C0-D1047BC1C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D581-2BC7-456B-AF2D-12E5F2A28C66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327A-45D6-49C5-80C0-D1047BC1C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D581-2BC7-456B-AF2D-12E5F2A28C66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327A-45D6-49C5-80C0-D1047BC1C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D581-2BC7-456B-AF2D-12E5F2A28C66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327A-45D6-49C5-80C0-D1047BC1C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8D581-2BC7-456B-AF2D-12E5F2A28C66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D327A-45D6-49C5-80C0-D1047BC1C31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371599"/>
          </a:xfrm>
        </p:spPr>
        <p:txBody>
          <a:bodyPr>
            <a:normAutofit/>
          </a:bodyPr>
          <a:lstStyle/>
          <a:p>
            <a:r>
              <a:rPr lang="en-US" sz="6000" b="1" i="1" dirty="0" smtClean="0"/>
              <a:t>A  Tool  for  your  Club…</a:t>
            </a:r>
            <a:endParaRPr lang="en-US" sz="60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676400"/>
            <a:ext cx="6781800" cy="39624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chemeClr val="tx1"/>
                </a:solidFill>
              </a:rPr>
              <a:t>… </a:t>
            </a:r>
            <a:r>
              <a:rPr lang="en-US" sz="4400" b="1" i="1" smtClean="0">
                <a:solidFill>
                  <a:schemeClr val="tx1"/>
                </a:solidFill>
              </a:rPr>
              <a:t>An  Easy-to-Use-Guide  </a:t>
            </a:r>
            <a:r>
              <a:rPr lang="en-US" sz="4400" b="1" i="1" dirty="0" smtClean="0">
                <a:solidFill>
                  <a:schemeClr val="tx1"/>
                </a:solidFill>
              </a:rPr>
              <a:t>to help your club  put forth an effective Public Image !!!</a:t>
            </a:r>
            <a:endParaRPr lang="en-US" b="1" i="1" dirty="0">
              <a:solidFill>
                <a:schemeClr val="tx1"/>
              </a:solidFill>
            </a:endParaRPr>
          </a:p>
        </p:txBody>
      </p:sp>
      <p:pic>
        <p:nvPicPr>
          <p:cNvPr id="4" name="Picture 3" descr="district5580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7987" y="3657600"/>
            <a:ext cx="3248025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ubImageToolbox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289" y="0"/>
            <a:ext cx="693142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… Complete  Instructions…</a:t>
            </a:r>
            <a:endParaRPr lang="en-US" b="1" i="1" dirty="0"/>
          </a:p>
        </p:txBody>
      </p:sp>
      <p:pic>
        <p:nvPicPr>
          <p:cNvPr id="7" name="Picture 6" descr="pubimagetoolbox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50" y="0"/>
            <a:ext cx="9080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pubimagetoolbox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ubimagetoolbox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bimagetoolbox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8526"/>
            <a:ext cx="9144000" cy="670094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bimagetoolbox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9750" y="0"/>
            <a:ext cx="5524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11562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… Of the Three Components- Membership, Foundation, and Public Image- The one you can control- and accelerate – the most, is your club’s PUBLIC IMAGE!</a:t>
            </a:r>
            <a:endParaRPr lang="en-US" b="1" i="1" dirty="0"/>
          </a:p>
        </p:txBody>
      </p:sp>
      <p:pic>
        <p:nvPicPr>
          <p:cNvPr id="3" name="Picture 2" descr="district5580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7987" y="3505200"/>
            <a:ext cx="3248025" cy="2971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53</Words>
  <Application>Microsoft Office PowerPoint</Application>
  <PresentationFormat>On-screen Show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A  Tool  for  your  Club…</vt:lpstr>
      <vt:lpstr>Slide 2</vt:lpstr>
      <vt:lpstr>… Complete  Instructions…</vt:lpstr>
      <vt:lpstr>Slide 4</vt:lpstr>
      <vt:lpstr>Slide 5</vt:lpstr>
      <vt:lpstr>Slide 6</vt:lpstr>
      <vt:lpstr>Slide 7</vt:lpstr>
      <vt:lpstr>… Of the Three Components- Membership, Foundation, and Public Image- The one you can control- and accelerate – the most, is your club’s PUBLIC IMAGE!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 Tool  for  your  Club…</dc:title>
  <dc:creator>Craig</dc:creator>
  <cp:lastModifiedBy>Craig</cp:lastModifiedBy>
  <cp:revision>3</cp:revision>
  <dcterms:created xsi:type="dcterms:W3CDTF">2020-04-15T23:39:05Z</dcterms:created>
  <dcterms:modified xsi:type="dcterms:W3CDTF">2020-04-15T23:52:29Z</dcterms:modified>
</cp:coreProperties>
</file>