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54" r:id="rId4"/>
  </p:sldMasterIdLst>
  <p:notesMasterIdLst>
    <p:notesMasterId r:id="rId35"/>
  </p:notesMasterIdLst>
  <p:handoutMasterIdLst>
    <p:handoutMasterId r:id="rId36"/>
  </p:handoutMasterIdLst>
  <p:sldIdLst>
    <p:sldId id="261" r:id="rId5"/>
    <p:sldId id="2625" r:id="rId6"/>
    <p:sldId id="2654" r:id="rId7"/>
    <p:sldId id="2626" r:id="rId8"/>
    <p:sldId id="2627" r:id="rId9"/>
    <p:sldId id="2628" r:id="rId10"/>
    <p:sldId id="2655" r:id="rId11"/>
    <p:sldId id="2629" r:id="rId12"/>
    <p:sldId id="2630" r:id="rId13"/>
    <p:sldId id="2631" r:id="rId14"/>
    <p:sldId id="2661" r:id="rId15"/>
    <p:sldId id="2660" r:id="rId16"/>
    <p:sldId id="2663" r:id="rId17"/>
    <p:sldId id="2551" r:id="rId18"/>
    <p:sldId id="2618" r:id="rId19"/>
    <p:sldId id="2667" r:id="rId20"/>
    <p:sldId id="2632" r:id="rId21"/>
    <p:sldId id="2664" r:id="rId22"/>
    <p:sldId id="2633" r:id="rId23"/>
    <p:sldId id="2634" r:id="rId24"/>
    <p:sldId id="2656" r:id="rId25"/>
    <p:sldId id="2642" r:id="rId26"/>
    <p:sldId id="2665" r:id="rId27"/>
    <p:sldId id="2648" r:id="rId28"/>
    <p:sldId id="2673" r:id="rId29"/>
    <p:sldId id="2668" r:id="rId30"/>
    <p:sldId id="2669" r:id="rId31"/>
    <p:sldId id="2657" r:id="rId32"/>
    <p:sldId id="2671" r:id="rId33"/>
    <p:sldId id="2659" r:id="rId34"/>
  </p:sldIdLst>
  <p:sldSz cx="9144000" cy="6858000" type="screen4x3"/>
  <p:notesSz cx="7102475" cy="9037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9695988-A163-42B7-8058-266AF6D31646}">
          <p14:sldIdLst>
            <p14:sldId id="261"/>
            <p14:sldId id="2625"/>
            <p14:sldId id="2654"/>
            <p14:sldId id="2626"/>
            <p14:sldId id="2627"/>
            <p14:sldId id="2628"/>
            <p14:sldId id="2655"/>
            <p14:sldId id="2629"/>
            <p14:sldId id="2630"/>
            <p14:sldId id="2631"/>
            <p14:sldId id="2661"/>
            <p14:sldId id="2660"/>
            <p14:sldId id="2663"/>
            <p14:sldId id="2551"/>
            <p14:sldId id="2618"/>
            <p14:sldId id="2667"/>
            <p14:sldId id="2632"/>
            <p14:sldId id="2664"/>
            <p14:sldId id="2633"/>
            <p14:sldId id="2634"/>
            <p14:sldId id="2656"/>
            <p14:sldId id="2642"/>
            <p14:sldId id="2665"/>
          </p14:sldIdLst>
        </p14:section>
        <p14:section name="Untitled Section" id="{B070158E-E93C-4180-AC90-A6606117C685}">
          <p14:sldIdLst>
            <p14:sldId id="2648"/>
            <p14:sldId id="2673"/>
            <p14:sldId id="2668"/>
            <p14:sldId id="2669"/>
            <p14:sldId id="2657"/>
            <p14:sldId id="2671"/>
            <p14:sldId id="26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A"/>
    <a:srgbClr val="F7A81B"/>
    <a:srgbClr val="87175F"/>
    <a:srgbClr val="01B4E7"/>
    <a:srgbClr val="EEEEEE"/>
    <a:srgbClr val="17458F"/>
    <a:srgbClr val="EEC621"/>
    <a:srgbClr val="E58C09"/>
    <a:srgbClr val="43467B"/>
    <a:srgbClr val="AEA4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EFA1C-5289-45A0-9288-66E8331C2EB8}" v="20" dt="2026-07-23T16:07:04.722"/>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26" autoAdjust="0"/>
  </p:normalViewPr>
  <p:slideViewPr>
    <p:cSldViewPr>
      <p:cViewPr varScale="1">
        <p:scale>
          <a:sx n="75" d="100"/>
          <a:sy n="75" d="100"/>
        </p:scale>
        <p:origin x="1694" y="53"/>
      </p:cViewPr>
      <p:guideLst>
        <p:guide orient="horz" pos="2160"/>
        <p:guide pos="2880"/>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3187"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bin Cole" userId="9f85dfe008974400" providerId="LiveId" clId="{76280F62-9C7C-4189-B7E1-909BE94E5D2B}"/>
    <pc:docChg chg="undo redo custSel addSld delSld modSld addSection modSection">
      <pc:chgData name="Robbin Cole" userId="9f85dfe008974400" providerId="LiveId" clId="{76280F62-9C7C-4189-B7E1-909BE94E5D2B}" dt="2026-07-24T13:38:31.850" v="3079" actId="20577"/>
      <pc:docMkLst>
        <pc:docMk/>
      </pc:docMkLst>
      <pc:sldChg chg="modSp mod">
        <pc:chgData name="Robbin Cole" userId="9f85dfe008974400" providerId="LiveId" clId="{76280F62-9C7C-4189-B7E1-909BE94E5D2B}" dt="2026-07-24T13:38:31.850" v="3079" actId="20577"/>
        <pc:sldMkLst>
          <pc:docMk/>
          <pc:sldMk cId="3135228966" sldId="261"/>
        </pc:sldMkLst>
        <pc:spChg chg="mod">
          <ac:chgData name="Robbin Cole" userId="9f85dfe008974400" providerId="LiveId" clId="{76280F62-9C7C-4189-B7E1-909BE94E5D2B}" dt="2026-07-24T13:38:31.850" v="3079" actId="20577"/>
          <ac:spMkLst>
            <pc:docMk/>
            <pc:sldMk cId="3135228966" sldId="261"/>
            <ac:spMk id="7" creationId="{606F8B2E-A7F5-4413-BEED-BFF7C3D9FF78}"/>
          </ac:spMkLst>
        </pc:spChg>
      </pc:sldChg>
      <pc:sldChg chg="delSp modSp mod">
        <pc:chgData name="Robbin Cole" userId="9f85dfe008974400" providerId="LiveId" clId="{76280F62-9C7C-4189-B7E1-909BE94E5D2B}" dt="2026-07-24T13:32:00.482" v="2956" actId="20577"/>
        <pc:sldMkLst>
          <pc:docMk/>
          <pc:sldMk cId="1964561630" sldId="2551"/>
        </pc:sldMkLst>
        <pc:spChg chg="mod">
          <ac:chgData name="Robbin Cole" userId="9f85dfe008974400" providerId="LiveId" clId="{76280F62-9C7C-4189-B7E1-909BE94E5D2B}" dt="2026-07-24T13:32:00.482" v="2956" actId="20577"/>
          <ac:spMkLst>
            <pc:docMk/>
            <pc:sldMk cId="1964561630" sldId="2551"/>
            <ac:spMk id="6" creationId="{24B1DF7F-BDFE-AE7F-EF16-585A008B0B72}"/>
          </ac:spMkLst>
        </pc:spChg>
        <pc:graphicFrameChg chg="mod">
          <ac:chgData name="Robbin Cole" userId="9f85dfe008974400" providerId="LiveId" clId="{76280F62-9C7C-4189-B7E1-909BE94E5D2B}" dt="2026-07-21T14:57:02.860" v="626" actId="14100"/>
          <ac:graphicFrameMkLst>
            <pc:docMk/>
            <pc:sldMk cId="1964561630" sldId="2551"/>
            <ac:graphicFrameMk id="3" creationId="{2B73D8FB-A13B-95EC-6D7D-4F22EBC70065}"/>
          </ac:graphicFrameMkLst>
        </pc:graphicFrameChg>
      </pc:sldChg>
      <pc:sldChg chg="modSp mod">
        <pc:chgData name="Robbin Cole" userId="9f85dfe008974400" providerId="LiveId" clId="{76280F62-9C7C-4189-B7E1-909BE94E5D2B}" dt="2026-07-23T15:47:02.443" v="1882" actId="6549"/>
        <pc:sldMkLst>
          <pc:docMk/>
          <pc:sldMk cId="1052567787" sldId="2618"/>
        </pc:sldMkLst>
        <pc:spChg chg="mod">
          <ac:chgData name="Robbin Cole" userId="9f85dfe008974400" providerId="LiveId" clId="{76280F62-9C7C-4189-B7E1-909BE94E5D2B}" dt="2026-07-21T14:59:04.973" v="680" actId="20577"/>
          <ac:spMkLst>
            <pc:docMk/>
            <pc:sldMk cId="1052567787" sldId="2618"/>
            <ac:spMk id="2" creationId="{9A20BCA6-FDE2-DB01-62A3-28A8F227EA7C}"/>
          </ac:spMkLst>
        </pc:spChg>
        <pc:spChg chg="mod">
          <ac:chgData name="Robbin Cole" userId="9f85dfe008974400" providerId="LiveId" clId="{76280F62-9C7C-4189-B7E1-909BE94E5D2B}" dt="2026-07-23T15:47:02.443" v="1882" actId="6549"/>
          <ac:spMkLst>
            <pc:docMk/>
            <pc:sldMk cId="1052567787" sldId="2618"/>
            <ac:spMk id="6" creationId="{303713E0-8178-B614-232F-FB990558B7B2}"/>
          </ac:spMkLst>
        </pc:spChg>
      </pc:sldChg>
      <pc:sldChg chg="modSp mod">
        <pc:chgData name="Robbin Cole" userId="9f85dfe008974400" providerId="LiveId" clId="{76280F62-9C7C-4189-B7E1-909BE94E5D2B}" dt="2026-07-21T14:26:18.981" v="18" actId="255"/>
        <pc:sldMkLst>
          <pc:docMk/>
          <pc:sldMk cId="4055018998" sldId="2625"/>
        </pc:sldMkLst>
        <pc:spChg chg="mod">
          <ac:chgData name="Robbin Cole" userId="9f85dfe008974400" providerId="LiveId" clId="{76280F62-9C7C-4189-B7E1-909BE94E5D2B}" dt="2026-07-21T14:26:18.981" v="18" actId="255"/>
          <ac:spMkLst>
            <pc:docMk/>
            <pc:sldMk cId="4055018998" sldId="2625"/>
            <ac:spMk id="3" creationId="{E60C2C60-79AB-6F70-6506-70A3971C0DA4}"/>
          </ac:spMkLst>
        </pc:spChg>
      </pc:sldChg>
      <pc:sldChg chg="modSp mod">
        <pc:chgData name="Robbin Cole" userId="9f85dfe008974400" providerId="LiveId" clId="{76280F62-9C7C-4189-B7E1-909BE94E5D2B}" dt="2026-07-21T14:27:26.051" v="31" actId="27636"/>
        <pc:sldMkLst>
          <pc:docMk/>
          <pc:sldMk cId="3831326075" sldId="2626"/>
        </pc:sldMkLst>
        <pc:spChg chg="mod">
          <ac:chgData name="Robbin Cole" userId="9f85dfe008974400" providerId="LiveId" clId="{76280F62-9C7C-4189-B7E1-909BE94E5D2B}" dt="2026-07-21T14:27:26.051" v="31" actId="27636"/>
          <ac:spMkLst>
            <pc:docMk/>
            <pc:sldMk cId="3831326075" sldId="2626"/>
            <ac:spMk id="3" creationId="{0C862C8E-3FA9-2663-7CE6-9FF5F01A55FE}"/>
          </ac:spMkLst>
        </pc:spChg>
      </pc:sldChg>
      <pc:sldChg chg="modSp mod">
        <pc:chgData name="Robbin Cole" userId="9f85dfe008974400" providerId="LiveId" clId="{76280F62-9C7C-4189-B7E1-909BE94E5D2B}" dt="2026-07-21T14:27:51.574" v="35" actId="20577"/>
        <pc:sldMkLst>
          <pc:docMk/>
          <pc:sldMk cId="125503713" sldId="2627"/>
        </pc:sldMkLst>
        <pc:spChg chg="mod">
          <ac:chgData name="Robbin Cole" userId="9f85dfe008974400" providerId="LiveId" clId="{76280F62-9C7C-4189-B7E1-909BE94E5D2B}" dt="2026-07-21T14:27:51.574" v="35" actId="20577"/>
          <ac:spMkLst>
            <pc:docMk/>
            <pc:sldMk cId="125503713" sldId="2627"/>
            <ac:spMk id="3" creationId="{BD762BC1-7D46-7B8E-4426-5639F1E85234}"/>
          </ac:spMkLst>
        </pc:spChg>
      </pc:sldChg>
      <pc:sldChg chg="modSp mod">
        <pc:chgData name="Robbin Cole" userId="9f85dfe008974400" providerId="LiveId" clId="{76280F62-9C7C-4189-B7E1-909BE94E5D2B}" dt="2026-07-21T14:28:08.493" v="43" actId="20577"/>
        <pc:sldMkLst>
          <pc:docMk/>
          <pc:sldMk cId="3095192557" sldId="2628"/>
        </pc:sldMkLst>
        <pc:spChg chg="mod">
          <ac:chgData name="Robbin Cole" userId="9f85dfe008974400" providerId="LiveId" clId="{76280F62-9C7C-4189-B7E1-909BE94E5D2B}" dt="2026-07-21T14:28:08.493" v="43" actId="20577"/>
          <ac:spMkLst>
            <pc:docMk/>
            <pc:sldMk cId="3095192557" sldId="2628"/>
            <ac:spMk id="6" creationId="{CA6F7736-4D3C-C3C9-F46B-0E6EA2C612BB}"/>
          </ac:spMkLst>
        </pc:spChg>
      </pc:sldChg>
      <pc:sldChg chg="modSp mod">
        <pc:chgData name="Robbin Cole" userId="9f85dfe008974400" providerId="LiveId" clId="{76280F62-9C7C-4189-B7E1-909BE94E5D2B}" dt="2026-07-24T13:29:33.741" v="2910" actId="6549"/>
        <pc:sldMkLst>
          <pc:docMk/>
          <pc:sldMk cId="3412560756" sldId="2630"/>
        </pc:sldMkLst>
        <pc:spChg chg="mod">
          <ac:chgData name="Robbin Cole" userId="9f85dfe008974400" providerId="LiveId" clId="{76280F62-9C7C-4189-B7E1-909BE94E5D2B}" dt="2026-07-24T13:29:33.741" v="2910" actId="6549"/>
          <ac:spMkLst>
            <pc:docMk/>
            <pc:sldMk cId="3412560756" sldId="2630"/>
            <ac:spMk id="3" creationId="{27BB05E8-0C4B-1964-925B-44E93DB1172B}"/>
          </ac:spMkLst>
        </pc:spChg>
      </pc:sldChg>
      <pc:sldChg chg="modSp mod">
        <pc:chgData name="Robbin Cole" userId="9f85dfe008974400" providerId="LiveId" clId="{76280F62-9C7C-4189-B7E1-909BE94E5D2B}" dt="2026-07-24T13:29:56.086" v="2912" actId="255"/>
        <pc:sldMkLst>
          <pc:docMk/>
          <pc:sldMk cId="3064795438" sldId="2631"/>
        </pc:sldMkLst>
        <pc:spChg chg="mod">
          <ac:chgData name="Robbin Cole" userId="9f85dfe008974400" providerId="LiveId" clId="{76280F62-9C7C-4189-B7E1-909BE94E5D2B}" dt="2026-07-24T13:29:56.086" v="2912" actId="255"/>
          <ac:spMkLst>
            <pc:docMk/>
            <pc:sldMk cId="3064795438" sldId="2631"/>
            <ac:spMk id="3" creationId="{70C02086-900C-8679-E571-0DF582EA6402}"/>
          </ac:spMkLst>
        </pc:spChg>
      </pc:sldChg>
      <pc:sldChg chg="modSp mod">
        <pc:chgData name="Robbin Cole" userId="9f85dfe008974400" providerId="LiveId" clId="{76280F62-9C7C-4189-B7E1-909BE94E5D2B}" dt="2026-07-21T15:01:49.137" v="813" actId="20577"/>
        <pc:sldMkLst>
          <pc:docMk/>
          <pc:sldMk cId="3066858365" sldId="2632"/>
        </pc:sldMkLst>
        <pc:spChg chg="mod">
          <ac:chgData name="Robbin Cole" userId="9f85dfe008974400" providerId="LiveId" clId="{76280F62-9C7C-4189-B7E1-909BE94E5D2B}" dt="2026-07-21T15:01:49.137" v="813" actId="20577"/>
          <ac:spMkLst>
            <pc:docMk/>
            <pc:sldMk cId="3066858365" sldId="2632"/>
            <ac:spMk id="2" creationId="{3435BB93-E7DD-1007-931B-A5CB8261DD4D}"/>
          </ac:spMkLst>
        </pc:spChg>
        <pc:spChg chg="mod">
          <ac:chgData name="Robbin Cole" userId="9f85dfe008974400" providerId="LiveId" clId="{76280F62-9C7C-4189-B7E1-909BE94E5D2B}" dt="2026-07-21T15:01:16.459" v="789" actId="20577"/>
          <ac:spMkLst>
            <pc:docMk/>
            <pc:sldMk cId="3066858365" sldId="2632"/>
            <ac:spMk id="6" creationId="{93E2DF36-6C12-0EE7-766F-93EB741AB7F2}"/>
          </ac:spMkLst>
        </pc:spChg>
      </pc:sldChg>
      <pc:sldChg chg="modSp mod">
        <pc:chgData name="Robbin Cole" userId="9f85dfe008974400" providerId="LiveId" clId="{76280F62-9C7C-4189-B7E1-909BE94E5D2B}" dt="2026-07-24T13:34:16.086" v="2989" actId="6549"/>
        <pc:sldMkLst>
          <pc:docMk/>
          <pc:sldMk cId="455174236" sldId="2633"/>
        </pc:sldMkLst>
        <pc:spChg chg="mod">
          <ac:chgData name="Robbin Cole" userId="9f85dfe008974400" providerId="LiveId" clId="{76280F62-9C7C-4189-B7E1-909BE94E5D2B}" dt="2026-07-21T15:02:17.022" v="856" actId="20577"/>
          <ac:spMkLst>
            <pc:docMk/>
            <pc:sldMk cId="455174236" sldId="2633"/>
            <ac:spMk id="2" creationId="{089AF4BB-545C-2FA6-040D-C60E59521382}"/>
          </ac:spMkLst>
        </pc:spChg>
        <pc:spChg chg="mod">
          <ac:chgData name="Robbin Cole" userId="9f85dfe008974400" providerId="LiveId" clId="{76280F62-9C7C-4189-B7E1-909BE94E5D2B}" dt="2026-07-24T13:34:16.086" v="2989" actId="6549"/>
          <ac:spMkLst>
            <pc:docMk/>
            <pc:sldMk cId="455174236" sldId="2633"/>
            <ac:spMk id="6" creationId="{688C07F6-7AC0-640C-38D9-8B0104AA299D}"/>
          </ac:spMkLst>
        </pc:spChg>
      </pc:sldChg>
      <pc:sldChg chg="modSp mod">
        <pc:chgData name="Robbin Cole" userId="9f85dfe008974400" providerId="LiveId" clId="{76280F62-9C7C-4189-B7E1-909BE94E5D2B}" dt="2026-07-23T15:50:02.359" v="1939" actId="313"/>
        <pc:sldMkLst>
          <pc:docMk/>
          <pc:sldMk cId="1516128262" sldId="2642"/>
        </pc:sldMkLst>
        <pc:spChg chg="mod">
          <ac:chgData name="Robbin Cole" userId="9f85dfe008974400" providerId="LiveId" clId="{76280F62-9C7C-4189-B7E1-909BE94E5D2B}" dt="2026-07-21T15:15:14.270" v="1446" actId="20577"/>
          <ac:spMkLst>
            <pc:docMk/>
            <pc:sldMk cId="1516128262" sldId="2642"/>
            <ac:spMk id="2" creationId="{18891114-969E-FD86-881D-70E6BD6E9D6D}"/>
          </ac:spMkLst>
        </pc:spChg>
        <pc:spChg chg="mod">
          <ac:chgData name="Robbin Cole" userId="9f85dfe008974400" providerId="LiveId" clId="{76280F62-9C7C-4189-B7E1-909BE94E5D2B}" dt="2026-07-23T15:50:02.359" v="1939" actId="313"/>
          <ac:spMkLst>
            <pc:docMk/>
            <pc:sldMk cId="1516128262" sldId="2642"/>
            <ac:spMk id="6" creationId="{875596A6-2FFF-7A50-D2DF-646CF0D355B4}"/>
          </ac:spMkLst>
        </pc:spChg>
      </pc:sldChg>
      <pc:sldChg chg="del">
        <pc:chgData name="Robbin Cole" userId="9f85dfe008974400" providerId="LiveId" clId="{76280F62-9C7C-4189-B7E1-909BE94E5D2B}" dt="2026-07-23T16:00:15.261" v="2453" actId="2696"/>
        <pc:sldMkLst>
          <pc:docMk/>
          <pc:sldMk cId="3037441239" sldId="2646"/>
        </pc:sldMkLst>
      </pc:sldChg>
      <pc:sldChg chg="modSp mod">
        <pc:chgData name="Robbin Cole" userId="9f85dfe008974400" providerId="LiveId" clId="{76280F62-9C7C-4189-B7E1-909BE94E5D2B}" dt="2026-07-23T15:51:49.616" v="1958" actId="20577"/>
        <pc:sldMkLst>
          <pc:docMk/>
          <pc:sldMk cId="337072210" sldId="2648"/>
        </pc:sldMkLst>
        <pc:spChg chg="mod">
          <ac:chgData name="Robbin Cole" userId="9f85dfe008974400" providerId="LiveId" clId="{76280F62-9C7C-4189-B7E1-909BE94E5D2B}" dt="2026-07-23T15:51:49.616" v="1958" actId="20577"/>
          <ac:spMkLst>
            <pc:docMk/>
            <pc:sldMk cId="337072210" sldId="2648"/>
            <ac:spMk id="5" creationId="{6727AD40-DDA0-2102-78E7-6806F6FC8F3A}"/>
          </ac:spMkLst>
        </pc:spChg>
      </pc:sldChg>
      <pc:sldChg chg="modSp mod">
        <pc:chgData name="Robbin Cole" userId="9f85dfe008974400" providerId="LiveId" clId="{76280F62-9C7C-4189-B7E1-909BE94E5D2B}" dt="2026-07-21T14:26:35.886" v="29" actId="6549"/>
        <pc:sldMkLst>
          <pc:docMk/>
          <pc:sldMk cId="3051892116" sldId="2654"/>
        </pc:sldMkLst>
        <pc:spChg chg="mod">
          <ac:chgData name="Robbin Cole" userId="9f85dfe008974400" providerId="LiveId" clId="{76280F62-9C7C-4189-B7E1-909BE94E5D2B}" dt="2026-07-21T14:26:35.886" v="29" actId="6549"/>
          <ac:spMkLst>
            <pc:docMk/>
            <pc:sldMk cId="3051892116" sldId="2654"/>
            <ac:spMk id="3" creationId="{5AC4DF0D-3C63-53B7-B580-3C4BEC7A55C7}"/>
          </ac:spMkLst>
        </pc:spChg>
      </pc:sldChg>
      <pc:sldChg chg="modSp mod">
        <pc:chgData name="Robbin Cole" userId="9f85dfe008974400" providerId="LiveId" clId="{76280F62-9C7C-4189-B7E1-909BE94E5D2B}" dt="2026-07-21T14:28:25.240" v="62" actId="20577"/>
        <pc:sldMkLst>
          <pc:docMk/>
          <pc:sldMk cId="4032484242" sldId="2655"/>
        </pc:sldMkLst>
        <pc:spChg chg="mod">
          <ac:chgData name="Robbin Cole" userId="9f85dfe008974400" providerId="LiveId" clId="{76280F62-9C7C-4189-B7E1-909BE94E5D2B}" dt="2026-07-21T14:28:25.240" v="62" actId="20577"/>
          <ac:spMkLst>
            <pc:docMk/>
            <pc:sldMk cId="4032484242" sldId="2655"/>
            <ac:spMk id="6" creationId="{16F6176A-8A6D-F7D3-4F4D-0EB95EEBFD49}"/>
          </ac:spMkLst>
        </pc:spChg>
      </pc:sldChg>
      <pc:sldChg chg="modSp mod">
        <pc:chgData name="Robbin Cole" userId="9f85dfe008974400" providerId="LiveId" clId="{76280F62-9C7C-4189-B7E1-909BE94E5D2B}" dt="2026-07-23T15:49:43.983" v="1938" actId="20577"/>
        <pc:sldMkLst>
          <pc:docMk/>
          <pc:sldMk cId="783227950" sldId="2656"/>
        </pc:sldMkLst>
        <pc:spChg chg="mod">
          <ac:chgData name="Robbin Cole" userId="9f85dfe008974400" providerId="LiveId" clId="{76280F62-9C7C-4189-B7E1-909BE94E5D2B}" dt="2026-07-21T15:08:39.540" v="1144" actId="20577"/>
          <ac:spMkLst>
            <pc:docMk/>
            <pc:sldMk cId="783227950" sldId="2656"/>
            <ac:spMk id="2" creationId="{81DF5768-66E6-7123-D0FB-E9B64CCA7430}"/>
          </ac:spMkLst>
        </pc:spChg>
        <pc:spChg chg="mod">
          <ac:chgData name="Robbin Cole" userId="9f85dfe008974400" providerId="LiveId" clId="{76280F62-9C7C-4189-B7E1-909BE94E5D2B}" dt="2026-07-23T15:49:43.983" v="1938" actId="20577"/>
          <ac:spMkLst>
            <pc:docMk/>
            <pc:sldMk cId="783227950" sldId="2656"/>
            <ac:spMk id="6" creationId="{ABC178E1-701C-911D-09F2-08A241A69453}"/>
          </ac:spMkLst>
        </pc:spChg>
      </pc:sldChg>
      <pc:sldChg chg="modSp mod">
        <pc:chgData name="Robbin Cole" userId="9f85dfe008974400" providerId="LiveId" clId="{76280F62-9C7C-4189-B7E1-909BE94E5D2B}" dt="2026-07-23T16:03:59.256" v="2544" actId="20577"/>
        <pc:sldMkLst>
          <pc:docMk/>
          <pc:sldMk cId="2170484635" sldId="2657"/>
        </pc:sldMkLst>
        <pc:spChg chg="mod">
          <ac:chgData name="Robbin Cole" userId="9f85dfe008974400" providerId="LiveId" clId="{76280F62-9C7C-4189-B7E1-909BE94E5D2B}" dt="2026-07-23T16:03:59.256" v="2544" actId="20577"/>
          <ac:spMkLst>
            <pc:docMk/>
            <pc:sldMk cId="2170484635" sldId="2657"/>
            <ac:spMk id="6" creationId="{935E2155-5445-E59A-3632-AE8B30155D77}"/>
          </ac:spMkLst>
        </pc:spChg>
      </pc:sldChg>
      <pc:sldChg chg="delSp modSp add mod">
        <pc:chgData name="Robbin Cole" userId="9f85dfe008974400" providerId="LiveId" clId="{76280F62-9C7C-4189-B7E1-909BE94E5D2B}" dt="2026-07-21T14:52:29.157" v="584" actId="14100"/>
        <pc:sldMkLst>
          <pc:docMk/>
          <pc:sldMk cId="1305745066" sldId="2660"/>
        </pc:sldMkLst>
        <pc:spChg chg="mod">
          <ac:chgData name="Robbin Cole" userId="9f85dfe008974400" providerId="LiveId" clId="{76280F62-9C7C-4189-B7E1-909BE94E5D2B}" dt="2026-07-21T14:52:17.936" v="582" actId="14100"/>
          <ac:spMkLst>
            <pc:docMk/>
            <pc:sldMk cId="1305745066" sldId="2660"/>
            <ac:spMk id="4" creationId="{48E4C0CD-0B16-EC48-DB56-FD2B8FBD9328}"/>
          </ac:spMkLst>
        </pc:spChg>
        <pc:spChg chg="mod">
          <ac:chgData name="Robbin Cole" userId="9f85dfe008974400" providerId="LiveId" clId="{76280F62-9C7C-4189-B7E1-909BE94E5D2B}" dt="2026-07-21T14:52:23.177" v="583" actId="14100"/>
          <ac:spMkLst>
            <pc:docMk/>
            <pc:sldMk cId="1305745066" sldId="2660"/>
            <ac:spMk id="7" creationId="{03C888B8-F0FC-AF3B-8D9D-AB2FA471A74A}"/>
          </ac:spMkLst>
        </pc:spChg>
        <pc:spChg chg="mod">
          <ac:chgData name="Robbin Cole" userId="9f85dfe008974400" providerId="LiveId" clId="{76280F62-9C7C-4189-B7E1-909BE94E5D2B}" dt="2026-07-21T14:52:29.157" v="584" actId="14100"/>
          <ac:spMkLst>
            <pc:docMk/>
            <pc:sldMk cId="1305745066" sldId="2660"/>
            <ac:spMk id="8" creationId="{7DBD7CB5-69B7-5B92-601B-8F656E1B508A}"/>
          </ac:spMkLst>
        </pc:spChg>
      </pc:sldChg>
      <pc:sldChg chg="modSp add mod">
        <pc:chgData name="Robbin Cole" userId="9f85dfe008974400" providerId="LiveId" clId="{76280F62-9C7C-4189-B7E1-909BE94E5D2B}" dt="2026-07-24T13:31:06.765" v="2931" actId="255"/>
        <pc:sldMkLst>
          <pc:docMk/>
          <pc:sldMk cId="3360930352" sldId="2661"/>
        </pc:sldMkLst>
        <pc:spChg chg="mod">
          <ac:chgData name="Robbin Cole" userId="9f85dfe008974400" providerId="LiveId" clId="{76280F62-9C7C-4189-B7E1-909BE94E5D2B}" dt="2026-07-21T14:34:25.822" v="260" actId="20577"/>
          <ac:spMkLst>
            <pc:docMk/>
            <pc:sldMk cId="3360930352" sldId="2661"/>
            <ac:spMk id="2" creationId="{F679F9E8-292A-A570-96AA-707418DA852B}"/>
          </ac:spMkLst>
        </pc:spChg>
        <pc:spChg chg="mod">
          <ac:chgData name="Robbin Cole" userId="9f85dfe008974400" providerId="LiveId" clId="{76280F62-9C7C-4189-B7E1-909BE94E5D2B}" dt="2026-07-24T13:31:06.765" v="2931" actId="255"/>
          <ac:spMkLst>
            <pc:docMk/>
            <pc:sldMk cId="3360930352" sldId="2661"/>
            <ac:spMk id="3" creationId="{5B7E8D0B-C467-8066-32DC-7E10499B3345}"/>
          </ac:spMkLst>
        </pc:spChg>
      </pc:sldChg>
      <pc:sldChg chg="modSp add mod">
        <pc:chgData name="Robbin Cole" userId="9f85dfe008974400" providerId="LiveId" clId="{76280F62-9C7C-4189-B7E1-909BE94E5D2B}" dt="2026-07-24T13:31:41.332" v="2952" actId="5793"/>
        <pc:sldMkLst>
          <pc:docMk/>
          <pc:sldMk cId="467308362" sldId="2663"/>
        </pc:sldMkLst>
        <pc:spChg chg="mod">
          <ac:chgData name="Robbin Cole" userId="9f85dfe008974400" providerId="LiveId" clId="{76280F62-9C7C-4189-B7E1-909BE94E5D2B}" dt="2026-07-24T13:31:41.332" v="2952" actId="5793"/>
          <ac:spMkLst>
            <pc:docMk/>
            <pc:sldMk cId="467308362" sldId="2663"/>
            <ac:spMk id="3" creationId="{83F79589-BBB2-1E60-F4BC-D9D9BBC75428}"/>
          </ac:spMkLst>
        </pc:spChg>
      </pc:sldChg>
      <pc:sldChg chg="modSp add mod">
        <pc:chgData name="Robbin Cole" userId="9f85dfe008974400" providerId="LiveId" clId="{76280F62-9C7C-4189-B7E1-909BE94E5D2B}" dt="2026-07-21T15:04:23.722" v="1039" actId="2711"/>
        <pc:sldMkLst>
          <pc:docMk/>
          <pc:sldMk cId="827589929" sldId="2664"/>
        </pc:sldMkLst>
        <pc:spChg chg="mod">
          <ac:chgData name="Robbin Cole" userId="9f85dfe008974400" providerId="LiveId" clId="{76280F62-9C7C-4189-B7E1-909BE94E5D2B}" dt="2026-07-21T15:03:42.338" v="965" actId="20577"/>
          <ac:spMkLst>
            <pc:docMk/>
            <pc:sldMk cId="827589929" sldId="2664"/>
            <ac:spMk id="2" creationId="{E97872D0-3148-A095-8446-E1A3E7D252FD}"/>
          </ac:spMkLst>
        </pc:spChg>
        <pc:spChg chg="mod">
          <ac:chgData name="Robbin Cole" userId="9f85dfe008974400" providerId="LiveId" clId="{76280F62-9C7C-4189-B7E1-909BE94E5D2B}" dt="2026-07-21T15:04:23.722" v="1039" actId="2711"/>
          <ac:spMkLst>
            <pc:docMk/>
            <pc:sldMk cId="827589929" sldId="2664"/>
            <ac:spMk id="6" creationId="{6DBDD6F4-D4DD-D166-6DB4-1F94A73B3A29}"/>
          </ac:spMkLst>
        </pc:spChg>
      </pc:sldChg>
      <pc:sldChg chg="modSp add mod">
        <pc:chgData name="Robbin Cole" userId="9f85dfe008974400" providerId="LiveId" clId="{76280F62-9C7C-4189-B7E1-909BE94E5D2B}" dt="2026-07-24T13:35:27.289" v="3015" actId="20577"/>
        <pc:sldMkLst>
          <pc:docMk/>
          <pc:sldMk cId="2077078938" sldId="2665"/>
        </pc:sldMkLst>
        <pc:spChg chg="mod">
          <ac:chgData name="Robbin Cole" userId="9f85dfe008974400" providerId="LiveId" clId="{76280F62-9C7C-4189-B7E1-909BE94E5D2B}" dt="2026-07-21T15:09:29.294" v="1162" actId="20577"/>
          <ac:spMkLst>
            <pc:docMk/>
            <pc:sldMk cId="2077078938" sldId="2665"/>
            <ac:spMk id="2" creationId="{8038CFBD-F9BC-AB26-0D85-376726CFD1CD}"/>
          </ac:spMkLst>
        </pc:spChg>
        <pc:spChg chg="mod">
          <ac:chgData name="Robbin Cole" userId="9f85dfe008974400" providerId="LiveId" clId="{76280F62-9C7C-4189-B7E1-909BE94E5D2B}" dt="2026-07-24T13:35:27.289" v="3015" actId="20577"/>
          <ac:spMkLst>
            <pc:docMk/>
            <pc:sldMk cId="2077078938" sldId="2665"/>
            <ac:spMk id="6" creationId="{0B7B27E0-4A88-9994-09D2-245D98DF5FCA}"/>
          </ac:spMkLst>
        </pc:spChg>
      </pc:sldChg>
      <pc:sldChg chg="add del">
        <pc:chgData name="Robbin Cole" userId="9f85dfe008974400" providerId="LiveId" clId="{76280F62-9C7C-4189-B7E1-909BE94E5D2B}" dt="2026-07-23T16:00:31.559" v="2454" actId="2696"/>
        <pc:sldMkLst>
          <pc:docMk/>
          <pc:sldMk cId="477446920" sldId="2666"/>
        </pc:sldMkLst>
      </pc:sldChg>
      <pc:sldChg chg="modSp add mod">
        <pc:chgData name="Robbin Cole" userId="9f85dfe008974400" providerId="LiveId" clId="{76280F62-9C7C-4189-B7E1-909BE94E5D2B}" dt="2026-07-24T13:33:43.410" v="2988" actId="20577"/>
        <pc:sldMkLst>
          <pc:docMk/>
          <pc:sldMk cId="1409629061" sldId="2667"/>
        </pc:sldMkLst>
        <pc:spChg chg="mod">
          <ac:chgData name="Robbin Cole" userId="9f85dfe008974400" providerId="LiveId" clId="{76280F62-9C7C-4189-B7E1-909BE94E5D2B}" dt="2026-07-21T15:17:06.177" v="1531" actId="20577"/>
          <ac:spMkLst>
            <pc:docMk/>
            <pc:sldMk cId="1409629061" sldId="2667"/>
            <ac:spMk id="2" creationId="{8804BA6F-66F1-1C5B-BFBF-1CCA6A37B0E0}"/>
          </ac:spMkLst>
        </pc:spChg>
        <pc:spChg chg="mod">
          <ac:chgData name="Robbin Cole" userId="9f85dfe008974400" providerId="LiveId" clId="{76280F62-9C7C-4189-B7E1-909BE94E5D2B}" dt="2026-07-24T13:33:43.410" v="2988" actId="20577"/>
          <ac:spMkLst>
            <pc:docMk/>
            <pc:sldMk cId="1409629061" sldId="2667"/>
            <ac:spMk id="6" creationId="{390A329A-C3D0-4AC0-7833-941B57D4BE93}"/>
          </ac:spMkLst>
        </pc:spChg>
      </pc:sldChg>
      <pc:sldChg chg="modSp add mod">
        <pc:chgData name="Robbin Cole" userId="9f85dfe008974400" providerId="LiveId" clId="{76280F62-9C7C-4189-B7E1-909BE94E5D2B}" dt="2026-07-23T15:52:27.504" v="1992" actId="20577"/>
        <pc:sldMkLst>
          <pc:docMk/>
          <pc:sldMk cId="442894834" sldId="2668"/>
        </pc:sldMkLst>
        <pc:spChg chg="mod">
          <ac:chgData name="Robbin Cole" userId="9f85dfe008974400" providerId="LiveId" clId="{76280F62-9C7C-4189-B7E1-909BE94E5D2B}" dt="2026-07-23T15:52:27.504" v="1992" actId="20577"/>
          <ac:spMkLst>
            <pc:docMk/>
            <pc:sldMk cId="442894834" sldId="2668"/>
            <ac:spMk id="5" creationId="{55056CC4-E587-2899-5DBA-AEAD84D25D02}"/>
          </ac:spMkLst>
        </pc:spChg>
      </pc:sldChg>
      <pc:sldChg chg="modSp add mod">
        <pc:chgData name="Robbin Cole" userId="9f85dfe008974400" providerId="LiveId" clId="{76280F62-9C7C-4189-B7E1-909BE94E5D2B}" dt="2026-07-23T15:54:35.449" v="2128" actId="255"/>
        <pc:sldMkLst>
          <pc:docMk/>
          <pc:sldMk cId="1043619529" sldId="2669"/>
        </pc:sldMkLst>
        <pc:spChg chg="mod">
          <ac:chgData name="Robbin Cole" userId="9f85dfe008974400" providerId="LiveId" clId="{76280F62-9C7C-4189-B7E1-909BE94E5D2B}" dt="2026-07-23T15:54:35.449" v="2128" actId="255"/>
          <ac:spMkLst>
            <pc:docMk/>
            <pc:sldMk cId="1043619529" sldId="2669"/>
            <ac:spMk id="6" creationId="{A9082D72-A51C-F161-BB44-5D2669AA9667}"/>
          </ac:spMkLst>
        </pc:spChg>
      </pc:sldChg>
      <pc:sldChg chg="modSp add del mod">
        <pc:chgData name="Robbin Cole" userId="9f85dfe008974400" providerId="LiveId" clId="{76280F62-9C7C-4189-B7E1-909BE94E5D2B}" dt="2026-07-23T16:07:20.482" v="2594" actId="2696"/>
        <pc:sldMkLst>
          <pc:docMk/>
          <pc:sldMk cId="417745591" sldId="2670"/>
        </pc:sldMkLst>
        <pc:spChg chg="mod">
          <ac:chgData name="Robbin Cole" userId="9f85dfe008974400" providerId="LiveId" clId="{76280F62-9C7C-4189-B7E1-909BE94E5D2B}" dt="2026-07-23T16:06:23.338" v="2577" actId="21"/>
          <ac:spMkLst>
            <pc:docMk/>
            <pc:sldMk cId="417745591" sldId="2670"/>
            <ac:spMk id="6" creationId="{9D1EAC6A-5A83-DB75-0F1B-BF778628E760}"/>
          </ac:spMkLst>
        </pc:spChg>
      </pc:sldChg>
      <pc:sldChg chg="modSp add mod">
        <pc:chgData name="Robbin Cole" userId="9f85dfe008974400" providerId="LiveId" clId="{76280F62-9C7C-4189-B7E1-909BE94E5D2B}" dt="2026-07-24T13:38:05.898" v="3072" actId="20577"/>
        <pc:sldMkLst>
          <pc:docMk/>
          <pc:sldMk cId="1719493529" sldId="2671"/>
        </pc:sldMkLst>
        <pc:spChg chg="mod">
          <ac:chgData name="Robbin Cole" userId="9f85dfe008974400" providerId="LiveId" clId="{76280F62-9C7C-4189-B7E1-909BE94E5D2B}" dt="2026-07-24T13:38:05.898" v="3072" actId="20577"/>
          <ac:spMkLst>
            <pc:docMk/>
            <pc:sldMk cId="1719493529" sldId="2671"/>
            <ac:spMk id="6" creationId="{A89FB811-B44B-4555-60F0-A7BFB8F40CBB}"/>
          </ac:spMkLst>
        </pc:spChg>
      </pc:sldChg>
      <pc:sldChg chg="new del">
        <pc:chgData name="Robbin Cole" userId="9f85dfe008974400" providerId="LiveId" clId="{76280F62-9C7C-4189-B7E1-909BE94E5D2B}" dt="2026-07-23T15:58:35.094" v="2333" actId="2696"/>
        <pc:sldMkLst>
          <pc:docMk/>
          <pc:sldMk cId="2596095124" sldId="2671"/>
        </pc:sldMkLst>
      </pc:sldChg>
      <pc:sldChg chg="delSp modSp add del mod">
        <pc:chgData name="Robbin Cole" userId="9f85dfe008974400" providerId="LiveId" clId="{76280F62-9C7C-4189-B7E1-909BE94E5D2B}" dt="2026-07-23T16:07:16.221" v="2593" actId="2696"/>
        <pc:sldMkLst>
          <pc:docMk/>
          <pc:sldMk cId="302004824" sldId="2672"/>
        </pc:sldMkLst>
        <pc:spChg chg="mod">
          <ac:chgData name="Robbin Cole" userId="9f85dfe008974400" providerId="LiveId" clId="{76280F62-9C7C-4189-B7E1-909BE94E5D2B}" dt="2026-07-23T16:06:05.413" v="2573" actId="20577"/>
          <ac:spMkLst>
            <pc:docMk/>
            <pc:sldMk cId="302004824" sldId="2672"/>
            <ac:spMk id="2" creationId="{B8BC0736-8FDC-54E5-DBCB-F2ED75BEE1E5}"/>
          </ac:spMkLst>
        </pc:spChg>
        <pc:spChg chg="del mod">
          <ac:chgData name="Robbin Cole" userId="9f85dfe008974400" providerId="LiveId" clId="{76280F62-9C7C-4189-B7E1-909BE94E5D2B}" dt="2026-07-23T16:06:17.253" v="2576"/>
          <ac:spMkLst>
            <pc:docMk/>
            <pc:sldMk cId="302004824" sldId="2672"/>
            <ac:spMk id="6" creationId="{9A63858F-E7E0-F044-9FCB-AC2BAAC7E12A}"/>
          </ac:spMkLst>
        </pc:spChg>
      </pc:sldChg>
      <pc:sldChg chg="add del">
        <pc:chgData name="Robbin Cole" userId="9f85dfe008974400" providerId="LiveId" clId="{76280F62-9C7C-4189-B7E1-909BE94E5D2B}" dt="2026-07-23T16:05:08.504" v="2559" actId="2696"/>
        <pc:sldMkLst>
          <pc:docMk/>
          <pc:sldMk cId="2562971763" sldId="2672"/>
        </pc:sldMkLst>
      </pc:sldChg>
      <pc:sldChg chg="new del">
        <pc:chgData name="Robbin Cole" userId="9f85dfe008974400" providerId="LiveId" clId="{76280F62-9C7C-4189-B7E1-909BE94E5D2B}" dt="2026-07-23T16:04:58.367" v="2557" actId="2696"/>
        <pc:sldMkLst>
          <pc:docMk/>
          <pc:sldMk cId="3326082766" sldId="2672"/>
        </pc:sldMkLst>
      </pc:sldChg>
      <pc:sldChg chg="modSp add mod">
        <pc:chgData name="Robbin Cole" userId="9f85dfe008974400" providerId="LiveId" clId="{76280F62-9C7C-4189-B7E1-909BE94E5D2B}" dt="2026-07-24T13:37:27.086" v="3064" actId="20577"/>
        <pc:sldMkLst>
          <pc:docMk/>
          <pc:sldMk cId="1470044979" sldId="2673"/>
        </pc:sldMkLst>
        <pc:spChg chg="mod">
          <ac:chgData name="Robbin Cole" userId="9f85dfe008974400" providerId="LiveId" clId="{76280F62-9C7C-4189-B7E1-909BE94E5D2B}" dt="2026-07-23T16:06:59.559" v="2590" actId="20577"/>
          <ac:spMkLst>
            <pc:docMk/>
            <pc:sldMk cId="1470044979" sldId="2673"/>
            <ac:spMk id="2" creationId="{A664157B-F27C-A637-05FA-A605E7519B3B}"/>
          </ac:spMkLst>
        </pc:spChg>
        <pc:spChg chg="mod">
          <ac:chgData name="Robbin Cole" userId="9f85dfe008974400" providerId="LiveId" clId="{76280F62-9C7C-4189-B7E1-909BE94E5D2B}" dt="2026-07-24T13:37:27.086" v="3064" actId="20577"/>
          <ac:spMkLst>
            <pc:docMk/>
            <pc:sldMk cId="1470044979" sldId="2673"/>
            <ac:spMk id="6" creationId="{E2E0658B-4FD2-2C71-8DC9-1767F8A20DBC}"/>
          </ac:spMkLst>
        </pc:spChg>
      </pc:sldChg>
      <pc:sldChg chg="add del">
        <pc:chgData name="Robbin Cole" userId="9f85dfe008974400" providerId="LiveId" clId="{76280F62-9C7C-4189-B7E1-909BE94E5D2B}" dt="2026-07-23T16:07:12.528" v="2592" actId="2696"/>
        <pc:sldMkLst>
          <pc:docMk/>
          <pc:sldMk cId="1242012045" sldId="267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A84AB-6067-42FC-BEEB-7711B7C28569}" type="doc">
      <dgm:prSet loTypeId="urn:microsoft.com/office/officeart/2005/8/layout/hProcess4" loCatId="process" qsTypeId="urn:microsoft.com/office/officeart/2005/8/quickstyle/simple1" qsCatId="simple" csTypeId="urn:microsoft.com/office/officeart/2005/8/colors/accent0_2" csCatId="mainScheme" phldr="1"/>
      <dgm:spPr/>
      <dgm:t>
        <a:bodyPr/>
        <a:lstStyle/>
        <a:p>
          <a:endParaRPr lang="en-US"/>
        </a:p>
      </dgm:t>
    </dgm:pt>
    <dgm:pt modelId="{3FB2FFFB-4466-4B0E-9EFE-E979C4738B0B}">
      <dgm:prSet phldrT="[Text]" custT="1"/>
      <dgm:spPr/>
      <dgm:t>
        <a:bodyPr/>
        <a:lstStyle/>
        <a:p>
          <a:r>
            <a:rPr lang="en-US" sz="1800" dirty="0">
              <a:latin typeface="Aptos" panose="020B0004020202020204" pitchFamily="34" charset="0"/>
            </a:rPr>
            <a:t>Awareness</a:t>
          </a:r>
        </a:p>
      </dgm:t>
    </dgm:pt>
    <dgm:pt modelId="{362BD594-E8C8-466E-904E-73A609451231}" type="parTrans" cxnId="{B289D9C2-4C84-4F8B-85CA-8A4823618CF3}">
      <dgm:prSet/>
      <dgm:spPr/>
      <dgm:t>
        <a:bodyPr/>
        <a:lstStyle/>
        <a:p>
          <a:endParaRPr lang="en-US">
            <a:latin typeface="Aptos" panose="020B0004020202020204" pitchFamily="34" charset="0"/>
          </a:endParaRPr>
        </a:p>
      </dgm:t>
    </dgm:pt>
    <dgm:pt modelId="{65B84AB3-13DB-472F-AB10-5D4DE03F5002}" type="sibTrans" cxnId="{B289D9C2-4C84-4F8B-85CA-8A4823618CF3}">
      <dgm:prSet/>
      <dgm:spPr/>
      <dgm:t>
        <a:bodyPr/>
        <a:lstStyle/>
        <a:p>
          <a:endParaRPr lang="en-US">
            <a:latin typeface="Aptos" panose="020B0004020202020204" pitchFamily="34" charset="0"/>
          </a:endParaRPr>
        </a:p>
      </dgm:t>
    </dgm:pt>
    <dgm:pt modelId="{41855D4C-733C-43D6-AC00-D0849F8DA81E}">
      <dgm:prSet phldrT="[Text]" custT="1"/>
      <dgm:spPr/>
      <dgm:t>
        <a:bodyPr/>
        <a:lstStyle/>
        <a:p>
          <a:r>
            <a:rPr lang="en-US" sz="1800" dirty="0">
              <a:latin typeface="Aptos" panose="020B0004020202020204" pitchFamily="34" charset="0"/>
            </a:rPr>
            <a:t>Action</a:t>
          </a:r>
        </a:p>
      </dgm:t>
    </dgm:pt>
    <dgm:pt modelId="{71DFEF8A-8F92-44D1-97F3-6CFE350111FF}" type="parTrans" cxnId="{37879D64-C230-4B20-91DC-E4B61F967318}">
      <dgm:prSet/>
      <dgm:spPr/>
      <dgm:t>
        <a:bodyPr/>
        <a:lstStyle/>
        <a:p>
          <a:endParaRPr lang="en-US">
            <a:latin typeface="Aptos" panose="020B0004020202020204" pitchFamily="34" charset="0"/>
          </a:endParaRPr>
        </a:p>
      </dgm:t>
    </dgm:pt>
    <dgm:pt modelId="{54F57CA9-652D-414B-AE3F-15FDC6D4111B}" type="sibTrans" cxnId="{37879D64-C230-4B20-91DC-E4B61F967318}">
      <dgm:prSet/>
      <dgm:spPr/>
      <dgm:t>
        <a:bodyPr/>
        <a:lstStyle/>
        <a:p>
          <a:endParaRPr lang="en-US">
            <a:latin typeface="Aptos" panose="020B0004020202020204" pitchFamily="34" charset="0"/>
          </a:endParaRPr>
        </a:p>
      </dgm:t>
    </dgm:pt>
    <dgm:pt modelId="{79E4F841-8B6E-40D1-92C9-AA04C90D21CA}">
      <dgm:prSet phldrT="[Text]" custT="1"/>
      <dgm:spPr/>
      <dgm:t>
        <a:bodyPr anchor="ctr"/>
        <a:lstStyle/>
        <a:p>
          <a:pPr algn="ctr">
            <a:buFont typeface="Arial" panose="020B0604020202020204" pitchFamily="34" charset="0"/>
            <a:buChar char="•"/>
          </a:pPr>
          <a:r>
            <a:rPr lang="en-US" sz="1400" dirty="0">
              <a:latin typeface="Aptos" panose="020B0004020202020204" pitchFamily="34" charset="0"/>
            </a:rPr>
            <a:t>Implement interventions</a:t>
          </a:r>
        </a:p>
      </dgm:t>
    </dgm:pt>
    <dgm:pt modelId="{3B41D7F4-AB30-476A-87FF-5654331DDD02}" type="parTrans" cxnId="{D55D03FC-6B5C-4689-B40F-07F9DB8EC332}">
      <dgm:prSet/>
      <dgm:spPr/>
      <dgm:t>
        <a:bodyPr/>
        <a:lstStyle/>
        <a:p>
          <a:endParaRPr lang="en-US">
            <a:latin typeface="Aptos" panose="020B0004020202020204" pitchFamily="34" charset="0"/>
          </a:endParaRPr>
        </a:p>
      </dgm:t>
    </dgm:pt>
    <dgm:pt modelId="{894AEFED-7EAF-4FBB-BFF7-501BB78B4D91}" type="sibTrans" cxnId="{D55D03FC-6B5C-4689-B40F-07F9DB8EC332}">
      <dgm:prSet/>
      <dgm:spPr/>
      <dgm:t>
        <a:bodyPr/>
        <a:lstStyle/>
        <a:p>
          <a:endParaRPr lang="en-US">
            <a:latin typeface="Aptos" panose="020B0004020202020204" pitchFamily="34" charset="0"/>
          </a:endParaRPr>
        </a:p>
      </dgm:t>
    </dgm:pt>
    <dgm:pt modelId="{C135C7DB-27A7-4014-BBA3-0B3023FD5955}">
      <dgm:prSet phldrT="[Text]" custT="1"/>
      <dgm:spPr/>
      <dgm:t>
        <a:bodyPr/>
        <a:lstStyle/>
        <a:p>
          <a:r>
            <a:rPr lang="en-US" sz="1800" dirty="0">
              <a:latin typeface="Aptos" panose="020B0004020202020204" pitchFamily="34" charset="0"/>
            </a:rPr>
            <a:t>Reflection</a:t>
          </a:r>
        </a:p>
      </dgm:t>
    </dgm:pt>
    <dgm:pt modelId="{212AE93C-D2A9-493F-B785-B2DDC524CFF5}" type="parTrans" cxnId="{E622653F-597A-4DD4-92EC-D18EF6C9961A}">
      <dgm:prSet/>
      <dgm:spPr/>
      <dgm:t>
        <a:bodyPr/>
        <a:lstStyle/>
        <a:p>
          <a:endParaRPr lang="en-US">
            <a:latin typeface="Aptos" panose="020B0004020202020204" pitchFamily="34" charset="0"/>
          </a:endParaRPr>
        </a:p>
      </dgm:t>
    </dgm:pt>
    <dgm:pt modelId="{76CE10BB-06F5-4B93-864A-05AE20A54CD7}" type="sibTrans" cxnId="{E622653F-597A-4DD4-92EC-D18EF6C9961A}">
      <dgm:prSet/>
      <dgm:spPr/>
      <dgm:t>
        <a:bodyPr/>
        <a:lstStyle/>
        <a:p>
          <a:endParaRPr lang="en-US">
            <a:latin typeface="Aptos" panose="020B0004020202020204" pitchFamily="34" charset="0"/>
          </a:endParaRPr>
        </a:p>
      </dgm:t>
    </dgm:pt>
    <dgm:pt modelId="{1EE21694-F927-474E-92D0-A254061594DE}">
      <dgm:prSet phldrT="[Text]" custT="1"/>
      <dgm:spPr/>
      <dgm:t>
        <a:bodyPr/>
        <a:lstStyle/>
        <a:p>
          <a:pPr algn="ctr">
            <a:buFont typeface="Arial" panose="020B0604020202020204" pitchFamily="34" charset="0"/>
            <a:buChar char="•"/>
          </a:pPr>
          <a:r>
            <a:rPr lang="en-US" sz="1400" dirty="0">
              <a:latin typeface="Aptos" panose="020B0004020202020204" pitchFamily="34" charset="0"/>
            </a:rPr>
            <a:t>Assess progress</a:t>
          </a:r>
        </a:p>
      </dgm:t>
    </dgm:pt>
    <dgm:pt modelId="{A538E8EA-00CD-4C76-A8CE-1B0FB9E48EBD}" type="parTrans" cxnId="{C571BC8D-0988-482A-8F62-23FE1E862B45}">
      <dgm:prSet/>
      <dgm:spPr/>
      <dgm:t>
        <a:bodyPr/>
        <a:lstStyle/>
        <a:p>
          <a:endParaRPr lang="en-US">
            <a:latin typeface="Aptos" panose="020B0004020202020204" pitchFamily="34" charset="0"/>
          </a:endParaRPr>
        </a:p>
      </dgm:t>
    </dgm:pt>
    <dgm:pt modelId="{97E59696-F137-43BC-9D1C-A517EBF70C3F}" type="sibTrans" cxnId="{C571BC8D-0988-482A-8F62-23FE1E862B45}">
      <dgm:prSet/>
      <dgm:spPr/>
      <dgm:t>
        <a:bodyPr/>
        <a:lstStyle/>
        <a:p>
          <a:endParaRPr lang="en-US">
            <a:latin typeface="Aptos" panose="020B0004020202020204" pitchFamily="34" charset="0"/>
          </a:endParaRPr>
        </a:p>
      </dgm:t>
    </dgm:pt>
    <dgm:pt modelId="{B8FE809D-34D7-4377-A46E-6457BD7B080F}">
      <dgm:prSet custT="1"/>
      <dgm:spPr/>
      <dgm:t>
        <a:bodyPr/>
        <a:lstStyle/>
        <a:p>
          <a:r>
            <a:rPr lang="en-US" sz="1800" dirty="0">
              <a:latin typeface="Aptos" panose="020B0004020202020204" pitchFamily="34" charset="0"/>
            </a:rPr>
            <a:t>Consideration</a:t>
          </a:r>
        </a:p>
      </dgm:t>
    </dgm:pt>
    <dgm:pt modelId="{A380F389-ADBC-444E-8FDD-D9126B9587B1}" type="parTrans" cxnId="{6A024091-FFF8-436C-A1FD-F5FFD9727339}">
      <dgm:prSet/>
      <dgm:spPr/>
      <dgm:t>
        <a:bodyPr/>
        <a:lstStyle/>
        <a:p>
          <a:endParaRPr lang="en-US">
            <a:latin typeface="Aptos" panose="020B0004020202020204" pitchFamily="34" charset="0"/>
          </a:endParaRPr>
        </a:p>
      </dgm:t>
    </dgm:pt>
    <dgm:pt modelId="{E645B130-343E-4B94-830B-A04518A67B05}" type="sibTrans" cxnId="{6A024091-FFF8-436C-A1FD-F5FFD9727339}">
      <dgm:prSet/>
      <dgm:spPr/>
      <dgm:t>
        <a:bodyPr/>
        <a:lstStyle/>
        <a:p>
          <a:endParaRPr lang="en-US">
            <a:latin typeface="Aptos" panose="020B0004020202020204" pitchFamily="34" charset="0"/>
          </a:endParaRPr>
        </a:p>
      </dgm:t>
    </dgm:pt>
    <dgm:pt modelId="{33B75CC3-B635-492E-A598-D0DCDB73B088}">
      <dgm:prSet custT="1"/>
      <dgm:spPr/>
      <dgm:t>
        <a:bodyPr anchor="ctr"/>
        <a:lstStyle/>
        <a:p>
          <a:pPr algn="ctr">
            <a:buFont typeface="Arial" panose="020B0604020202020204" pitchFamily="34" charset="0"/>
            <a:buChar char="•"/>
          </a:pPr>
          <a:r>
            <a:rPr lang="en-US" sz="1400" dirty="0">
              <a:latin typeface="Aptos" panose="020B0004020202020204" pitchFamily="34" charset="0"/>
            </a:rPr>
            <a:t>Build</a:t>
          </a:r>
          <a:r>
            <a:rPr lang="en-US" sz="1400" baseline="0" dirty="0">
              <a:latin typeface="Aptos" panose="020B0004020202020204" pitchFamily="34" charset="0"/>
            </a:rPr>
            <a:t> interest by learning together</a:t>
          </a:r>
          <a:endParaRPr lang="en-US" sz="1400" dirty="0">
            <a:latin typeface="Aptos" panose="020B0004020202020204" pitchFamily="34" charset="0"/>
          </a:endParaRPr>
        </a:p>
      </dgm:t>
    </dgm:pt>
    <dgm:pt modelId="{48282722-EF13-492E-A9BD-78A109EC34B7}" type="parTrans" cxnId="{2950E467-8222-4551-9EAB-1F1D3BCE0539}">
      <dgm:prSet/>
      <dgm:spPr/>
      <dgm:t>
        <a:bodyPr/>
        <a:lstStyle/>
        <a:p>
          <a:endParaRPr lang="en-US"/>
        </a:p>
      </dgm:t>
    </dgm:pt>
    <dgm:pt modelId="{6D62B1B8-DD68-4A89-8F21-FA1C38EFA043}" type="sibTrans" cxnId="{2950E467-8222-4551-9EAB-1F1D3BCE0539}">
      <dgm:prSet/>
      <dgm:spPr/>
      <dgm:t>
        <a:bodyPr/>
        <a:lstStyle/>
        <a:p>
          <a:endParaRPr lang="en-US"/>
        </a:p>
      </dgm:t>
    </dgm:pt>
    <dgm:pt modelId="{296B72BC-C6A1-4BC1-AEE6-D33003A2B62C}">
      <dgm:prSet custT="1"/>
      <dgm:spPr/>
      <dgm:t>
        <a:bodyPr anchor="ctr"/>
        <a:lstStyle/>
        <a:p>
          <a:pPr algn="l"/>
          <a:endParaRPr lang="en-US" sz="1400"/>
        </a:p>
      </dgm:t>
    </dgm:pt>
    <dgm:pt modelId="{B70641B0-3AFD-4050-8BB9-3BAAFEED5A4F}" type="parTrans" cxnId="{2DB6C96F-7010-4796-AE3F-30194912D2A8}">
      <dgm:prSet/>
      <dgm:spPr/>
      <dgm:t>
        <a:bodyPr/>
        <a:lstStyle/>
        <a:p>
          <a:endParaRPr lang="en-US"/>
        </a:p>
      </dgm:t>
    </dgm:pt>
    <dgm:pt modelId="{52875F62-FBE0-4424-9D4F-47183E1B41B5}" type="sibTrans" cxnId="{2DB6C96F-7010-4796-AE3F-30194912D2A8}">
      <dgm:prSet/>
      <dgm:spPr/>
      <dgm:t>
        <a:bodyPr/>
        <a:lstStyle/>
        <a:p>
          <a:endParaRPr lang="en-US"/>
        </a:p>
      </dgm:t>
    </dgm:pt>
    <dgm:pt modelId="{7016AD06-F545-4662-BDAF-B5A346954F99}">
      <dgm:prSet phldrT="[Text]" custT="1"/>
      <dgm:spPr/>
      <dgm:t>
        <a:bodyPr anchor="ctr"/>
        <a:lstStyle/>
        <a:p>
          <a:pPr algn="ctr">
            <a:buFont typeface="Arial" panose="020B0604020202020204" pitchFamily="34" charset="0"/>
            <a:buChar char="•"/>
          </a:pPr>
          <a:r>
            <a:rPr lang="en-US" sz="1400" dirty="0">
              <a:latin typeface="Aptos" panose="020B0004020202020204" pitchFamily="34" charset="0"/>
            </a:rPr>
            <a:t>Identify</a:t>
          </a:r>
          <a:r>
            <a:rPr lang="en-US" sz="1400" baseline="0" dirty="0">
              <a:latin typeface="Aptos" panose="020B0004020202020204" pitchFamily="34" charset="0"/>
            </a:rPr>
            <a:t> the issue to be addressed</a:t>
          </a:r>
          <a:endParaRPr lang="en-US" sz="1400" dirty="0">
            <a:latin typeface="Aptos" panose="020B0004020202020204" pitchFamily="34" charset="0"/>
          </a:endParaRPr>
        </a:p>
      </dgm:t>
    </dgm:pt>
    <dgm:pt modelId="{6A944EAA-15FC-43DB-BF1D-5F2CF9D6AEC4}" type="parTrans" cxnId="{A45942FE-B3E0-4112-AE32-95543DFEDF64}">
      <dgm:prSet/>
      <dgm:spPr/>
      <dgm:t>
        <a:bodyPr/>
        <a:lstStyle/>
        <a:p>
          <a:endParaRPr lang="en-US"/>
        </a:p>
      </dgm:t>
    </dgm:pt>
    <dgm:pt modelId="{232CC72B-F2D2-4F2C-8D3E-8E3DBCD9ED0E}" type="sibTrans" cxnId="{A45942FE-B3E0-4112-AE32-95543DFEDF64}">
      <dgm:prSet/>
      <dgm:spPr/>
      <dgm:t>
        <a:bodyPr/>
        <a:lstStyle/>
        <a:p>
          <a:endParaRPr lang="en-US"/>
        </a:p>
      </dgm:t>
    </dgm:pt>
    <dgm:pt modelId="{58CF2472-CBD7-4696-8BAE-50629CEA28F1}">
      <dgm:prSet custT="1"/>
      <dgm:spPr/>
      <dgm:t>
        <a:bodyPr anchor="ctr"/>
        <a:lstStyle/>
        <a:p>
          <a:pPr algn="ctr">
            <a:buFont typeface="Arial" panose="020B0604020202020204" pitchFamily="34" charset="0"/>
            <a:buChar char="•"/>
          </a:pPr>
          <a:endParaRPr lang="en-US" sz="1400" dirty="0">
            <a:latin typeface="Aptos" panose="020B0004020202020204" pitchFamily="34" charset="0"/>
          </a:endParaRPr>
        </a:p>
      </dgm:t>
    </dgm:pt>
    <dgm:pt modelId="{5369BD0E-73A9-490A-834A-C74BA66014A1}" type="parTrans" cxnId="{716F9737-9DC8-4DF7-8AC0-67D1B0032674}">
      <dgm:prSet/>
      <dgm:spPr/>
      <dgm:t>
        <a:bodyPr/>
        <a:lstStyle/>
        <a:p>
          <a:endParaRPr lang="en-US"/>
        </a:p>
      </dgm:t>
    </dgm:pt>
    <dgm:pt modelId="{11B2A77F-0A69-4704-8F9D-1A540F03AD1F}" type="sibTrans" cxnId="{716F9737-9DC8-4DF7-8AC0-67D1B0032674}">
      <dgm:prSet/>
      <dgm:spPr/>
      <dgm:t>
        <a:bodyPr/>
        <a:lstStyle/>
        <a:p>
          <a:endParaRPr lang="en-US"/>
        </a:p>
      </dgm:t>
    </dgm:pt>
    <dgm:pt modelId="{3BE49657-BA90-49BB-8402-019B0390E800}">
      <dgm:prSet phldrT="[Text]" custT="1"/>
      <dgm:spPr/>
      <dgm:t>
        <a:bodyPr/>
        <a:lstStyle/>
        <a:p>
          <a:pPr algn="ctr">
            <a:buFont typeface="Arial" panose="020B0604020202020204" pitchFamily="34" charset="0"/>
            <a:buChar char="•"/>
          </a:pPr>
          <a:endParaRPr lang="en-US" sz="1400" dirty="0">
            <a:latin typeface="Aptos" panose="020B0004020202020204" pitchFamily="34" charset="0"/>
          </a:endParaRPr>
        </a:p>
      </dgm:t>
    </dgm:pt>
    <dgm:pt modelId="{6302252C-7AF5-4872-BD6F-2E7A0BC31AE8}" type="parTrans" cxnId="{CE1C7EE7-0A88-48FE-BE0C-D033712F0FA5}">
      <dgm:prSet/>
      <dgm:spPr/>
      <dgm:t>
        <a:bodyPr/>
        <a:lstStyle/>
        <a:p>
          <a:endParaRPr lang="en-US"/>
        </a:p>
      </dgm:t>
    </dgm:pt>
    <dgm:pt modelId="{BADDA4E1-E9E4-43E0-89FA-A80037AD0C1E}" type="sibTrans" cxnId="{CE1C7EE7-0A88-48FE-BE0C-D033712F0FA5}">
      <dgm:prSet/>
      <dgm:spPr/>
      <dgm:t>
        <a:bodyPr/>
        <a:lstStyle/>
        <a:p>
          <a:endParaRPr lang="en-US"/>
        </a:p>
      </dgm:t>
    </dgm:pt>
    <dgm:pt modelId="{BE42EB92-6ACD-48AF-AF2E-3125439B3739}" type="pres">
      <dgm:prSet presAssocID="{792A84AB-6067-42FC-BEEB-7711B7C28569}" presName="Name0" presStyleCnt="0">
        <dgm:presLayoutVars>
          <dgm:dir/>
          <dgm:animLvl val="lvl"/>
          <dgm:resizeHandles val="exact"/>
        </dgm:presLayoutVars>
      </dgm:prSet>
      <dgm:spPr/>
    </dgm:pt>
    <dgm:pt modelId="{7A768278-CFB8-461A-BFC5-C441159F4E90}" type="pres">
      <dgm:prSet presAssocID="{792A84AB-6067-42FC-BEEB-7711B7C28569}" presName="tSp" presStyleCnt="0"/>
      <dgm:spPr/>
    </dgm:pt>
    <dgm:pt modelId="{31E2DFEC-B8BC-4753-BF13-4A8AD8F1161F}" type="pres">
      <dgm:prSet presAssocID="{792A84AB-6067-42FC-BEEB-7711B7C28569}" presName="bSp" presStyleCnt="0"/>
      <dgm:spPr/>
    </dgm:pt>
    <dgm:pt modelId="{361E9CD5-3D5A-4353-BFF0-9AFBAC5181EC}" type="pres">
      <dgm:prSet presAssocID="{792A84AB-6067-42FC-BEEB-7711B7C28569}" presName="process" presStyleCnt="0"/>
      <dgm:spPr/>
    </dgm:pt>
    <dgm:pt modelId="{8921BE79-8AEE-4822-BAA0-7D3B907B4417}" type="pres">
      <dgm:prSet presAssocID="{3FB2FFFB-4466-4B0E-9EFE-E979C4738B0B}" presName="composite1" presStyleCnt="0"/>
      <dgm:spPr/>
    </dgm:pt>
    <dgm:pt modelId="{B31ABF66-49E4-445A-82E3-A23A123E3AE7}" type="pres">
      <dgm:prSet presAssocID="{3FB2FFFB-4466-4B0E-9EFE-E979C4738B0B}" presName="dummyNode1" presStyleLbl="node1" presStyleIdx="0" presStyleCnt="4"/>
      <dgm:spPr/>
    </dgm:pt>
    <dgm:pt modelId="{2FB40F1C-5DBA-491D-9222-E1A07424F122}" type="pres">
      <dgm:prSet presAssocID="{3FB2FFFB-4466-4B0E-9EFE-E979C4738B0B}" presName="childNode1" presStyleLbl="bgAcc1" presStyleIdx="0" presStyleCnt="4" custScaleX="123836" custScaleY="124862">
        <dgm:presLayoutVars>
          <dgm:bulletEnabled val="1"/>
        </dgm:presLayoutVars>
      </dgm:prSet>
      <dgm:spPr/>
    </dgm:pt>
    <dgm:pt modelId="{32958A72-BE09-4A5A-BE32-518A5530CEAE}" type="pres">
      <dgm:prSet presAssocID="{3FB2FFFB-4466-4B0E-9EFE-E979C4738B0B}" presName="childNode1tx" presStyleLbl="bgAcc1" presStyleIdx="0" presStyleCnt="4">
        <dgm:presLayoutVars>
          <dgm:bulletEnabled val="1"/>
        </dgm:presLayoutVars>
      </dgm:prSet>
      <dgm:spPr/>
    </dgm:pt>
    <dgm:pt modelId="{8AF13F1D-B216-48A7-AB58-24967BC90224}" type="pres">
      <dgm:prSet presAssocID="{3FB2FFFB-4466-4B0E-9EFE-E979C4738B0B}" presName="parentNode1" presStyleLbl="node1" presStyleIdx="0" presStyleCnt="4" custLinFactNeighborX="-8201" custLinFactNeighborY="9466">
        <dgm:presLayoutVars>
          <dgm:chMax val="1"/>
          <dgm:bulletEnabled val="1"/>
        </dgm:presLayoutVars>
      </dgm:prSet>
      <dgm:spPr/>
    </dgm:pt>
    <dgm:pt modelId="{D8811289-7974-4CBD-993E-341C8705A563}" type="pres">
      <dgm:prSet presAssocID="{3FB2FFFB-4466-4B0E-9EFE-E979C4738B0B}" presName="connSite1" presStyleCnt="0"/>
      <dgm:spPr/>
    </dgm:pt>
    <dgm:pt modelId="{E993F624-2A3C-4387-84F3-7DEE4F79D74C}" type="pres">
      <dgm:prSet presAssocID="{65B84AB3-13DB-472F-AB10-5D4DE03F5002}" presName="Name9" presStyleLbl="sibTrans2D1" presStyleIdx="0" presStyleCnt="3" custLinFactNeighborX="2585" custLinFactNeighborY="-3541"/>
      <dgm:spPr/>
    </dgm:pt>
    <dgm:pt modelId="{93F0BF91-93AC-4BFC-BF11-46A0C088A67D}" type="pres">
      <dgm:prSet presAssocID="{B8FE809D-34D7-4377-A46E-6457BD7B080F}" presName="composite2" presStyleCnt="0"/>
      <dgm:spPr/>
    </dgm:pt>
    <dgm:pt modelId="{9C5CE29D-E713-4790-AD39-BB588C109C38}" type="pres">
      <dgm:prSet presAssocID="{B8FE809D-34D7-4377-A46E-6457BD7B080F}" presName="dummyNode2" presStyleLbl="node1" presStyleIdx="0" presStyleCnt="4"/>
      <dgm:spPr/>
    </dgm:pt>
    <dgm:pt modelId="{7FBE0E0F-8D03-4A5E-9F90-F364ACFC9029}" type="pres">
      <dgm:prSet presAssocID="{B8FE809D-34D7-4377-A46E-6457BD7B080F}" presName="childNode2" presStyleLbl="bgAcc1" presStyleIdx="1" presStyleCnt="4" custScaleX="121224" custScaleY="124862" custLinFactNeighborX="5062" custLinFactNeighborY="89">
        <dgm:presLayoutVars>
          <dgm:bulletEnabled val="1"/>
        </dgm:presLayoutVars>
      </dgm:prSet>
      <dgm:spPr/>
    </dgm:pt>
    <dgm:pt modelId="{6A9C0DF4-8F05-4C0A-8A3C-FD69A378E8B2}" type="pres">
      <dgm:prSet presAssocID="{B8FE809D-34D7-4377-A46E-6457BD7B080F}" presName="childNode2tx" presStyleLbl="bgAcc1" presStyleIdx="1" presStyleCnt="4">
        <dgm:presLayoutVars>
          <dgm:bulletEnabled val="1"/>
        </dgm:presLayoutVars>
      </dgm:prSet>
      <dgm:spPr/>
    </dgm:pt>
    <dgm:pt modelId="{1E9BD1F4-F488-4CBD-B77D-BB84602ED729}" type="pres">
      <dgm:prSet presAssocID="{B8FE809D-34D7-4377-A46E-6457BD7B080F}" presName="parentNode2" presStyleLbl="node1" presStyleIdx="1" presStyleCnt="4" custScaleX="123486" custLinFactNeighborX="-2367" custLinFactNeighborY="-7720">
        <dgm:presLayoutVars>
          <dgm:chMax val="0"/>
          <dgm:bulletEnabled val="1"/>
        </dgm:presLayoutVars>
      </dgm:prSet>
      <dgm:spPr/>
    </dgm:pt>
    <dgm:pt modelId="{5F513AEE-09AA-40AC-9CF4-E56E0BACC4A4}" type="pres">
      <dgm:prSet presAssocID="{B8FE809D-34D7-4377-A46E-6457BD7B080F}" presName="connSite2" presStyleCnt="0"/>
      <dgm:spPr/>
    </dgm:pt>
    <dgm:pt modelId="{9E9FB127-949D-435C-B52B-F4CFFB85F618}" type="pres">
      <dgm:prSet presAssocID="{E645B130-343E-4B94-830B-A04518A67B05}" presName="Name18" presStyleLbl="sibTrans2D1" presStyleIdx="1" presStyleCnt="3" custLinFactNeighborX="873" custLinFactNeighborY="3732"/>
      <dgm:spPr/>
    </dgm:pt>
    <dgm:pt modelId="{583746F0-DFFE-49B6-A586-3C1AD8175621}" type="pres">
      <dgm:prSet presAssocID="{41855D4C-733C-43D6-AC00-D0849F8DA81E}" presName="composite1" presStyleCnt="0"/>
      <dgm:spPr/>
    </dgm:pt>
    <dgm:pt modelId="{E5D6F2AC-42EA-440D-A4B9-8FF5D23F37D7}" type="pres">
      <dgm:prSet presAssocID="{41855D4C-733C-43D6-AC00-D0849F8DA81E}" presName="dummyNode1" presStyleLbl="node1" presStyleIdx="1" presStyleCnt="4"/>
      <dgm:spPr/>
    </dgm:pt>
    <dgm:pt modelId="{966E08C6-53EF-456B-A97E-02164B528DA2}" type="pres">
      <dgm:prSet presAssocID="{41855D4C-733C-43D6-AC00-D0849F8DA81E}" presName="childNode1" presStyleLbl="bgAcc1" presStyleIdx="2" presStyleCnt="4" custScaleX="115890" custScaleY="124946">
        <dgm:presLayoutVars>
          <dgm:bulletEnabled val="1"/>
        </dgm:presLayoutVars>
      </dgm:prSet>
      <dgm:spPr/>
    </dgm:pt>
    <dgm:pt modelId="{65C64DE0-AF72-4D46-88F0-317ED62D6ADF}" type="pres">
      <dgm:prSet presAssocID="{41855D4C-733C-43D6-AC00-D0849F8DA81E}" presName="childNode1tx" presStyleLbl="bgAcc1" presStyleIdx="2" presStyleCnt="4">
        <dgm:presLayoutVars>
          <dgm:bulletEnabled val="1"/>
        </dgm:presLayoutVars>
      </dgm:prSet>
      <dgm:spPr/>
    </dgm:pt>
    <dgm:pt modelId="{34238360-7C78-4987-B0B3-612B2C79AC5A}" type="pres">
      <dgm:prSet presAssocID="{41855D4C-733C-43D6-AC00-D0849F8DA81E}" presName="parentNode1" presStyleLbl="node1" presStyleIdx="2" presStyleCnt="4" custLinFactNeighborX="-12277" custLinFactNeighborY="9466">
        <dgm:presLayoutVars>
          <dgm:chMax val="1"/>
          <dgm:bulletEnabled val="1"/>
        </dgm:presLayoutVars>
      </dgm:prSet>
      <dgm:spPr/>
    </dgm:pt>
    <dgm:pt modelId="{D559248E-9C12-4679-86AB-5F3567FFF492}" type="pres">
      <dgm:prSet presAssocID="{41855D4C-733C-43D6-AC00-D0849F8DA81E}" presName="connSite1" presStyleCnt="0"/>
      <dgm:spPr/>
    </dgm:pt>
    <dgm:pt modelId="{99DBCEDD-48DA-4BC2-AB39-9E4834554DBB}" type="pres">
      <dgm:prSet presAssocID="{54F57CA9-652D-414B-AE3F-15FDC6D4111B}" presName="Name9" presStyleLbl="sibTrans2D1" presStyleIdx="2" presStyleCnt="3" custScaleX="108294" custLinFactNeighborX="1315" custLinFactNeighborY="-5079"/>
      <dgm:spPr/>
    </dgm:pt>
    <dgm:pt modelId="{F592E85D-0A60-4053-8672-B150B4DE6576}" type="pres">
      <dgm:prSet presAssocID="{C135C7DB-27A7-4014-BBA3-0B3023FD5955}" presName="composite2" presStyleCnt="0"/>
      <dgm:spPr/>
    </dgm:pt>
    <dgm:pt modelId="{4AEDC220-004C-4817-A30D-A3E59C3CC27E}" type="pres">
      <dgm:prSet presAssocID="{C135C7DB-27A7-4014-BBA3-0B3023FD5955}" presName="dummyNode2" presStyleLbl="node1" presStyleIdx="2" presStyleCnt="4"/>
      <dgm:spPr/>
    </dgm:pt>
    <dgm:pt modelId="{CF7AA29A-2C9A-4F05-8E39-E9D1B0E790EA}" type="pres">
      <dgm:prSet presAssocID="{C135C7DB-27A7-4014-BBA3-0B3023FD5955}" presName="childNode2" presStyleLbl="bgAcc1" presStyleIdx="3" presStyleCnt="4" custScaleX="127883" custScaleY="124947">
        <dgm:presLayoutVars>
          <dgm:bulletEnabled val="1"/>
        </dgm:presLayoutVars>
      </dgm:prSet>
      <dgm:spPr/>
    </dgm:pt>
    <dgm:pt modelId="{9250B61E-E2EF-4D27-8142-64AD2C5FDFAF}" type="pres">
      <dgm:prSet presAssocID="{C135C7DB-27A7-4014-BBA3-0B3023FD5955}" presName="childNode2tx" presStyleLbl="bgAcc1" presStyleIdx="3" presStyleCnt="4">
        <dgm:presLayoutVars>
          <dgm:bulletEnabled val="1"/>
        </dgm:presLayoutVars>
      </dgm:prSet>
      <dgm:spPr/>
    </dgm:pt>
    <dgm:pt modelId="{35D57483-07F4-4CE2-9F44-0653A60E9147}" type="pres">
      <dgm:prSet presAssocID="{C135C7DB-27A7-4014-BBA3-0B3023FD5955}" presName="parentNode2" presStyleLbl="node1" presStyleIdx="3" presStyleCnt="4">
        <dgm:presLayoutVars>
          <dgm:chMax val="0"/>
          <dgm:bulletEnabled val="1"/>
        </dgm:presLayoutVars>
      </dgm:prSet>
      <dgm:spPr/>
    </dgm:pt>
    <dgm:pt modelId="{56D074A5-CD36-4D9C-B876-24967325FCA2}" type="pres">
      <dgm:prSet presAssocID="{C135C7DB-27A7-4014-BBA3-0B3023FD5955}" presName="connSite2" presStyleCnt="0"/>
      <dgm:spPr/>
    </dgm:pt>
  </dgm:ptLst>
  <dgm:cxnLst>
    <dgm:cxn modelId="{01FB4502-6D28-4177-BFCF-66AD0F87A8D5}" type="presOf" srcId="{33B75CC3-B635-492E-A598-D0DCDB73B088}" destId="{7FBE0E0F-8D03-4A5E-9F90-F364ACFC9029}" srcOrd="0" destOrd="1" presId="urn:microsoft.com/office/officeart/2005/8/layout/hProcess4"/>
    <dgm:cxn modelId="{40AF261A-6D30-47D9-AEEE-FF1DB0950E58}" type="presOf" srcId="{296B72BC-C6A1-4BC1-AEE6-D33003A2B62C}" destId="{6A9C0DF4-8F05-4C0A-8A3C-FD69A378E8B2}" srcOrd="1" destOrd="2" presId="urn:microsoft.com/office/officeart/2005/8/layout/hProcess4"/>
    <dgm:cxn modelId="{716F9737-9DC8-4DF7-8AC0-67D1B0032674}" srcId="{B8FE809D-34D7-4377-A46E-6457BD7B080F}" destId="{58CF2472-CBD7-4696-8BAE-50629CEA28F1}" srcOrd="0" destOrd="0" parTransId="{5369BD0E-73A9-490A-834A-C74BA66014A1}" sibTransId="{11B2A77F-0A69-4704-8F9D-1A540F03AD1F}"/>
    <dgm:cxn modelId="{1E0C5A39-944C-45E7-AF97-6540813C0D74}" type="presOf" srcId="{65B84AB3-13DB-472F-AB10-5D4DE03F5002}" destId="{E993F624-2A3C-4387-84F3-7DEE4F79D74C}" srcOrd="0" destOrd="0" presId="urn:microsoft.com/office/officeart/2005/8/layout/hProcess4"/>
    <dgm:cxn modelId="{BE6DCB39-9E15-4828-8F41-AE8BDA2D3D9B}" type="presOf" srcId="{79E4F841-8B6E-40D1-92C9-AA04C90D21CA}" destId="{65C64DE0-AF72-4D46-88F0-317ED62D6ADF}" srcOrd="1" destOrd="0" presId="urn:microsoft.com/office/officeart/2005/8/layout/hProcess4"/>
    <dgm:cxn modelId="{7D58D43E-1BBD-45A6-8311-8CB53E0869F9}" type="presOf" srcId="{7016AD06-F545-4662-BDAF-B5A346954F99}" destId="{2FB40F1C-5DBA-491D-9222-E1A07424F122}" srcOrd="0" destOrd="0" presId="urn:microsoft.com/office/officeart/2005/8/layout/hProcess4"/>
    <dgm:cxn modelId="{E622653F-597A-4DD4-92EC-D18EF6C9961A}" srcId="{792A84AB-6067-42FC-BEEB-7711B7C28569}" destId="{C135C7DB-27A7-4014-BBA3-0B3023FD5955}" srcOrd="3" destOrd="0" parTransId="{212AE93C-D2A9-493F-B785-B2DDC524CFF5}" sibTransId="{76CE10BB-06F5-4B93-864A-05AE20A54CD7}"/>
    <dgm:cxn modelId="{5F900A5C-E91F-4286-A96B-767A11661D8F}" type="presOf" srcId="{296B72BC-C6A1-4BC1-AEE6-D33003A2B62C}" destId="{7FBE0E0F-8D03-4A5E-9F90-F364ACFC9029}" srcOrd="0" destOrd="2" presId="urn:microsoft.com/office/officeart/2005/8/layout/hProcess4"/>
    <dgm:cxn modelId="{37879D64-C230-4B20-91DC-E4B61F967318}" srcId="{792A84AB-6067-42FC-BEEB-7711B7C28569}" destId="{41855D4C-733C-43D6-AC00-D0849F8DA81E}" srcOrd="2" destOrd="0" parTransId="{71DFEF8A-8F92-44D1-97F3-6CFE350111FF}" sibTransId="{54F57CA9-652D-414B-AE3F-15FDC6D4111B}"/>
    <dgm:cxn modelId="{5DAA0F65-7CEB-458A-894D-EBE423874692}" type="presOf" srcId="{3BE49657-BA90-49BB-8402-019B0390E800}" destId="{9250B61E-E2EF-4D27-8142-64AD2C5FDFAF}" srcOrd="1" destOrd="0" presId="urn:microsoft.com/office/officeart/2005/8/layout/hProcess4"/>
    <dgm:cxn modelId="{2950E467-8222-4551-9EAB-1F1D3BCE0539}" srcId="{B8FE809D-34D7-4377-A46E-6457BD7B080F}" destId="{33B75CC3-B635-492E-A598-D0DCDB73B088}" srcOrd="1" destOrd="0" parTransId="{48282722-EF13-492E-A9BD-78A109EC34B7}" sibTransId="{6D62B1B8-DD68-4A89-8F21-FA1C38EFA043}"/>
    <dgm:cxn modelId="{2DB6C96F-7010-4796-AE3F-30194912D2A8}" srcId="{B8FE809D-34D7-4377-A46E-6457BD7B080F}" destId="{296B72BC-C6A1-4BC1-AEE6-D33003A2B62C}" srcOrd="2" destOrd="0" parTransId="{B70641B0-3AFD-4050-8BB9-3BAAFEED5A4F}" sibTransId="{52875F62-FBE0-4424-9D4F-47183E1B41B5}"/>
    <dgm:cxn modelId="{FD7DE64F-AFA8-4E21-B070-D59CCFADFCEA}" type="presOf" srcId="{79E4F841-8B6E-40D1-92C9-AA04C90D21CA}" destId="{966E08C6-53EF-456B-A97E-02164B528DA2}" srcOrd="0" destOrd="0" presId="urn:microsoft.com/office/officeart/2005/8/layout/hProcess4"/>
    <dgm:cxn modelId="{E16B0557-1134-4112-9B81-97BE733555FE}" type="presOf" srcId="{3BE49657-BA90-49BB-8402-019B0390E800}" destId="{CF7AA29A-2C9A-4F05-8E39-E9D1B0E790EA}" srcOrd="0" destOrd="0" presId="urn:microsoft.com/office/officeart/2005/8/layout/hProcess4"/>
    <dgm:cxn modelId="{CA44BD7B-7722-4924-B72F-97D24912B739}" type="presOf" srcId="{3FB2FFFB-4466-4B0E-9EFE-E979C4738B0B}" destId="{8AF13F1D-B216-48A7-AB58-24967BC90224}" srcOrd="0" destOrd="0" presId="urn:microsoft.com/office/officeart/2005/8/layout/hProcess4"/>
    <dgm:cxn modelId="{DCB9A17C-099C-4363-B486-31005DDA1FEC}" type="presOf" srcId="{1EE21694-F927-474E-92D0-A254061594DE}" destId="{CF7AA29A-2C9A-4F05-8E39-E9D1B0E790EA}" srcOrd="0" destOrd="1" presId="urn:microsoft.com/office/officeart/2005/8/layout/hProcess4"/>
    <dgm:cxn modelId="{91951B80-7BEC-4D8E-9E6A-B6A92B303DE8}" type="presOf" srcId="{41855D4C-733C-43D6-AC00-D0849F8DA81E}" destId="{34238360-7C78-4987-B0B3-612B2C79AC5A}" srcOrd="0" destOrd="0" presId="urn:microsoft.com/office/officeart/2005/8/layout/hProcess4"/>
    <dgm:cxn modelId="{C571BC8D-0988-482A-8F62-23FE1E862B45}" srcId="{C135C7DB-27A7-4014-BBA3-0B3023FD5955}" destId="{1EE21694-F927-474E-92D0-A254061594DE}" srcOrd="1" destOrd="0" parTransId="{A538E8EA-00CD-4C76-A8CE-1B0FB9E48EBD}" sibTransId="{97E59696-F137-43BC-9D1C-A517EBF70C3F}"/>
    <dgm:cxn modelId="{6A024091-FFF8-436C-A1FD-F5FFD9727339}" srcId="{792A84AB-6067-42FC-BEEB-7711B7C28569}" destId="{B8FE809D-34D7-4377-A46E-6457BD7B080F}" srcOrd="1" destOrd="0" parTransId="{A380F389-ADBC-444E-8FDD-D9126B9587B1}" sibTransId="{E645B130-343E-4B94-830B-A04518A67B05}"/>
    <dgm:cxn modelId="{C2C94CA3-7A57-4767-B00A-4A8BC22F8931}" type="presOf" srcId="{1EE21694-F927-474E-92D0-A254061594DE}" destId="{9250B61E-E2EF-4D27-8142-64AD2C5FDFAF}" srcOrd="1" destOrd="1" presId="urn:microsoft.com/office/officeart/2005/8/layout/hProcess4"/>
    <dgm:cxn modelId="{A4C7BFAC-E9B6-4CC8-A634-124F47F80522}" type="presOf" srcId="{E645B130-343E-4B94-830B-A04518A67B05}" destId="{9E9FB127-949D-435C-B52B-F4CFFB85F618}" srcOrd="0" destOrd="0" presId="urn:microsoft.com/office/officeart/2005/8/layout/hProcess4"/>
    <dgm:cxn modelId="{340BF7B8-B886-4526-8E98-09F8691E56B6}" type="presOf" srcId="{58CF2472-CBD7-4696-8BAE-50629CEA28F1}" destId="{6A9C0DF4-8F05-4C0A-8A3C-FD69A378E8B2}" srcOrd="1" destOrd="0" presId="urn:microsoft.com/office/officeart/2005/8/layout/hProcess4"/>
    <dgm:cxn modelId="{C8CDCABC-B748-4A6F-B613-73EB95FBAC1A}" type="presOf" srcId="{7016AD06-F545-4662-BDAF-B5A346954F99}" destId="{32958A72-BE09-4A5A-BE32-518A5530CEAE}" srcOrd="1" destOrd="0" presId="urn:microsoft.com/office/officeart/2005/8/layout/hProcess4"/>
    <dgm:cxn modelId="{28109DC1-B2E4-40D5-A19E-16779A0C2079}" type="presOf" srcId="{33B75CC3-B635-492E-A598-D0DCDB73B088}" destId="{6A9C0DF4-8F05-4C0A-8A3C-FD69A378E8B2}" srcOrd="1" destOrd="1" presId="urn:microsoft.com/office/officeart/2005/8/layout/hProcess4"/>
    <dgm:cxn modelId="{B289D9C2-4C84-4F8B-85CA-8A4823618CF3}" srcId="{792A84AB-6067-42FC-BEEB-7711B7C28569}" destId="{3FB2FFFB-4466-4B0E-9EFE-E979C4738B0B}" srcOrd="0" destOrd="0" parTransId="{362BD594-E8C8-466E-904E-73A609451231}" sibTransId="{65B84AB3-13DB-472F-AB10-5D4DE03F5002}"/>
    <dgm:cxn modelId="{4950D0CF-01C9-49D8-B769-AF6F229F471B}" type="presOf" srcId="{58CF2472-CBD7-4696-8BAE-50629CEA28F1}" destId="{7FBE0E0F-8D03-4A5E-9F90-F364ACFC9029}" srcOrd="0" destOrd="0" presId="urn:microsoft.com/office/officeart/2005/8/layout/hProcess4"/>
    <dgm:cxn modelId="{B82C10D4-BB04-4CCE-A4F8-9EE0E2021C1A}" type="presOf" srcId="{B8FE809D-34D7-4377-A46E-6457BD7B080F}" destId="{1E9BD1F4-F488-4CBD-B77D-BB84602ED729}" srcOrd="0" destOrd="0" presId="urn:microsoft.com/office/officeart/2005/8/layout/hProcess4"/>
    <dgm:cxn modelId="{2BB0B7E0-F32B-4033-893D-6CDC026BBC4C}" type="presOf" srcId="{792A84AB-6067-42FC-BEEB-7711B7C28569}" destId="{BE42EB92-6ACD-48AF-AF2E-3125439B3739}" srcOrd="0" destOrd="0" presId="urn:microsoft.com/office/officeart/2005/8/layout/hProcess4"/>
    <dgm:cxn modelId="{CE1C7EE7-0A88-48FE-BE0C-D033712F0FA5}" srcId="{C135C7DB-27A7-4014-BBA3-0B3023FD5955}" destId="{3BE49657-BA90-49BB-8402-019B0390E800}" srcOrd="0" destOrd="0" parTransId="{6302252C-7AF5-4872-BD6F-2E7A0BC31AE8}" sibTransId="{BADDA4E1-E9E4-43E0-89FA-A80037AD0C1E}"/>
    <dgm:cxn modelId="{27ED94F8-E15A-4FEA-80AC-456F7374188E}" type="presOf" srcId="{C135C7DB-27A7-4014-BBA3-0B3023FD5955}" destId="{35D57483-07F4-4CE2-9F44-0653A60E9147}" srcOrd="0" destOrd="0" presId="urn:microsoft.com/office/officeart/2005/8/layout/hProcess4"/>
    <dgm:cxn modelId="{D55D03FC-6B5C-4689-B40F-07F9DB8EC332}" srcId="{41855D4C-733C-43D6-AC00-D0849F8DA81E}" destId="{79E4F841-8B6E-40D1-92C9-AA04C90D21CA}" srcOrd="0" destOrd="0" parTransId="{3B41D7F4-AB30-476A-87FF-5654331DDD02}" sibTransId="{894AEFED-7EAF-4FBB-BFF7-501BB78B4D91}"/>
    <dgm:cxn modelId="{13876EFD-6454-4B81-B68C-F42494050E6C}" type="presOf" srcId="{54F57CA9-652D-414B-AE3F-15FDC6D4111B}" destId="{99DBCEDD-48DA-4BC2-AB39-9E4834554DBB}" srcOrd="0" destOrd="0" presId="urn:microsoft.com/office/officeart/2005/8/layout/hProcess4"/>
    <dgm:cxn modelId="{A45942FE-B3E0-4112-AE32-95543DFEDF64}" srcId="{3FB2FFFB-4466-4B0E-9EFE-E979C4738B0B}" destId="{7016AD06-F545-4662-BDAF-B5A346954F99}" srcOrd="0" destOrd="0" parTransId="{6A944EAA-15FC-43DB-BF1D-5F2CF9D6AEC4}" sibTransId="{232CC72B-F2D2-4F2C-8D3E-8E3DBCD9ED0E}"/>
    <dgm:cxn modelId="{18960885-B720-4F8B-8009-CCA00BDEEC0D}" type="presParOf" srcId="{BE42EB92-6ACD-48AF-AF2E-3125439B3739}" destId="{7A768278-CFB8-461A-BFC5-C441159F4E90}" srcOrd="0" destOrd="0" presId="urn:microsoft.com/office/officeart/2005/8/layout/hProcess4"/>
    <dgm:cxn modelId="{6460ADEC-A52F-47C7-BBEA-964CF360F01B}" type="presParOf" srcId="{BE42EB92-6ACD-48AF-AF2E-3125439B3739}" destId="{31E2DFEC-B8BC-4753-BF13-4A8AD8F1161F}" srcOrd="1" destOrd="0" presId="urn:microsoft.com/office/officeart/2005/8/layout/hProcess4"/>
    <dgm:cxn modelId="{E7CC3A9A-BCE3-4F3C-AC5F-3D5A15F4C2C1}" type="presParOf" srcId="{BE42EB92-6ACD-48AF-AF2E-3125439B3739}" destId="{361E9CD5-3D5A-4353-BFF0-9AFBAC5181EC}" srcOrd="2" destOrd="0" presId="urn:microsoft.com/office/officeart/2005/8/layout/hProcess4"/>
    <dgm:cxn modelId="{F873062C-3519-4FF7-8CD4-1D20C91BC4F4}" type="presParOf" srcId="{361E9CD5-3D5A-4353-BFF0-9AFBAC5181EC}" destId="{8921BE79-8AEE-4822-BAA0-7D3B907B4417}" srcOrd="0" destOrd="0" presId="urn:microsoft.com/office/officeart/2005/8/layout/hProcess4"/>
    <dgm:cxn modelId="{5D33A91E-63B3-4894-806F-2FEE00E8F78A}" type="presParOf" srcId="{8921BE79-8AEE-4822-BAA0-7D3B907B4417}" destId="{B31ABF66-49E4-445A-82E3-A23A123E3AE7}" srcOrd="0" destOrd="0" presId="urn:microsoft.com/office/officeart/2005/8/layout/hProcess4"/>
    <dgm:cxn modelId="{4649E86C-EC37-4C8A-B396-08F2978230D0}" type="presParOf" srcId="{8921BE79-8AEE-4822-BAA0-7D3B907B4417}" destId="{2FB40F1C-5DBA-491D-9222-E1A07424F122}" srcOrd="1" destOrd="0" presId="urn:microsoft.com/office/officeart/2005/8/layout/hProcess4"/>
    <dgm:cxn modelId="{A359784C-72B3-4E4C-A7D1-AE15F9898C18}" type="presParOf" srcId="{8921BE79-8AEE-4822-BAA0-7D3B907B4417}" destId="{32958A72-BE09-4A5A-BE32-518A5530CEAE}" srcOrd="2" destOrd="0" presId="urn:microsoft.com/office/officeart/2005/8/layout/hProcess4"/>
    <dgm:cxn modelId="{D3578E98-4027-4C13-B3E9-7EE35317DC52}" type="presParOf" srcId="{8921BE79-8AEE-4822-BAA0-7D3B907B4417}" destId="{8AF13F1D-B216-48A7-AB58-24967BC90224}" srcOrd="3" destOrd="0" presId="urn:microsoft.com/office/officeart/2005/8/layout/hProcess4"/>
    <dgm:cxn modelId="{3D703E0D-31EE-43D1-B429-EB9DF50EDEEF}" type="presParOf" srcId="{8921BE79-8AEE-4822-BAA0-7D3B907B4417}" destId="{D8811289-7974-4CBD-993E-341C8705A563}" srcOrd="4" destOrd="0" presId="urn:microsoft.com/office/officeart/2005/8/layout/hProcess4"/>
    <dgm:cxn modelId="{34883C90-B8DB-4C70-BA7E-95F8CB771D7D}" type="presParOf" srcId="{361E9CD5-3D5A-4353-BFF0-9AFBAC5181EC}" destId="{E993F624-2A3C-4387-84F3-7DEE4F79D74C}" srcOrd="1" destOrd="0" presId="urn:microsoft.com/office/officeart/2005/8/layout/hProcess4"/>
    <dgm:cxn modelId="{E33E7B50-3BB0-4D2A-A380-672C0A8128B6}" type="presParOf" srcId="{361E9CD5-3D5A-4353-BFF0-9AFBAC5181EC}" destId="{93F0BF91-93AC-4BFC-BF11-46A0C088A67D}" srcOrd="2" destOrd="0" presId="urn:microsoft.com/office/officeart/2005/8/layout/hProcess4"/>
    <dgm:cxn modelId="{028366A1-DA6F-4DB4-99F0-7568A3A0D6E7}" type="presParOf" srcId="{93F0BF91-93AC-4BFC-BF11-46A0C088A67D}" destId="{9C5CE29D-E713-4790-AD39-BB588C109C38}" srcOrd="0" destOrd="0" presId="urn:microsoft.com/office/officeart/2005/8/layout/hProcess4"/>
    <dgm:cxn modelId="{401557BD-93D7-45F9-B2CF-BBDC4C893CDD}" type="presParOf" srcId="{93F0BF91-93AC-4BFC-BF11-46A0C088A67D}" destId="{7FBE0E0F-8D03-4A5E-9F90-F364ACFC9029}" srcOrd="1" destOrd="0" presId="urn:microsoft.com/office/officeart/2005/8/layout/hProcess4"/>
    <dgm:cxn modelId="{A0912FEA-D936-4987-9245-6166506EC608}" type="presParOf" srcId="{93F0BF91-93AC-4BFC-BF11-46A0C088A67D}" destId="{6A9C0DF4-8F05-4C0A-8A3C-FD69A378E8B2}" srcOrd="2" destOrd="0" presId="urn:microsoft.com/office/officeart/2005/8/layout/hProcess4"/>
    <dgm:cxn modelId="{CD772CA7-2399-4695-8DAF-437828AC2FAC}" type="presParOf" srcId="{93F0BF91-93AC-4BFC-BF11-46A0C088A67D}" destId="{1E9BD1F4-F488-4CBD-B77D-BB84602ED729}" srcOrd="3" destOrd="0" presId="urn:microsoft.com/office/officeart/2005/8/layout/hProcess4"/>
    <dgm:cxn modelId="{3831BAB5-B387-4FAF-B5F1-0BFCB7FE5535}" type="presParOf" srcId="{93F0BF91-93AC-4BFC-BF11-46A0C088A67D}" destId="{5F513AEE-09AA-40AC-9CF4-E56E0BACC4A4}" srcOrd="4" destOrd="0" presId="urn:microsoft.com/office/officeart/2005/8/layout/hProcess4"/>
    <dgm:cxn modelId="{95E77AF0-5991-4F36-9755-E7B3C29E703F}" type="presParOf" srcId="{361E9CD5-3D5A-4353-BFF0-9AFBAC5181EC}" destId="{9E9FB127-949D-435C-B52B-F4CFFB85F618}" srcOrd="3" destOrd="0" presId="urn:microsoft.com/office/officeart/2005/8/layout/hProcess4"/>
    <dgm:cxn modelId="{F27C9942-81C0-4F15-9DE2-326C829CEF7B}" type="presParOf" srcId="{361E9CD5-3D5A-4353-BFF0-9AFBAC5181EC}" destId="{583746F0-DFFE-49B6-A586-3C1AD8175621}" srcOrd="4" destOrd="0" presId="urn:microsoft.com/office/officeart/2005/8/layout/hProcess4"/>
    <dgm:cxn modelId="{C6BF999E-CE4A-4474-BD15-9CE7EACBAAFA}" type="presParOf" srcId="{583746F0-DFFE-49B6-A586-3C1AD8175621}" destId="{E5D6F2AC-42EA-440D-A4B9-8FF5D23F37D7}" srcOrd="0" destOrd="0" presId="urn:microsoft.com/office/officeart/2005/8/layout/hProcess4"/>
    <dgm:cxn modelId="{3690D8E2-8F42-4BB7-B473-ECC9F8726A68}" type="presParOf" srcId="{583746F0-DFFE-49B6-A586-3C1AD8175621}" destId="{966E08C6-53EF-456B-A97E-02164B528DA2}" srcOrd="1" destOrd="0" presId="urn:microsoft.com/office/officeart/2005/8/layout/hProcess4"/>
    <dgm:cxn modelId="{F7EC27A8-3F8A-4A28-9DD7-A234212FA434}" type="presParOf" srcId="{583746F0-DFFE-49B6-A586-3C1AD8175621}" destId="{65C64DE0-AF72-4D46-88F0-317ED62D6ADF}" srcOrd="2" destOrd="0" presId="urn:microsoft.com/office/officeart/2005/8/layout/hProcess4"/>
    <dgm:cxn modelId="{173D0FDC-461A-49AC-8940-B6910A146578}" type="presParOf" srcId="{583746F0-DFFE-49B6-A586-3C1AD8175621}" destId="{34238360-7C78-4987-B0B3-612B2C79AC5A}" srcOrd="3" destOrd="0" presId="urn:microsoft.com/office/officeart/2005/8/layout/hProcess4"/>
    <dgm:cxn modelId="{62167E19-BB10-482E-B943-BEF1A37D7547}" type="presParOf" srcId="{583746F0-DFFE-49B6-A586-3C1AD8175621}" destId="{D559248E-9C12-4679-86AB-5F3567FFF492}" srcOrd="4" destOrd="0" presId="urn:microsoft.com/office/officeart/2005/8/layout/hProcess4"/>
    <dgm:cxn modelId="{92DF3D93-9851-4EFD-86C9-697D74AA9B2C}" type="presParOf" srcId="{361E9CD5-3D5A-4353-BFF0-9AFBAC5181EC}" destId="{99DBCEDD-48DA-4BC2-AB39-9E4834554DBB}" srcOrd="5" destOrd="0" presId="urn:microsoft.com/office/officeart/2005/8/layout/hProcess4"/>
    <dgm:cxn modelId="{754B8131-1B7A-46A9-AFFA-33ACA3C3AC86}" type="presParOf" srcId="{361E9CD5-3D5A-4353-BFF0-9AFBAC5181EC}" destId="{F592E85D-0A60-4053-8672-B150B4DE6576}" srcOrd="6" destOrd="0" presId="urn:microsoft.com/office/officeart/2005/8/layout/hProcess4"/>
    <dgm:cxn modelId="{1D65F53E-1FED-4C53-9222-3B0E44742D92}" type="presParOf" srcId="{F592E85D-0A60-4053-8672-B150B4DE6576}" destId="{4AEDC220-004C-4817-A30D-A3E59C3CC27E}" srcOrd="0" destOrd="0" presId="urn:microsoft.com/office/officeart/2005/8/layout/hProcess4"/>
    <dgm:cxn modelId="{5E4D1BCE-459D-43AA-8E36-01C25D140319}" type="presParOf" srcId="{F592E85D-0A60-4053-8672-B150B4DE6576}" destId="{CF7AA29A-2C9A-4F05-8E39-E9D1B0E790EA}" srcOrd="1" destOrd="0" presId="urn:microsoft.com/office/officeart/2005/8/layout/hProcess4"/>
    <dgm:cxn modelId="{7DF698AD-B91E-4F08-AF19-6B159DB66DBC}" type="presParOf" srcId="{F592E85D-0A60-4053-8672-B150B4DE6576}" destId="{9250B61E-E2EF-4D27-8142-64AD2C5FDFAF}" srcOrd="2" destOrd="0" presId="urn:microsoft.com/office/officeart/2005/8/layout/hProcess4"/>
    <dgm:cxn modelId="{BDC2D686-1ECD-4B7C-B5B2-03700B7F08AB}" type="presParOf" srcId="{F592E85D-0A60-4053-8672-B150B4DE6576}" destId="{35D57483-07F4-4CE2-9F44-0653A60E9147}" srcOrd="3" destOrd="0" presId="urn:microsoft.com/office/officeart/2005/8/layout/hProcess4"/>
    <dgm:cxn modelId="{18DF146B-319C-47DE-A311-022266B8C7F1}" type="presParOf" srcId="{F592E85D-0A60-4053-8672-B150B4DE6576}" destId="{56D074A5-CD36-4D9C-B876-24967325FCA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40F1C-5DBA-491D-9222-E1A07424F122}">
      <dsp:nvSpPr>
        <dsp:cNvPr id="0" name=""/>
        <dsp:cNvSpPr/>
      </dsp:nvSpPr>
      <dsp:spPr>
        <a:xfrm>
          <a:off x="1194" y="1371383"/>
          <a:ext cx="1798913" cy="1496020"/>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Identify</a:t>
          </a:r>
          <a:r>
            <a:rPr lang="en-US" sz="1400" kern="1200" baseline="0" dirty="0">
              <a:latin typeface="Aptos" panose="020B0004020202020204" pitchFamily="34" charset="0"/>
            </a:rPr>
            <a:t> the issue to be addressed</a:t>
          </a:r>
          <a:endParaRPr lang="en-US" sz="1400" kern="1200" dirty="0">
            <a:latin typeface="Aptos" panose="020B0004020202020204" pitchFamily="34" charset="0"/>
          </a:endParaRPr>
        </a:p>
      </dsp:txBody>
      <dsp:txXfrm>
        <a:off x="35622" y="1405811"/>
        <a:ext cx="1730057" cy="1106588"/>
      </dsp:txXfrm>
    </dsp:sp>
    <dsp:sp modelId="{E993F624-2A3C-4387-84F3-7DEE4F79D74C}">
      <dsp:nvSpPr>
        <dsp:cNvPr id="0" name=""/>
        <dsp:cNvSpPr/>
      </dsp:nvSpPr>
      <dsp:spPr>
        <a:xfrm>
          <a:off x="899229" y="1473848"/>
          <a:ext cx="1984267" cy="1984267"/>
        </a:xfrm>
        <a:prstGeom prst="leftCircularArrow">
          <a:avLst>
            <a:gd name="adj1" fmla="val 2444"/>
            <a:gd name="adj2" fmla="val 295755"/>
            <a:gd name="adj3" fmla="val 1971238"/>
            <a:gd name="adj4" fmla="val 8924462"/>
            <a:gd name="adj5" fmla="val 285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F13F1D-B216-48A7-AB58-24967BC90224}">
      <dsp:nvSpPr>
        <dsp:cNvPr id="0" name=""/>
        <dsp:cNvSpPr/>
      </dsp:nvSpPr>
      <dsp:spPr>
        <a:xfrm>
          <a:off x="391239" y="2510326"/>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Awareness</a:t>
          </a:r>
        </a:p>
      </dsp:txBody>
      <dsp:txXfrm>
        <a:off x="406279" y="2525366"/>
        <a:ext cx="1261171" cy="483408"/>
      </dsp:txXfrm>
    </dsp:sp>
    <dsp:sp modelId="{7FBE0E0F-8D03-4A5E-9F90-F364ACFC9029}">
      <dsp:nvSpPr>
        <dsp:cNvPr id="0" name=""/>
        <dsp:cNvSpPr/>
      </dsp:nvSpPr>
      <dsp:spPr>
        <a:xfrm>
          <a:off x="2104529" y="1370322"/>
          <a:ext cx="1760970" cy="1496020"/>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endParaRPr lang="en-US" sz="1400" kern="1200" dirty="0">
            <a:latin typeface="Aptos" panose="020B0004020202020204" pitchFamily="34" charset="0"/>
          </a:endParaRPr>
        </a:p>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Build</a:t>
          </a:r>
          <a:r>
            <a:rPr lang="en-US" sz="1400" kern="1200" baseline="0" dirty="0">
              <a:latin typeface="Aptos" panose="020B0004020202020204" pitchFamily="34" charset="0"/>
            </a:rPr>
            <a:t> interest by learning together</a:t>
          </a:r>
          <a:endParaRPr lang="en-US" sz="1400" kern="1200" dirty="0">
            <a:latin typeface="Aptos" panose="020B0004020202020204" pitchFamily="34" charset="0"/>
          </a:endParaRPr>
        </a:p>
        <a:p>
          <a:pPr marL="114300" lvl="1" indent="-114300" algn="l" defTabSz="622300">
            <a:lnSpc>
              <a:spcPct val="90000"/>
            </a:lnSpc>
            <a:spcBef>
              <a:spcPct val="0"/>
            </a:spcBef>
            <a:spcAft>
              <a:spcPct val="15000"/>
            </a:spcAft>
            <a:buChar char="•"/>
          </a:pPr>
          <a:endParaRPr lang="en-US" sz="1400" kern="1200"/>
        </a:p>
      </dsp:txBody>
      <dsp:txXfrm>
        <a:off x="2138957" y="1725326"/>
        <a:ext cx="1692114" cy="1106588"/>
      </dsp:txXfrm>
    </dsp:sp>
    <dsp:sp modelId="{9E9FB127-949D-435C-B52B-F4CFFB85F618}">
      <dsp:nvSpPr>
        <dsp:cNvPr id="0" name=""/>
        <dsp:cNvSpPr/>
      </dsp:nvSpPr>
      <dsp:spPr>
        <a:xfrm>
          <a:off x="2946414" y="759261"/>
          <a:ext cx="2114754" cy="2114754"/>
        </a:xfrm>
        <a:prstGeom prst="circularArrow">
          <a:avLst>
            <a:gd name="adj1" fmla="val 2293"/>
            <a:gd name="adj2" fmla="val 276541"/>
            <a:gd name="adj3" fmla="val 19625929"/>
            <a:gd name="adj4" fmla="val 12653491"/>
            <a:gd name="adj5" fmla="val 267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9BD1F4-F488-4CBD-B77D-BB84602ED729}">
      <dsp:nvSpPr>
        <dsp:cNvPr id="0" name=""/>
        <dsp:cNvSpPr/>
      </dsp:nvSpPr>
      <dsp:spPr>
        <a:xfrm>
          <a:off x="2325769" y="1221811"/>
          <a:ext cx="1594514"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Consideration</a:t>
          </a:r>
        </a:p>
      </dsp:txBody>
      <dsp:txXfrm>
        <a:off x="2340809" y="1236851"/>
        <a:ext cx="1564434" cy="483408"/>
      </dsp:txXfrm>
    </dsp:sp>
    <dsp:sp modelId="{966E08C6-53EF-456B-A97E-02164B528DA2}">
      <dsp:nvSpPr>
        <dsp:cNvPr id="0" name=""/>
        <dsp:cNvSpPr/>
      </dsp:nvSpPr>
      <dsp:spPr>
        <a:xfrm>
          <a:off x="4181736" y="1370884"/>
          <a:ext cx="1683485" cy="1497026"/>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Implement interventions</a:t>
          </a:r>
        </a:p>
      </dsp:txBody>
      <dsp:txXfrm>
        <a:off x="4216187" y="1405335"/>
        <a:ext cx="1614583" cy="1107333"/>
      </dsp:txXfrm>
    </dsp:sp>
    <dsp:sp modelId="{99DBCEDD-48DA-4BC2-AB39-9E4834554DBB}">
      <dsp:nvSpPr>
        <dsp:cNvPr id="0" name=""/>
        <dsp:cNvSpPr/>
      </dsp:nvSpPr>
      <dsp:spPr>
        <a:xfrm>
          <a:off x="4859927" y="1428344"/>
          <a:ext cx="2168478" cy="2002399"/>
        </a:xfrm>
        <a:prstGeom prst="leftCircularArrow">
          <a:avLst>
            <a:gd name="adj1" fmla="val 2421"/>
            <a:gd name="adj2" fmla="val 292926"/>
            <a:gd name="adj3" fmla="val 1967143"/>
            <a:gd name="adj4" fmla="val 8923195"/>
            <a:gd name="adj5" fmla="val 28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238360-7C78-4987-B0B3-612B2C79AC5A}">
      <dsp:nvSpPr>
        <dsp:cNvPr id="0" name=""/>
        <dsp:cNvSpPr/>
      </dsp:nvSpPr>
      <dsp:spPr>
        <a:xfrm>
          <a:off x="4461436" y="2510329"/>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Action</a:t>
          </a:r>
        </a:p>
      </dsp:txBody>
      <dsp:txXfrm>
        <a:off x="4476476" y="2525369"/>
        <a:ext cx="1261171" cy="483408"/>
      </dsp:txXfrm>
    </dsp:sp>
    <dsp:sp modelId="{CF7AA29A-2C9A-4F05-8E39-E9D1B0E790EA}">
      <dsp:nvSpPr>
        <dsp:cNvPr id="0" name=""/>
        <dsp:cNvSpPr/>
      </dsp:nvSpPr>
      <dsp:spPr>
        <a:xfrm>
          <a:off x="6142102" y="1368743"/>
          <a:ext cx="1857702" cy="1497038"/>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endParaRPr lang="en-US" sz="1400" kern="1200" dirty="0">
            <a:latin typeface="Aptos" panose="020B0004020202020204" pitchFamily="34" charset="0"/>
          </a:endParaRPr>
        </a:p>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Assess progress</a:t>
          </a:r>
        </a:p>
      </dsp:txBody>
      <dsp:txXfrm>
        <a:off x="6176553" y="1723988"/>
        <a:ext cx="1788800" cy="1107342"/>
      </dsp:txXfrm>
    </dsp:sp>
    <dsp:sp modelId="{35D57483-07F4-4CE2-9F44-0653A60E9147}">
      <dsp:nvSpPr>
        <dsp:cNvPr id="0" name=""/>
        <dsp:cNvSpPr/>
      </dsp:nvSpPr>
      <dsp:spPr>
        <a:xfrm>
          <a:off x="6667438" y="1261448"/>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Reflection</a:t>
          </a:r>
        </a:p>
      </dsp:txBody>
      <dsp:txXfrm>
        <a:off x="6682478" y="1276488"/>
        <a:ext cx="1261171" cy="48340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US" dirty="0">
              <a:latin typeface="Tw Cen MT" panose="020B0602020104020603" pitchFamily="34" charset="0"/>
            </a:endParaRPr>
          </a:p>
        </p:txBody>
      </p:sp>
      <p:sp>
        <p:nvSpPr>
          <p:cNvPr id="3" name="Date Placeholder 2">
            <a:extLst>
              <a:ext uri="{FF2B5EF4-FFF2-40B4-BE49-F238E27FC236}">
                <a16:creationId xmlns:a16="http://schemas.microsoft.com/office/drawing/2014/main" id="{0586DB41-0314-4E22-8F5A-547FA67B06A6}"/>
              </a:ext>
            </a:extLst>
          </p:cNvPr>
          <p:cNvSpPr>
            <a:spLocks noGrp="1"/>
          </p:cNvSpPr>
          <p:nvPr>
            <p:ph type="dt" sz="quarter" idx="1"/>
          </p:nvPr>
        </p:nvSpPr>
        <p:spPr>
          <a:xfrm>
            <a:off x="4023092" y="0"/>
            <a:ext cx="3077739" cy="453451"/>
          </a:xfrm>
          <a:prstGeom prst="rect">
            <a:avLst/>
          </a:prstGeom>
        </p:spPr>
        <p:txBody>
          <a:bodyPr vert="horz" lIns="91440" tIns="45720" rIns="91440" bIns="45720" rtlCol="0"/>
          <a:lstStyle>
            <a:lvl1pPr algn="r">
              <a:defRPr sz="1200"/>
            </a:lvl1pPr>
          </a:lstStyle>
          <a:p>
            <a:fld id="{D2233E32-5603-440A-ACDD-7442C88C5FED}" type="datetimeFigureOut">
              <a:rPr lang="en-US" smtClean="0">
                <a:latin typeface="Tw Cen MT" panose="020B0602020104020603" pitchFamily="34" charset="0"/>
              </a:rPr>
              <a:t>10/6/2026</a:t>
            </a:fld>
            <a:endParaRPr lang="en-US" dirty="0">
              <a:latin typeface="Tw Cen MT" panose="020B0602020104020603" pitchFamily="34" charset="0"/>
            </a:endParaRPr>
          </a:p>
        </p:txBody>
      </p:sp>
      <p:sp>
        <p:nvSpPr>
          <p:cNvPr id="4" name="Footer Placeholder 3">
            <a:extLst>
              <a:ext uri="{FF2B5EF4-FFF2-40B4-BE49-F238E27FC236}">
                <a16:creationId xmlns:a16="http://schemas.microsoft.com/office/drawing/2014/main" id="{D563188E-D235-4A3B-823C-E0E10F336CC4}"/>
              </a:ext>
            </a:extLst>
          </p:cNvPr>
          <p:cNvSpPr>
            <a:spLocks noGrp="1"/>
          </p:cNvSpPr>
          <p:nvPr>
            <p:ph type="ftr" sz="quarter" idx="2"/>
          </p:nvPr>
        </p:nvSpPr>
        <p:spPr>
          <a:xfrm>
            <a:off x="0" y="8584188"/>
            <a:ext cx="3077739" cy="453450"/>
          </a:xfrm>
          <a:prstGeom prst="rect">
            <a:avLst/>
          </a:prstGeom>
        </p:spPr>
        <p:txBody>
          <a:bodyPr vert="horz" lIns="91440" tIns="45720" rIns="91440" bIns="45720" rtlCol="0" anchor="b"/>
          <a:lstStyle>
            <a:lvl1pPr algn="l">
              <a:defRPr sz="1200"/>
            </a:lvl1pPr>
          </a:lstStyle>
          <a:p>
            <a:endParaRPr lang="en-US"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4D3A68C-A1CC-4704-8503-01E13B0AED61}"/>
              </a:ext>
            </a:extLst>
          </p:cNvPr>
          <p:cNvSpPr>
            <a:spLocks noGrp="1"/>
          </p:cNvSpPr>
          <p:nvPr>
            <p:ph type="sldNum" sz="quarter" idx="3"/>
          </p:nvPr>
        </p:nvSpPr>
        <p:spPr>
          <a:xfrm>
            <a:off x="4023092" y="8584188"/>
            <a:ext cx="3077739" cy="453450"/>
          </a:xfrm>
          <a:prstGeom prst="rect">
            <a:avLst/>
          </a:prstGeom>
        </p:spPr>
        <p:txBody>
          <a:bodyPr vert="horz" lIns="91440" tIns="45720" rIns="91440" bIns="45720" rtlCol="0" anchor="b"/>
          <a:lstStyle>
            <a:lvl1pPr algn="r">
              <a:defRPr sz="1200"/>
            </a:lvl1pPr>
          </a:lstStyle>
          <a:p>
            <a:fld id="{41BB1589-0F8A-400D-AEF4-57688446A2F5}"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noProof="0" dirty="0"/>
          </a:p>
        </p:txBody>
      </p:sp>
      <p:sp>
        <p:nvSpPr>
          <p:cNvPr id="3" name="Date Placeholder 2"/>
          <p:cNvSpPr>
            <a:spLocks noGrp="1"/>
          </p:cNvSpPr>
          <p:nvPr>
            <p:ph type="dt" idx="1"/>
          </p:nvPr>
        </p:nvSpPr>
        <p:spPr>
          <a:xfrm>
            <a:off x="4023092" y="0"/>
            <a:ext cx="3077739" cy="453451"/>
          </a:xfrm>
          <a:prstGeom prst="rect">
            <a:avLst/>
          </a:prstGeom>
        </p:spPr>
        <p:txBody>
          <a:bodyPr vert="horz" lIns="91440" tIns="45720" rIns="91440" bIns="45720" rtlCol="0"/>
          <a:lstStyle>
            <a:lvl1pPr algn="r">
              <a:defRPr sz="1200">
                <a:latin typeface="Tw Cen MT" panose="020B0602020104020603" pitchFamily="34" charset="0"/>
              </a:defRPr>
            </a:lvl1pPr>
          </a:lstStyle>
          <a:p>
            <a:fld id="{AF4A386A-BFE4-4655-9801-CBB04655F27A}" type="datetimeFigureOut">
              <a:rPr lang="en-US" noProof="0" smtClean="0"/>
              <a:pPr/>
              <a:t>10/6/2026</a:t>
            </a:fld>
            <a:endParaRPr lang="en-US" noProof="0" dirty="0"/>
          </a:p>
        </p:txBody>
      </p:sp>
      <p:sp>
        <p:nvSpPr>
          <p:cNvPr id="4" name="Slide Image Placeholder 3"/>
          <p:cNvSpPr>
            <a:spLocks noGrp="1" noRot="1" noChangeAspect="1"/>
          </p:cNvSpPr>
          <p:nvPr>
            <p:ph type="sldImg" idx="2"/>
          </p:nvPr>
        </p:nvSpPr>
        <p:spPr>
          <a:xfrm>
            <a:off x="1517650" y="1130300"/>
            <a:ext cx="4067175" cy="3049588"/>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710248" y="4349363"/>
            <a:ext cx="5681980" cy="355857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584188"/>
            <a:ext cx="3077739" cy="453450"/>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noProof="0" dirty="0"/>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DAE5FABD-26C8-4F74-B1E3-45BC91BC9D7B}" type="slidenum">
              <a:rPr lang="en-US" noProof="0" smtClean="0"/>
              <a:pPr/>
              <a:t>‹#›</a:t>
            </a:fld>
            <a:endParaRPr lang="en-US" noProof="0" dirty="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7650" y="1130300"/>
            <a:ext cx="4067175" cy="30495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a:t>
            </a:fld>
            <a:endParaRPr lang="en-US" noProof="0" dirty="0"/>
          </a:p>
        </p:txBody>
      </p:sp>
    </p:spTree>
    <p:extLst>
      <p:ext uri="{BB962C8B-B14F-4D97-AF65-F5344CB8AC3E}">
        <p14:creationId xmlns:p14="http://schemas.microsoft.com/office/powerpoint/2010/main" val="314798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F388A-94F6-4787-6F93-E582052D2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2B299-5AB9-4E7A-41B6-B2C13263A746}"/>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3E44C57A-4840-7BB0-3756-2B4FB1C08D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F662B6-9FBF-BB80-2861-1CD26E5AE29F}"/>
              </a:ext>
            </a:extLst>
          </p:cNvPr>
          <p:cNvSpPr>
            <a:spLocks noGrp="1"/>
          </p:cNvSpPr>
          <p:nvPr>
            <p:ph type="sldNum" sz="quarter" idx="5"/>
          </p:nvPr>
        </p:nvSpPr>
        <p:spPr/>
        <p:txBody>
          <a:bodyPr/>
          <a:lstStyle/>
          <a:p>
            <a:fld id="{DAE5FABD-26C8-4F74-B1E3-45BC91BC9D7B}" type="slidenum">
              <a:rPr lang="en-US" noProof="0" smtClean="0"/>
              <a:pPr/>
              <a:t>6</a:t>
            </a:fld>
            <a:endParaRPr lang="en-US" noProof="0" dirty="0"/>
          </a:p>
        </p:txBody>
      </p:sp>
    </p:spTree>
    <p:extLst>
      <p:ext uri="{BB962C8B-B14F-4D97-AF65-F5344CB8AC3E}">
        <p14:creationId xmlns:p14="http://schemas.microsoft.com/office/powerpoint/2010/main" val="3631933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2069D-B7A0-3DB0-1161-53D47B17B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3D60A-94BB-73E9-8107-924A232FC68D}"/>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BCF262E3-C556-11CD-C86F-208EE91E2D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F7B8AB-68D4-4B92-97B0-6CC0172A959D}"/>
              </a:ext>
            </a:extLst>
          </p:cNvPr>
          <p:cNvSpPr>
            <a:spLocks noGrp="1"/>
          </p:cNvSpPr>
          <p:nvPr>
            <p:ph type="sldNum" sz="quarter" idx="5"/>
          </p:nvPr>
        </p:nvSpPr>
        <p:spPr/>
        <p:txBody>
          <a:bodyPr/>
          <a:lstStyle/>
          <a:p>
            <a:fld id="{DAE5FABD-26C8-4F74-B1E3-45BC91BC9D7B}" type="slidenum">
              <a:rPr lang="en-US" noProof="0" smtClean="0"/>
              <a:pPr/>
              <a:t>7</a:t>
            </a:fld>
            <a:endParaRPr lang="en-US" noProof="0" dirty="0"/>
          </a:p>
        </p:txBody>
      </p:sp>
    </p:spTree>
    <p:extLst>
      <p:ext uri="{BB962C8B-B14F-4D97-AF65-F5344CB8AC3E}">
        <p14:creationId xmlns:p14="http://schemas.microsoft.com/office/powerpoint/2010/main" val="2238383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527E-DEBF-CB72-A50D-61B20E736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7C580-5360-ABE3-EF6D-AD56CE9BC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015F0-FB86-3B32-9FEC-C4BD3FE8B8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B6D33F-0E42-41AA-EAED-BD18BB1946EB}"/>
              </a:ext>
            </a:extLst>
          </p:cNvPr>
          <p:cNvSpPr>
            <a:spLocks noGrp="1"/>
          </p:cNvSpPr>
          <p:nvPr>
            <p:ph type="sldNum" sz="quarter" idx="5"/>
          </p:nvPr>
        </p:nvSpPr>
        <p:spPr/>
        <p:txBody>
          <a:bodyPr/>
          <a:lstStyle/>
          <a:p>
            <a:fld id="{DAE5FABD-26C8-4F74-B1E3-45BC91BC9D7B}" type="slidenum">
              <a:rPr lang="en-US" noProof="0" smtClean="0"/>
              <a:pPr/>
              <a:t>15</a:t>
            </a:fld>
            <a:endParaRPr lang="en-US" noProof="0" dirty="0"/>
          </a:p>
        </p:txBody>
      </p:sp>
    </p:spTree>
    <p:extLst>
      <p:ext uri="{BB962C8B-B14F-4D97-AF65-F5344CB8AC3E}">
        <p14:creationId xmlns:p14="http://schemas.microsoft.com/office/powerpoint/2010/main" val="2520745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A678B-D367-59A4-ACB5-F8F4BB396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AC65B-7A1E-0D2A-74CD-FCD86E7C5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77B8B-8DF4-3BBC-2505-DCCE48A973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7BF975-9403-1C86-8960-4AB1C3DE5091}"/>
              </a:ext>
            </a:extLst>
          </p:cNvPr>
          <p:cNvSpPr>
            <a:spLocks noGrp="1"/>
          </p:cNvSpPr>
          <p:nvPr>
            <p:ph type="sldNum" sz="quarter" idx="5"/>
          </p:nvPr>
        </p:nvSpPr>
        <p:spPr/>
        <p:txBody>
          <a:bodyPr/>
          <a:lstStyle/>
          <a:p>
            <a:fld id="{DAE5FABD-26C8-4F74-B1E3-45BC91BC9D7B}" type="slidenum">
              <a:rPr lang="en-US" noProof="0" smtClean="0"/>
              <a:pPr/>
              <a:t>16</a:t>
            </a:fld>
            <a:endParaRPr lang="en-US" noProof="0" dirty="0"/>
          </a:p>
        </p:txBody>
      </p:sp>
    </p:spTree>
    <p:extLst>
      <p:ext uri="{BB962C8B-B14F-4D97-AF65-F5344CB8AC3E}">
        <p14:creationId xmlns:p14="http://schemas.microsoft.com/office/powerpoint/2010/main" val="145244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3B1CD-34DF-291F-F2DF-DA2DB77BB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9400F-17DE-701F-9CB9-76D464928F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A460E-0F54-21D9-8EF3-9F8522BDF1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62E29-829F-94F8-9E02-5379F1C1B08B}"/>
              </a:ext>
            </a:extLst>
          </p:cNvPr>
          <p:cNvSpPr>
            <a:spLocks noGrp="1"/>
          </p:cNvSpPr>
          <p:nvPr>
            <p:ph type="sldNum" sz="quarter" idx="5"/>
          </p:nvPr>
        </p:nvSpPr>
        <p:spPr/>
        <p:txBody>
          <a:bodyPr/>
          <a:lstStyle/>
          <a:p>
            <a:fld id="{DAE5FABD-26C8-4F74-B1E3-45BC91BC9D7B}" type="slidenum">
              <a:rPr lang="en-US" noProof="0" smtClean="0"/>
              <a:pPr/>
              <a:t>17</a:t>
            </a:fld>
            <a:endParaRPr lang="en-US" noProof="0" dirty="0"/>
          </a:p>
        </p:txBody>
      </p:sp>
    </p:spTree>
    <p:extLst>
      <p:ext uri="{BB962C8B-B14F-4D97-AF65-F5344CB8AC3E}">
        <p14:creationId xmlns:p14="http://schemas.microsoft.com/office/powerpoint/2010/main" val="1946838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52AA-33E3-FB90-CAEA-83BAFADA7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BB12C-2FBA-920D-F8E5-3DFFD8A7C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CC2A3-55CD-533D-65E3-0F517FDF8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F37C2F-8C26-7B97-AB8B-23857BC84C57}"/>
              </a:ext>
            </a:extLst>
          </p:cNvPr>
          <p:cNvSpPr>
            <a:spLocks noGrp="1"/>
          </p:cNvSpPr>
          <p:nvPr>
            <p:ph type="sldNum" sz="quarter" idx="5"/>
          </p:nvPr>
        </p:nvSpPr>
        <p:spPr/>
        <p:txBody>
          <a:bodyPr/>
          <a:lstStyle/>
          <a:p>
            <a:fld id="{DAE5FABD-26C8-4F74-B1E3-45BC91BC9D7B}" type="slidenum">
              <a:rPr lang="en-US" noProof="0" smtClean="0"/>
              <a:pPr/>
              <a:t>18</a:t>
            </a:fld>
            <a:endParaRPr lang="en-US" noProof="0" dirty="0"/>
          </a:p>
        </p:txBody>
      </p:sp>
    </p:spTree>
    <p:extLst>
      <p:ext uri="{BB962C8B-B14F-4D97-AF65-F5344CB8AC3E}">
        <p14:creationId xmlns:p14="http://schemas.microsoft.com/office/powerpoint/2010/main" val="3133868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99B4A-2404-C1A0-0741-7489C3449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B680B-0F7C-BBEA-ADC8-8867DBDB3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93CEE-3820-A2FF-E2E9-8CE9A577C1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44836-E26F-A446-FEC6-872697AE7371}"/>
              </a:ext>
            </a:extLst>
          </p:cNvPr>
          <p:cNvSpPr>
            <a:spLocks noGrp="1"/>
          </p:cNvSpPr>
          <p:nvPr>
            <p:ph type="sldNum" sz="quarter" idx="5"/>
          </p:nvPr>
        </p:nvSpPr>
        <p:spPr/>
        <p:txBody>
          <a:bodyPr/>
          <a:lstStyle/>
          <a:p>
            <a:fld id="{DAE5FABD-26C8-4F74-B1E3-45BC91BC9D7B}" type="slidenum">
              <a:rPr lang="en-US" noProof="0" smtClean="0"/>
              <a:pPr/>
              <a:t>19</a:t>
            </a:fld>
            <a:endParaRPr lang="en-US" noProof="0" dirty="0"/>
          </a:p>
        </p:txBody>
      </p:sp>
    </p:spTree>
    <p:extLst>
      <p:ext uri="{BB962C8B-B14F-4D97-AF65-F5344CB8AC3E}">
        <p14:creationId xmlns:p14="http://schemas.microsoft.com/office/powerpoint/2010/main" val="1006029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F8329-B58E-360B-4AD9-52D0738BF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2C2C6-1DFD-5110-8B3F-67EBA643C99E}"/>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40BD9F6B-0F15-4CB1-CD0B-5BCFD74FEB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2F04AE-4979-BD33-4E3B-7E0E88CB1495}"/>
              </a:ext>
            </a:extLst>
          </p:cNvPr>
          <p:cNvSpPr>
            <a:spLocks noGrp="1"/>
          </p:cNvSpPr>
          <p:nvPr>
            <p:ph type="sldNum" sz="quarter" idx="5"/>
          </p:nvPr>
        </p:nvSpPr>
        <p:spPr/>
        <p:txBody>
          <a:bodyPr/>
          <a:lstStyle/>
          <a:p>
            <a:fld id="{DAE5FABD-26C8-4F74-B1E3-45BC91BC9D7B}" type="slidenum">
              <a:rPr lang="en-US" noProof="0" smtClean="0"/>
              <a:pPr/>
              <a:t>20</a:t>
            </a:fld>
            <a:endParaRPr lang="en-US" noProof="0" dirty="0"/>
          </a:p>
        </p:txBody>
      </p:sp>
    </p:spTree>
    <p:extLst>
      <p:ext uri="{BB962C8B-B14F-4D97-AF65-F5344CB8AC3E}">
        <p14:creationId xmlns:p14="http://schemas.microsoft.com/office/powerpoint/2010/main" val="2149227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9270B-0C31-EEFE-8098-49F002362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D2B2E-5CC1-1B4D-3DD4-C72C2091B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1A4AE-5981-D7BB-6261-7DA4739D78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4E4E18-CC05-243E-329A-21BC412754B2}"/>
              </a:ext>
            </a:extLst>
          </p:cNvPr>
          <p:cNvSpPr>
            <a:spLocks noGrp="1"/>
          </p:cNvSpPr>
          <p:nvPr>
            <p:ph type="sldNum" sz="quarter" idx="5"/>
          </p:nvPr>
        </p:nvSpPr>
        <p:spPr/>
        <p:txBody>
          <a:bodyPr/>
          <a:lstStyle/>
          <a:p>
            <a:fld id="{DAE5FABD-26C8-4F74-B1E3-45BC91BC9D7B}" type="slidenum">
              <a:rPr lang="en-US" noProof="0" smtClean="0"/>
              <a:pPr/>
              <a:t>21</a:t>
            </a:fld>
            <a:endParaRPr lang="en-US" noProof="0" dirty="0"/>
          </a:p>
        </p:txBody>
      </p:sp>
    </p:spTree>
    <p:extLst>
      <p:ext uri="{BB962C8B-B14F-4D97-AF65-F5344CB8AC3E}">
        <p14:creationId xmlns:p14="http://schemas.microsoft.com/office/powerpoint/2010/main" val="3665084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CF01-B026-A763-0BAE-58FB4E694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E17DD-3497-A31D-4C1A-9EE511F72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D5850-A5D7-05CC-8840-2E73283A09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F5B4E3-D1B7-78BE-03CD-E9AFFDC8A9C4}"/>
              </a:ext>
            </a:extLst>
          </p:cNvPr>
          <p:cNvSpPr>
            <a:spLocks noGrp="1"/>
          </p:cNvSpPr>
          <p:nvPr>
            <p:ph type="sldNum" sz="quarter" idx="5"/>
          </p:nvPr>
        </p:nvSpPr>
        <p:spPr/>
        <p:txBody>
          <a:bodyPr/>
          <a:lstStyle/>
          <a:p>
            <a:fld id="{DAE5FABD-26C8-4F74-B1E3-45BC91BC9D7B}" type="slidenum">
              <a:rPr lang="en-US" noProof="0" smtClean="0"/>
              <a:pPr/>
              <a:t>22</a:t>
            </a:fld>
            <a:endParaRPr lang="en-US" noProof="0" dirty="0"/>
          </a:p>
        </p:txBody>
      </p:sp>
    </p:spTree>
    <p:extLst>
      <p:ext uri="{BB962C8B-B14F-4D97-AF65-F5344CB8AC3E}">
        <p14:creationId xmlns:p14="http://schemas.microsoft.com/office/powerpoint/2010/main" val="850570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926E-1115-26B2-8E38-564E14B94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DAAAB-3C7B-209A-0B0F-B6CB4EDEF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BC8B9-CBE6-A4E1-5693-5196A6298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960331-7A3F-9B63-3DDC-BE902AF59502}"/>
              </a:ext>
            </a:extLst>
          </p:cNvPr>
          <p:cNvSpPr>
            <a:spLocks noGrp="1"/>
          </p:cNvSpPr>
          <p:nvPr>
            <p:ph type="sldNum" sz="quarter" idx="5"/>
          </p:nvPr>
        </p:nvSpPr>
        <p:spPr/>
        <p:txBody>
          <a:bodyPr/>
          <a:lstStyle/>
          <a:p>
            <a:fld id="{DAE5FABD-26C8-4F74-B1E3-45BC91BC9D7B}" type="slidenum">
              <a:rPr lang="en-US" noProof="0" smtClean="0"/>
              <a:pPr/>
              <a:t>23</a:t>
            </a:fld>
            <a:endParaRPr lang="en-US" noProof="0" dirty="0"/>
          </a:p>
        </p:txBody>
      </p:sp>
    </p:spTree>
    <p:extLst>
      <p:ext uri="{BB962C8B-B14F-4D97-AF65-F5344CB8AC3E}">
        <p14:creationId xmlns:p14="http://schemas.microsoft.com/office/powerpoint/2010/main" val="1577031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6242A-6E07-A609-05B4-E454F9196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D1644-41EB-96D3-B1CF-29E7D46E3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2C01EF-7C7C-C7A8-930C-BD6C5B73B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2D6E97-7086-31AB-BF46-559EDD2D3361}"/>
              </a:ext>
            </a:extLst>
          </p:cNvPr>
          <p:cNvSpPr>
            <a:spLocks noGrp="1"/>
          </p:cNvSpPr>
          <p:nvPr>
            <p:ph type="sldNum" sz="quarter" idx="5"/>
          </p:nvPr>
        </p:nvSpPr>
        <p:spPr/>
        <p:txBody>
          <a:bodyPr/>
          <a:lstStyle/>
          <a:p>
            <a:fld id="{DAE5FABD-26C8-4F74-B1E3-45BC91BC9D7B}" type="slidenum">
              <a:rPr lang="en-US" noProof="0" smtClean="0"/>
              <a:pPr/>
              <a:t>25</a:t>
            </a:fld>
            <a:endParaRPr lang="en-US" noProof="0" dirty="0"/>
          </a:p>
        </p:txBody>
      </p:sp>
    </p:spTree>
    <p:extLst>
      <p:ext uri="{BB962C8B-B14F-4D97-AF65-F5344CB8AC3E}">
        <p14:creationId xmlns:p14="http://schemas.microsoft.com/office/powerpoint/2010/main" val="2964871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BE41-4F50-69A4-497B-0B105C804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F603D-EB70-970B-0BDD-5EF63047C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BC02F-01F7-BE32-367F-034E91942E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5BA3A7-2352-7A19-0E57-AD4092E593FB}"/>
              </a:ext>
            </a:extLst>
          </p:cNvPr>
          <p:cNvSpPr>
            <a:spLocks noGrp="1"/>
          </p:cNvSpPr>
          <p:nvPr>
            <p:ph type="sldNum" sz="quarter" idx="5"/>
          </p:nvPr>
        </p:nvSpPr>
        <p:spPr/>
        <p:txBody>
          <a:bodyPr/>
          <a:lstStyle/>
          <a:p>
            <a:fld id="{DAE5FABD-26C8-4F74-B1E3-45BC91BC9D7B}" type="slidenum">
              <a:rPr lang="en-US" noProof="0" smtClean="0"/>
              <a:pPr/>
              <a:t>27</a:t>
            </a:fld>
            <a:endParaRPr lang="en-US" noProof="0" dirty="0"/>
          </a:p>
        </p:txBody>
      </p:sp>
    </p:spTree>
    <p:extLst>
      <p:ext uri="{BB962C8B-B14F-4D97-AF65-F5344CB8AC3E}">
        <p14:creationId xmlns:p14="http://schemas.microsoft.com/office/powerpoint/2010/main" val="1623364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9ACCD-6592-6643-6F3E-70F630883B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F86A0-411D-C5A0-3A27-DD52EE835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4DA15-C975-1429-10FB-61F9D7CC9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4245A-5D77-DEAF-6746-1E2E23EFB64E}"/>
              </a:ext>
            </a:extLst>
          </p:cNvPr>
          <p:cNvSpPr>
            <a:spLocks noGrp="1"/>
          </p:cNvSpPr>
          <p:nvPr>
            <p:ph type="sldNum" sz="quarter" idx="5"/>
          </p:nvPr>
        </p:nvSpPr>
        <p:spPr/>
        <p:txBody>
          <a:bodyPr/>
          <a:lstStyle/>
          <a:p>
            <a:fld id="{DAE5FABD-26C8-4F74-B1E3-45BC91BC9D7B}" type="slidenum">
              <a:rPr lang="en-US" noProof="0" smtClean="0"/>
              <a:pPr/>
              <a:t>28</a:t>
            </a:fld>
            <a:endParaRPr lang="en-US" noProof="0" dirty="0"/>
          </a:p>
        </p:txBody>
      </p:sp>
    </p:spTree>
    <p:extLst>
      <p:ext uri="{BB962C8B-B14F-4D97-AF65-F5344CB8AC3E}">
        <p14:creationId xmlns:p14="http://schemas.microsoft.com/office/powerpoint/2010/main" val="626509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44B41-497E-01C7-EBA5-A743931F2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F61AD-E918-5880-B09B-44820BCB6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59333B-2FB4-EFBD-20EF-3F9B1C673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D58977-2EB2-D1B8-B034-D37C232F3060}"/>
              </a:ext>
            </a:extLst>
          </p:cNvPr>
          <p:cNvSpPr>
            <a:spLocks noGrp="1"/>
          </p:cNvSpPr>
          <p:nvPr>
            <p:ph type="sldNum" sz="quarter" idx="5"/>
          </p:nvPr>
        </p:nvSpPr>
        <p:spPr/>
        <p:txBody>
          <a:bodyPr/>
          <a:lstStyle/>
          <a:p>
            <a:fld id="{DAE5FABD-26C8-4F74-B1E3-45BC91BC9D7B}" type="slidenum">
              <a:rPr lang="en-US" noProof="0" smtClean="0"/>
              <a:pPr/>
              <a:t>29</a:t>
            </a:fld>
            <a:endParaRPr lang="en-US" noProof="0" dirty="0"/>
          </a:p>
        </p:txBody>
      </p:sp>
    </p:spTree>
    <p:extLst>
      <p:ext uri="{BB962C8B-B14F-4D97-AF65-F5344CB8AC3E}">
        <p14:creationId xmlns:p14="http://schemas.microsoft.com/office/powerpoint/2010/main" val="316429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033603" y="1219202"/>
            <a:ext cx="5424349"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033600" y="4069079"/>
            <a:ext cx="376700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033603" y="1219202"/>
            <a:ext cx="5424349"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033600" y="4069079"/>
            <a:ext cx="376700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50D09E5B-B146-4D08-82EC-846DD89B0B87}"/>
              </a:ext>
              <a:ext uri="{C183D7F6-B498-43B3-948B-1728B52AA6E4}">
                <adec:decorative xmlns:adec="http://schemas.microsoft.com/office/drawing/2017/decorative" val="1"/>
              </a:ext>
            </a:extLst>
          </p:cNvPr>
          <p:cNvSpPr>
            <a:spLocks noGrp="1"/>
          </p:cNvSpPr>
          <p:nvPr>
            <p:ph type="body" sz="quarter" idx="16" hasCustomPrompt="1"/>
          </p:nvPr>
        </p:nvSpPr>
        <p:spPr>
          <a:xfrm>
            <a:off x="495346" y="0"/>
            <a:ext cx="7448504" cy="6823040"/>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2" name="Text Placeholder 16">
            <a:extLst>
              <a:ext uri="{FF2B5EF4-FFF2-40B4-BE49-F238E27FC236}">
                <a16:creationId xmlns:a16="http://schemas.microsoft.com/office/drawing/2014/main" id="{88940597-2E9A-4141-B2D0-C488487F11D7}"/>
              </a:ext>
              <a:ext uri="{C183D7F6-B498-43B3-948B-1728B52AA6E4}">
                <adec:decorative xmlns:adec="http://schemas.microsoft.com/office/drawing/2017/decorative" val="1"/>
              </a:ext>
            </a:extLst>
          </p:cNvPr>
          <p:cNvSpPr>
            <a:spLocks noGrp="1"/>
          </p:cNvSpPr>
          <p:nvPr>
            <p:ph type="body" sz="quarter" idx="17" hasCustomPrompt="1"/>
          </p:nvPr>
        </p:nvSpPr>
        <p:spPr>
          <a:xfrm>
            <a:off x="400052" y="0"/>
            <a:ext cx="3814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742951" y="609600"/>
            <a:ext cx="5572125" cy="56388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71551" y="1905000"/>
            <a:ext cx="4398287" cy="22752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971551" y="4297679"/>
            <a:ext cx="305444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13" name="Text Placeholder 16">
            <a:extLst>
              <a:ext uri="{FF2B5EF4-FFF2-40B4-BE49-F238E27FC236}">
                <a16:creationId xmlns:a16="http://schemas.microsoft.com/office/drawing/2014/main" id="{EA44EEDB-C599-41AA-9D84-D53811C28804}"/>
              </a:ext>
              <a:ext uri="{C183D7F6-B498-43B3-948B-1728B52AA6E4}">
                <adec:decorative xmlns:adec="http://schemas.microsoft.com/office/drawing/2017/decorative" val="1"/>
              </a:ext>
            </a:extLst>
          </p:cNvPr>
          <p:cNvSpPr>
            <a:spLocks noGrp="1"/>
          </p:cNvSpPr>
          <p:nvPr>
            <p:ph type="body" sz="quarter" idx="18" hasCustomPrompt="1"/>
          </p:nvPr>
        </p:nvSpPr>
        <p:spPr>
          <a:xfrm>
            <a:off x="338173" y="0"/>
            <a:ext cx="4762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4" name="Text Placeholder 16">
            <a:extLst>
              <a:ext uri="{FF2B5EF4-FFF2-40B4-BE49-F238E27FC236}">
                <a16:creationId xmlns:a16="http://schemas.microsoft.com/office/drawing/2014/main" id="{FE574478-76DE-4613-8FBD-36B353081849}"/>
              </a:ext>
              <a:ext uri="{C183D7F6-B498-43B3-948B-1728B52AA6E4}">
                <adec:decorative xmlns:adec="http://schemas.microsoft.com/office/drawing/2017/decorative" val="1"/>
              </a:ext>
            </a:extLst>
          </p:cNvPr>
          <p:cNvSpPr>
            <a:spLocks noGrp="1"/>
          </p:cNvSpPr>
          <p:nvPr>
            <p:ph type="body" sz="quarter" idx="19" hasCustomPrompt="1"/>
          </p:nvPr>
        </p:nvSpPr>
        <p:spPr>
          <a:xfrm>
            <a:off x="276294" y="0"/>
            <a:ext cx="4762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055903" y="3124200"/>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2372858" y="1905000"/>
            <a:ext cx="4398287"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044781" y="4297679"/>
            <a:ext cx="3054440"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76643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9144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1543050" y="466727"/>
            <a:ext cx="527506"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800850" y="46482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2372858" y="1905000"/>
            <a:ext cx="4398287"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044781" y="4297679"/>
            <a:ext cx="3054440"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0532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438098" y="-142449"/>
            <a:ext cx="913701"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2343150" y="0"/>
            <a:ext cx="680085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400050" y="266700"/>
            <a:ext cx="382905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700088" y="762000"/>
            <a:ext cx="3286125" cy="34290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700088" y="4343400"/>
            <a:ext cx="3286125" cy="1355732"/>
          </a:xfrm>
        </p:spPr>
        <p:txBody>
          <a:bodyPr lIns="91440" rIns="9144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235744" y="49530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049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1447800"/>
            <a:ext cx="3086100" cy="39624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495801"/>
            <a:ext cx="3657600" cy="609600"/>
          </a:xfrm>
        </p:spPr>
        <p:txBody>
          <a:bodyPr lIns="91440" rIns="9144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028825" y="409575"/>
            <a:ext cx="9144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028825" y="6076950"/>
            <a:ext cx="9144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6013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1447800"/>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Emphasis-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8128000"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01B4E7"/>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_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1745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_sea 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87175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_Oran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_Pi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01B4E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_L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Gre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_Blue_Triangle patch 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05BCA9F-FC20-461D-9118-7EC2AC28D050}"/>
              </a:ext>
              <a:ext uri="{C183D7F6-B498-43B3-948B-1728B52AA6E4}">
                <adec:decorative xmlns:adec="http://schemas.microsoft.com/office/drawing/2017/decorative" val="1"/>
              </a:ext>
            </a:extLst>
          </p:cNvPr>
          <p:cNvSpPr/>
          <p:nvPr userDrawn="1"/>
        </p:nvSpPr>
        <p:spPr>
          <a:xfrm>
            <a:off x="2381970" y="0"/>
            <a:ext cx="6762032"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4972051" y="2667003"/>
            <a:ext cx="376046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8F869F17-9BF3-4974-956D-0CBCD60BA35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4972051" y="2667003"/>
            <a:ext cx="376046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A654DBB0-1027-4E5D-B635-00F2F173A24F}"/>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whit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000501" y="112976"/>
            <a:ext cx="5143500" cy="6745024"/>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Text Placeholder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3085439" y="1028040"/>
            <a:ext cx="6745024" cy="4914900"/>
          </a:xfrm>
          <a:gradFill flip="none" rotWithShape="1">
            <a:gsLst>
              <a:gs pos="0">
                <a:schemeClr val="bg1"/>
              </a:gs>
              <a:gs pos="82000">
                <a:schemeClr val="bg1">
                  <a:alpha val="0"/>
                </a:schemeClr>
              </a:gs>
            </a:gsLst>
            <a:lin ang="16200000" scaled="1"/>
            <a:tileRect/>
          </a:gradFill>
          <a:effectLst/>
        </p:spPr>
        <p:txBody>
          <a:bodyPr/>
          <a:lstStyle>
            <a:lvl1pPr marL="0" indent="0">
              <a:buNone/>
              <a:defRPr>
                <a:solidFill>
                  <a:schemeClr val="tx1">
                    <a:alpha val="0"/>
                  </a:schemeClr>
                </a:solidFill>
              </a:defRPr>
            </a:lvl1pPr>
          </a:lstStyle>
          <a:p>
            <a:pPr lvl="0"/>
            <a:r>
              <a:rPr lang="en-US" noProof="0"/>
              <a:t>I</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6" name="Slide Number Placeholder 5">
            <a:extLst>
              <a:ext uri="{FF2B5EF4-FFF2-40B4-BE49-F238E27FC236}">
                <a16:creationId xmlns:a16="http://schemas.microsoft.com/office/drawing/2014/main" id="{7532AFA8-ADE4-4C3E-AF0A-235C724999FF}"/>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guide id="3" pos="32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half horizontal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11482" y="2667001"/>
            <a:ext cx="8321039" cy="1757126"/>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709677"/>
            <a:ext cx="8321038" cy="1500876"/>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4232B29A-2701-4A73-83CF-09E0AB1B2DD0}"/>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Content and half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11482" y="2667001"/>
            <a:ext cx="4331969" cy="3543552"/>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914900" y="2667001"/>
            <a:ext cx="3817618" cy="3543552"/>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6A52166E-5DA9-4AA1-9355-E8DBFDD90AE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f Image Title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3735623"/>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2" y="4617492"/>
            <a:ext cx="7418069"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E9FF8476-DF8C-4276-8CF6-44BC91B88C2C}"/>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3735623"/>
            <a:ext cx="83324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4617492"/>
            <a:ext cx="390906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p:nvPr>
        </p:nvSpPr>
        <p:spPr>
          <a:xfrm>
            <a:off x="4834890" y="4617492"/>
            <a:ext cx="390906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Slide Number Placeholder 5">
            <a:extLst>
              <a:ext uri="{FF2B5EF4-FFF2-40B4-BE49-F238E27FC236}">
                <a16:creationId xmlns:a16="http://schemas.microsoft.com/office/drawing/2014/main" id="{FC5AD12C-F7F6-431D-ABA4-F7E37CACEAC6}"/>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1291274" y="3735625"/>
            <a:ext cx="3760470" cy="2408917"/>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Text Placeholder 16">
            <a:extLst>
              <a:ext uri="{FF2B5EF4-FFF2-40B4-BE49-F238E27FC236}">
                <a16:creationId xmlns:a16="http://schemas.microsoft.com/office/drawing/2014/main" id="{38376498-C218-4EDB-8416-A59802EF2018}"/>
              </a:ext>
              <a:ext uri="{C183D7F6-B498-43B3-948B-1728B52AA6E4}">
                <adec:decorative xmlns:adec="http://schemas.microsoft.com/office/drawing/2017/decorative" val="1"/>
              </a:ext>
            </a:extLst>
          </p:cNvPr>
          <p:cNvSpPr>
            <a:spLocks noGrp="1"/>
          </p:cNvSpPr>
          <p:nvPr>
            <p:ph type="body" sz="quarter" idx="20" hasCustomPrompt="1"/>
          </p:nvPr>
        </p:nvSpPr>
        <p:spPr>
          <a:xfrm>
            <a:off x="5429251" y="1981199"/>
            <a:ext cx="3292157" cy="4163339"/>
          </a:xfrm>
          <a:solidFill>
            <a:schemeClr val="bg1"/>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5692140" y="2286000"/>
            <a:ext cx="2766060" cy="3581400"/>
          </a:xfrm>
        </p:spPr>
        <p:txBody>
          <a:bodyPr lIns="91440" rIns="9144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a:r>
              <a:rPr lang="en-US" noProof="0"/>
              <a:t>Important Content</a:t>
            </a:r>
          </a:p>
        </p:txBody>
      </p:sp>
      <p:sp>
        <p:nvSpPr>
          <p:cNvPr id="8" name="Picture Placeholder 7">
            <a:extLst>
              <a:ext uri="{FF2B5EF4-FFF2-40B4-BE49-F238E27FC236}">
                <a16:creationId xmlns:a16="http://schemas.microsoft.com/office/drawing/2014/main" id="{1EC81B64-070E-43F3-BCB5-833AB965D638}"/>
              </a:ext>
              <a:ext uri="{C183D7F6-B498-43B3-948B-1728B52AA6E4}">
                <adec:decorative xmlns:adec="http://schemas.microsoft.com/office/drawing/2017/decorative" val="1"/>
              </a:ext>
            </a:extLst>
          </p:cNvPr>
          <p:cNvSpPr>
            <a:spLocks noGrp="1"/>
          </p:cNvSpPr>
          <p:nvPr>
            <p:ph type="pic" sz="quarter" idx="21" hasCustomPrompt="1"/>
          </p:nvPr>
        </p:nvSpPr>
        <p:spPr>
          <a:xfrm>
            <a:off x="411708" y="3717928"/>
            <a:ext cx="685800" cy="930275"/>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Image Multiple images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0" y="4176259"/>
            <a:ext cx="3257550" cy="1968280"/>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4" name="Picture Placeholder 8">
            <a:extLst>
              <a:ext uri="{FF2B5EF4-FFF2-40B4-BE49-F238E27FC236}">
                <a16:creationId xmlns:a16="http://schemas.microsoft.com/office/drawing/2014/main" id="{96DE17A8-F4B7-4571-A6E8-FD28BA425B19}"/>
              </a:ext>
              <a:ext uri="{C183D7F6-B498-43B3-948B-1728B52AA6E4}">
                <adec:decorative xmlns:adec="http://schemas.microsoft.com/office/drawing/2017/decorative" val="1"/>
              </a:ext>
            </a:extLst>
          </p:cNvPr>
          <p:cNvSpPr>
            <a:spLocks noGrp="1"/>
          </p:cNvSpPr>
          <p:nvPr>
            <p:ph type="pic" sz="quarter" idx="19" hasCustomPrompt="1"/>
          </p:nvPr>
        </p:nvSpPr>
        <p:spPr>
          <a:xfrm>
            <a:off x="407127" y="1066801"/>
            <a:ext cx="2628899" cy="50777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5" name="Picture Placeholder 8">
            <a:extLst>
              <a:ext uri="{FF2B5EF4-FFF2-40B4-BE49-F238E27FC236}">
                <a16:creationId xmlns:a16="http://schemas.microsoft.com/office/drawing/2014/main" id="{9D9A0502-98A2-467D-BE1C-CE8391C73BF4}"/>
              </a:ext>
              <a:ext uri="{C183D7F6-B498-43B3-948B-1728B52AA6E4}">
                <adec:decorative xmlns:adec="http://schemas.microsoft.com/office/drawing/2017/decorative" val="1"/>
              </a:ext>
            </a:extLst>
          </p:cNvPr>
          <p:cNvSpPr>
            <a:spLocks noGrp="1"/>
          </p:cNvSpPr>
          <p:nvPr>
            <p:ph type="pic" sz="quarter" idx="20" hasCustomPrompt="1"/>
          </p:nvPr>
        </p:nvSpPr>
        <p:spPr>
          <a:xfrm>
            <a:off x="3143250" y="4343400"/>
            <a:ext cx="2057400" cy="18011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6" name="Picture Placeholder 8">
            <a:extLst>
              <a:ext uri="{FF2B5EF4-FFF2-40B4-BE49-F238E27FC236}">
                <a16:creationId xmlns:a16="http://schemas.microsoft.com/office/drawing/2014/main" id="{8298DB4E-3B92-4CA4-852A-9F647E7219A4}"/>
              </a:ext>
              <a:ext uri="{C183D7F6-B498-43B3-948B-1728B52AA6E4}">
                <adec:decorative xmlns:adec="http://schemas.microsoft.com/office/drawing/2017/decorative" val="1"/>
              </a:ext>
            </a:extLst>
          </p:cNvPr>
          <p:cNvSpPr>
            <a:spLocks noGrp="1"/>
          </p:cNvSpPr>
          <p:nvPr>
            <p:ph type="pic" sz="quarter" idx="21" hasCustomPrompt="1"/>
          </p:nvPr>
        </p:nvSpPr>
        <p:spPr>
          <a:xfrm>
            <a:off x="3143250" y="1066804"/>
            <a:ext cx="2057400" cy="3126023"/>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2E528B4D-15E8-4161-96F7-75D0217AD20C}"/>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with Top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6"/>
            <a:ext cx="9143999" cy="6745024"/>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Slide Number Placeholder 5">
            <a:extLst>
              <a:ext uri="{FF2B5EF4-FFF2-40B4-BE49-F238E27FC236}">
                <a16:creationId xmlns:a16="http://schemas.microsoft.com/office/drawing/2014/main" id="{7C67066A-9B9E-468B-97C6-94BF615FA94E}"/>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A82AF7E6-6C19-4A41-BFA5-44C4F2A371E9}"/>
              </a:ext>
            </a:extLst>
          </p:cNvPr>
          <p:cNvSpPr>
            <a:spLocks noGrp="1"/>
          </p:cNvSpPr>
          <p:nvPr>
            <p:ph type="title"/>
          </p:nvPr>
        </p:nvSpPr>
        <p:spPr>
          <a:xfrm>
            <a:off x="411481" y="548640"/>
            <a:ext cx="8329613" cy="518160"/>
          </a:xfrm>
        </p:spPr>
        <p:txBody>
          <a:bodyPr/>
          <a:lstStyle/>
          <a:p>
            <a:r>
              <a:rPr lang="en-US"/>
              <a:t>Click to edit Master title style</a:t>
            </a:r>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7" name="Slide Number Placeholder 5">
            <a:extLst>
              <a:ext uri="{FF2B5EF4-FFF2-40B4-BE49-F238E27FC236}">
                <a16:creationId xmlns:a16="http://schemas.microsoft.com/office/drawing/2014/main" id="{9FC59837-0A86-4467-BB38-E2AC882F314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78857779-E765-4EC2-825C-B8E41285A0C7}"/>
              </a:ext>
            </a:extLst>
          </p:cNvPr>
          <p:cNvSpPr>
            <a:spLocks noGrp="1"/>
          </p:cNvSpPr>
          <p:nvPr>
            <p:ph type="title"/>
          </p:nvPr>
        </p:nvSpPr>
        <p:spPr>
          <a:xfrm>
            <a:off x="411481" y="548640"/>
            <a:ext cx="8329613" cy="518160"/>
          </a:xfrm>
        </p:spPr>
        <p:txBody>
          <a:bodyPr/>
          <a:lstStyle/>
          <a:p>
            <a:r>
              <a:rPr lang="en-US"/>
              <a:t>Click to edit Master title style</a:t>
            </a:r>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5446352" y="1189971"/>
            <a:ext cx="3292157" cy="4677431"/>
          </a:xfrm>
          <a:solidFill>
            <a:schemeClr val="bg1">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5709241" y="1494770"/>
            <a:ext cx="2766060" cy="3915430"/>
          </a:xfrm>
        </p:spPr>
        <p:txBody>
          <a:bodyPr lIns="91440" rIns="9144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a:r>
              <a:rPr lang="en-US" dirty="0"/>
              <a:t>Important Content</a:t>
            </a:r>
            <a:endParaRPr lang="en-GB" dirty="0"/>
          </a:p>
        </p:txBody>
      </p:sp>
      <p:sp>
        <p:nvSpPr>
          <p:cNvPr id="10" name="Slide Number Placeholder 5">
            <a:extLst>
              <a:ext uri="{FF2B5EF4-FFF2-40B4-BE49-F238E27FC236}">
                <a16:creationId xmlns:a16="http://schemas.microsoft.com/office/drawing/2014/main" id="{5AE16EF6-8987-4193-B346-1BEA14401CC6}"/>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5E2D4840-4EB5-4438-9A16-D0006A68A19E}"/>
              </a:ext>
            </a:extLst>
          </p:cNvPr>
          <p:cNvSpPr>
            <a:spLocks noGrp="1"/>
          </p:cNvSpPr>
          <p:nvPr>
            <p:ph type="title"/>
          </p:nvPr>
        </p:nvSpPr>
        <p:spPr>
          <a:xfrm>
            <a:off x="411481" y="548643"/>
            <a:ext cx="8329613" cy="641329"/>
          </a:xfrm>
        </p:spPr>
        <p:txBody>
          <a:bodyPr/>
          <a:lstStyle/>
          <a:p>
            <a:r>
              <a:rPr lang="en-US"/>
              <a:t>Click to edit Master title style</a:t>
            </a:r>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414203" y="1189971"/>
            <a:ext cx="3292157" cy="4677431"/>
          </a:xfrm>
          <a:solidFill>
            <a:schemeClr val="accent2">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677092" y="1494770"/>
            <a:ext cx="2766060" cy="3915430"/>
          </a:xfrm>
        </p:spPr>
        <p:txBody>
          <a:bodyPr lIns="91440" rIns="9144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a:r>
              <a:rPr lang="en-US" noProof="0"/>
              <a:t>Important Content</a:t>
            </a:r>
          </a:p>
        </p:txBody>
      </p:sp>
      <p:sp>
        <p:nvSpPr>
          <p:cNvPr id="10" name="Slide Number Placeholder 5">
            <a:extLst>
              <a:ext uri="{FF2B5EF4-FFF2-40B4-BE49-F238E27FC236}">
                <a16:creationId xmlns:a16="http://schemas.microsoft.com/office/drawing/2014/main" id="{1AC89BA5-7D71-4838-92DC-A9DD44EC0557}"/>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75614DBA-0879-4C83-B4B4-EECB085A204E}"/>
              </a:ext>
            </a:extLst>
          </p:cNvPr>
          <p:cNvSpPr>
            <a:spLocks noGrp="1"/>
          </p:cNvSpPr>
          <p:nvPr>
            <p:ph type="title"/>
          </p:nvPr>
        </p:nvSpPr>
        <p:spPr>
          <a:xfrm>
            <a:off x="411481" y="548640"/>
            <a:ext cx="8329613" cy="441960"/>
          </a:xfrm>
        </p:spPr>
        <p:txBody>
          <a:bodyPr/>
          <a:lstStyle/>
          <a:p>
            <a:r>
              <a:rPr lang="en-US"/>
              <a:t>Click to edit Master title style</a:t>
            </a:r>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021651"/>
            <a:ext cx="3817618"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3429000"/>
            <a:ext cx="3817618" cy="424732"/>
          </a:xfrm>
          <a:noFill/>
        </p:spPr>
        <p:txBody>
          <a:bodyPr wrap="square" lIns="91440" rIns="91440">
            <a:sp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4895853" y="4021651"/>
            <a:ext cx="3817618"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895853" y="3429000"/>
            <a:ext cx="3817618" cy="424732"/>
          </a:xfrm>
          <a:noFill/>
        </p:spPr>
        <p:txBody>
          <a:bodyPr wrap="square" lIns="91440" rIns="91440">
            <a:spAutoFit/>
          </a:bodyPr>
          <a:lstStyle>
            <a:lvl1pPr marL="0" indent="0">
              <a:buNone/>
              <a:defRPr sz="2400" b="1">
                <a:solidFill>
                  <a:schemeClr val="accent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423061"/>
            <a:ext cx="533398"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4895853" y="2423061"/>
            <a:ext cx="533398" cy="723544"/>
          </a:xfrm>
        </p:spPr>
        <p:txBody>
          <a:bodyPr anchor="ctr"/>
          <a:lstStyle>
            <a:lvl1pPr marL="0" indent="0" algn="ctr">
              <a:buNone/>
              <a:defRPr/>
            </a:lvl1pPr>
          </a:lstStyle>
          <a:p>
            <a:r>
              <a:rPr lang="en-US" noProof="0" dirty="0"/>
              <a:t>Icon</a:t>
            </a:r>
          </a:p>
        </p:txBody>
      </p:sp>
      <p:sp>
        <p:nvSpPr>
          <p:cNvPr id="17" name="Slide Number Placeholder 5">
            <a:extLst>
              <a:ext uri="{FF2B5EF4-FFF2-40B4-BE49-F238E27FC236}">
                <a16:creationId xmlns:a16="http://schemas.microsoft.com/office/drawing/2014/main" id="{C94646A1-59D8-49D7-B0E1-B7771AB22D4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3429000"/>
            <a:ext cx="260604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32689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3268980" y="3429000"/>
            <a:ext cx="260604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423061"/>
            <a:ext cx="533398"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3268980" y="2423061"/>
            <a:ext cx="533398" cy="723544"/>
          </a:xfrm>
        </p:spPr>
        <p:txBody>
          <a:bodyPr anchor="ctr"/>
          <a:lstStyle>
            <a:lvl1pPr marL="0" indent="0" algn="ctr">
              <a:buNone/>
              <a:defRPr/>
            </a:lvl1pPr>
          </a:lstStyle>
          <a:p>
            <a:r>
              <a:rPr lang="en-US" noProof="0" dirty="0"/>
              <a:t>Icon</a:t>
            </a:r>
          </a:p>
        </p:txBody>
      </p:sp>
      <p:sp>
        <p:nvSpPr>
          <p:cNvPr id="16" name="Content Placeholder 6">
            <a:extLst>
              <a:ext uri="{FF2B5EF4-FFF2-40B4-BE49-F238E27FC236}">
                <a16:creationId xmlns:a16="http://schemas.microsoft.com/office/drawing/2014/main" id="{F4C1E55C-86D8-4053-9865-59D5B4F8A350}"/>
              </a:ext>
            </a:extLst>
          </p:cNvPr>
          <p:cNvSpPr>
            <a:spLocks noGrp="1"/>
          </p:cNvSpPr>
          <p:nvPr>
            <p:ph sz="quarter" idx="23"/>
          </p:nvPr>
        </p:nvSpPr>
        <p:spPr>
          <a:xfrm>
            <a:off x="61264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6126480" y="3429000"/>
            <a:ext cx="2606040" cy="424732"/>
          </a:xfrm>
          <a:noFill/>
        </p:spPr>
        <p:txBody>
          <a:bodyPr wrap="square" lIns="91440" rIns="91440">
            <a:noAutofit/>
          </a:bodyPr>
          <a:lstStyle>
            <a:lvl1pPr marL="0" indent="0">
              <a:buNone/>
              <a:defRPr sz="2400" b="1">
                <a:solidFill>
                  <a:schemeClr val="accent2"/>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AFE200E7-D3F0-41C3-92B0-E09677035AD0}"/>
              </a:ext>
              <a:ext uri="{C183D7F6-B498-43B3-948B-1728B52AA6E4}">
                <adec:decorative xmlns:adec="http://schemas.microsoft.com/office/drawing/2017/decorative" val="1"/>
              </a:ext>
            </a:extLst>
          </p:cNvPr>
          <p:cNvSpPr>
            <a:spLocks noGrp="1"/>
          </p:cNvSpPr>
          <p:nvPr>
            <p:ph type="pic" sz="quarter" idx="25" hasCustomPrompt="1"/>
          </p:nvPr>
        </p:nvSpPr>
        <p:spPr>
          <a:xfrm>
            <a:off x="6126252" y="2423061"/>
            <a:ext cx="533398" cy="723544"/>
          </a:xfrm>
        </p:spPr>
        <p:txBody>
          <a:bodyPr anchor="ctr"/>
          <a:lstStyle>
            <a:lvl1pPr marL="0" indent="0" algn="ctr">
              <a:buNone/>
              <a:defRPr/>
            </a:lvl1pPr>
          </a:lstStyle>
          <a:p>
            <a:r>
              <a:rPr lang="en-US" noProof="0" dirty="0"/>
              <a:t>Icon</a:t>
            </a:r>
          </a:p>
        </p:txBody>
      </p:sp>
      <p:sp>
        <p:nvSpPr>
          <p:cNvPr id="21" name="Slide Number Placeholder 5">
            <a:extLst>
              <a:ext uri="{FF2B5EF4-FFF2-40B4-BE49-F238E27FC236}">
                <a16:creationId xmlns:a16="http://schemas.microsoft.com/office/drawing/2014/main" id="{520633DF-6AFD-4B07-9AFD-09317A9CC680}"/>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Icon Content 2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4171951" y="2438400"/>
            <a:ext cx="4426094" cy="975260"/>
          </a:xfrm>
        </p:spPr>
        <p:txBody>
          <a:bodyPr lIns="91440" rIns="91440" anchor="ctr">
            <a:noAutofit/>
          </a:bodyPr>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143000" y="2713664"/>
            <a:ext cx="260604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564258"/>
            <a:ext cx="533398"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171951" y="4391622"/>
            <a:ext cx="4426094" cy="975260"/>
          </a:xfrm>
        </p:spPr>
        <p:txBody>
          <a:bodyPr lIns="91440" rIns="91440" anchor="ctr">
            <a:noAutofit/>
          </a:bodyPr>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143000" y="4666886"/>
            <a:ext cx="260604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11708" y="4517480"/>
            <a:ext cx="533398"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Icon Content 3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4171951" y="2423064"/>
            <a:ext cx="4426094" cy="1005939"/>
          </a:xfrm>
        </p:spPr>
        <p:txBody>
          <a:bodyPr lIns="91440" rIns="91440"/>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143000" y="2547465"/>
            <a:ext cx="2857500" cy="757130"/>
          </a:xfrm>
          <a:noFill/>
        </p:spPr>
        <p:txBody>
          <a:bodyPr wrap="square" lIns="91440" rIns="91440" anchor="ctr">
            <a:sp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564258"/>
            <a:ext cx="533398"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171951" y="3556396"/>
            <a:ext cx="4426094" cy="1005939"/>
          </a:xfrm>
        </p:spPr>
        <p:txBody>
          <a:bodyPr lIns="91440" rIns="91440"/>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143000" y="3680800"/>
            <a:ext cx="2857500" cy="757130"/>
          </a:xfrm>
          <a:noFill/>
        </p:spPr>
        <p:txBody>
          <a:bodyPr wrap="square" lIns="91440" rIns="91440" anchor="ctr">
            <a:sp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11708" y="3697593"/>
            <a:ext cx="533398"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171951" y="4689735"/>
            <a:ext cx="4426094" cy="1005939"/>
          </a:xfrm>
        </p:spPr>
        <p:txBody>
          <a:bodyPr lIns="91440" rIns="91440"/>
          <a:lstStyle>
            <a:lvl1pPr>
              <a:defRPr/>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143000" y="4814136"/>
            <a:ext cx="2857500" cy="757130"/>
          </a:xfrm>
          <a:noFill/>
        </p:spPr>
        <p:txBody>
          <a:bodyPr wrap="square" lIns="91440" rIns="91440" anchor="ctr">
            <a:spAutoFit/>
          </a:bodyPr>
          <a:lstStyle>
            <a:lvl1pPr marL="0" indent="0">
              <a:buNone/>
              <a:defRPr sz="2400" b="1">
                <a:solidFill>
                  <a:schemeClr val="accent6"/>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411708" y="4830929"/>
            <a:ext cx="533398" cy="723544"/>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patch Icon Content 3 row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363411" y="2035302"/>
            <a:ext cx="3234633" cy="914490"/>
          </a:xfrm>
        </p:spPr>
        <p:txBody>
          <a:bodyPr lIns="91440" rIns="91440" anchor="ctr">
            <a:noAutofit/>
          </a:bodyPr>
          <a:lstStyle>
            <a:lvl1pPr marL="0" indent="0">
              <a:buNone/>
              <a:defRPr sz="1400"/>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68630" y="2280181"/>
            <a:ext cx="3703320" cy="424732"/>
          </a:xfrm>
          <a:noFill/>
        </p:spPr>
        <p:txBody>
          <a:bodyPr wrap="square" lIns="91440" rIns="91440" anchor="ctr">
            <a:noAutofit/>
          </a:bodyPr>
          <a:lstStyle>
            <a:lvl1pPr marL="0" indent="0" algn="r">
              <a:buNone/>
              <a:defRPr sz="2000" b="1">
                <a:solidFill>
                  <a:schemeClr val="tx2"/>
                </a:solidFill>
              </a:defRPr>
            </a:lvl1pPr>
          </a:lstStyle>
          <a:p>
            <a:pPr lvl="0"/>
            <a:r>
              <a:rPr lang="en-US" noProof="0"/>
              <a:t>ADD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317320" y="1935993"/>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553349" y="3576256"/>
            <a:ext cx="4044694" cy="914490"/>
          </a:xfrm>
        </p:spPr>
        <p:txBody>
          <a:bodyPr lIns="91440" rIns="91440" anchor="ctr">
            <a:noAutofit/>
          </a:bodyPr>
          <a:lstStyle>
            <a:lvl1pPr marL="0" indent="0">
              <a:buNone/>
              <a:defRPr sz="1400"/>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411480" y="3846999"/>
            <a:ext cx="3017520" cy="424732"/>
          </a:xfrm>
          <a:noFill/>
        </p:spPr>
        <p:txBody>
          <a:bodyPr wrap="square" lIns="91440" rIns="91440" anchor="ctr">
            <a:noAutofit/>
          </a:bodyPr>
          <a:lstStyle>
            <a:lvl1pPr marL="0" indent="0" algn="r">
              <a:buNone/>
              <a:defRPr sz="2000" b="1">
                <a:solidFill>
                  <a:schemeClr val="accent5"/>
                </a:solidFill>
              </a:defRPr>
            </a:lvl1pPr>
          </a:lstStyle>
          <a:p>
            <a:pPr lvl="0"/>
            <a:r>
              <a:rPr lang="en-US" noProof="0"/>
              <a:t>ADD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3580882" y="3502811"/>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3712276" y="5117210"/>
            <a:ext cx="4885769" cy="914490"/>
          </a:xfrm>
        </p:spPr>
        <p:txBody>
          <a:bodyPr lIns="91440" rIns="91440" anchor="ctr">
            <a:noAutofit/>
          </a:bodyPr>
          <a:lstStyle>
            <a:lvl1pPr marL="0" indent="0">
              <a:buNone/>
              <a:defRPr sz="1400"/>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411481" y="5362089"/>
            <a:ext cx="2217420" cy="424732"/>
          </a:xfrm>
          <a:noFill/>
        </p:spPr>
        <p:txBody>
          <a:bodyPr wrap="square" lIns="91440" rIns="91440" anchor="ctr">
            <a:noAutofit/>
          </a:bodyPr>
          <a:lstStyle>
            <a:lvl1pPr marL="0" indent="0" algn="r">
              <a:buNone/>
              <a:defRPr sz="2000" b="1">
                <a:solidFill>
                  <a:schemeClr val="accent6"/>
                </a:solidFill>
              </a:defRPr>
            </a:lvl1pPr>
          </a:lstStyle>
          <a:p>
            <a:pPr lvl="0"/>
            <a:r>
              <a:rPr lang="en-US" noProof="0"/>
              <a:t>ADD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2760295" y="5017901"/>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35" name="Freeform: Shape 34">
            <a:extLst>
              <a:ext uri="{FF2B5EF4-FFF2-40B4-BE49-F238E27FC236}">
                <a16:creationId xmlns:a16="http://schemas.microsoft.com/office/drawing/2014/main" id="{79F57DF2-7AB9-4D3A-AADE-E93D5621B0F8}"/>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1745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51357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B9C406-BFD3-481F-9B48-3DCA3A33014F}"/>
              </a:ext>
              <a:ext uri="{C183D7F6-B498-43B3-948B-1728B52AA6E4}">
                <adec:decorative xmlns:adec="http://schemas.microsoft.com/office/drawing/2017/decorative" val="1"/>
              </a:ext>
            </a:extLst>
          </p:cNvPr>
          <p:cNvCxnSpPr/>
          <p:nvPr userDrawn="1"/>
        </p:nvCxnSpPr>
        <p:spPr>
          <a:xfrm>
            <a:off x="431392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F3D50D-B3D8-4A41-84D8-4BE250D1BD62}"/>
              </a:ext>
              <a:ext uri="{C183D7F6-B498-43B3-948B-1728B52AA6E4}">
                <adec:decorative xmlns:adec="http://schemas.microsoft.com/office/drawing/2017/decorative" val="1"/>
              </a:ext>
            </a:extLst>
          </p:cNvPr>
          <p:cNvCxnSpPr/>
          <p:nvPr userDrawn="1"/>
        </p:nvCxnSpPr>
        <p:spPr>
          <a:xfrm>
            <a:off x="711427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40005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1</a:t>
            </a:r>
          </a:p>
        </p:txBody>
      </p:sp>
      <p:sp>
        <p:nvSpPr>
          <p:cNvPr id="30" name="Picture Placeholder 8">
            <a:extLst>
              <a:ext uri="{FF2B5EF4-FFF2-40B4-BE49-F238E27FC236}">
                <a16:creationId xmlns:a16="http://schemas.microsoft.com/office/drawing/2014/main" id="{6321F101-EC7B-4128-A7FA-373AC507D3D4}"/>
              </a:ext>
              <a:ext uri="{C183D7F6-B498-43B3-948B-1728B52AA6E4}">
                <adec:decorative xmlns:adec="http://schemas.microsoft.com/office/drawing/2017/decorative" val="1"/>
              </a:ext>
            </a:extLst>
          </p:cNvPr>
          <p:cNvSpPr>
            <a:spLocks noGrp="1"/>
          </p:cNvSpPr>
          <p:nvPr>
            <p:ph type="pic" sz="quarter" idx="18" hasCustomPrompt="1"/>
          </p:nvPr>
        </p:nvSpPr>
        <p:spPr>
          <a:xfrm>
            <a:off x="320040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2</a:t>
            </a:r>
          </a:p>
        </p:txBody>
      </p:sp>
      <p:sp>
        <p:nvSpPr>
          <p:cNvPr id="31" name="Picture Placeholder 8">
            <a:extLst>
              <a:ext uri="{FF2B5EF4-FFF2-40B4-BE49-F238E27FC236}">
                <a16:creationId xmlns:a16="http://schemas.microsoft.com/office/drawing/2014/main" id="{229667AF-39CB-43E6-8D30-A2DDF8365C21}"/>
              </a:ext>
              <a:ext uri="{C183D7F6-B498-43B3-948B-1728B52AA6E4}">
                <adec:decorative xmlns:adec="http://schemas.microsoft.com/office/drawing/2017/decorative" val="1"/>
              </a:ext>
            </a:extLst>
          </p:cNvPr>
          <p:cNvSpPr>
            <a:spLocks noGrp="1"/>
          </p:cNvSpPr>
          <p:nvPr>
            <p:ph type="pic" sz="quarter" idx="19" hasCustomPrompt="1"/>
          </p:nvPr>
        </p:nvSpPr>
        <p:spPr>
          <a:xfrm>
            <a:off x="600075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3</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41148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3" name="Text Placeholder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320040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5" name="Text Placeholder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600075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313549" y="5027659"/>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542928" y="2057402"/>
            <a:ext cx="2057398" cy="274319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405767" y="5307558"/>
            <a:ext cx="2331719" cy="424732"/>
          </a:xfrm>
          <a:noFill/>
        </p:spPr>
        <p:txBody>
          <a:bodyPr wrap="square" lIns="91440" rIns="91440" anchor="t">
            <a:noAutofit/>
          </a:bodyPr>
          <a:lstStyle>
            <a:lvl1pPr marL="0" indent="0" algn="ctr">
              <a:spcBef>
                <a:spcPts val="0"/>
              </a:spcBef>
              <a:spcAft>
                <a:spcPts val="0"/>
              </a:spcAft>
              <a:buNone/>
              <a:defRPr sz="2000" b="1">
                <a:solidFill>
                  <a:schemeClr val="tx2"/>
                </a:solidFill>
                <a:latin typeface="+mj-lt"/>
              </a:defRPr>
            </a:lvl1pPr>
          </a:lstStyle>
          <a:p>
            <a:pPr lvl="0"/>
            <a:r>
              <a:rPr lang="en-US" noProof="0"/>
              <a:t>ADD TEXT </a:t>
            </a:r>
          </a:p>
        </p:txBody>
      </p:sp>
      <p:sp>
        <p:nvSpPr>
          <p:cNvPr id="17" name="Text Placeholder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405767" y="5688562"/>
            <a:ext cx="2331719" cy="323629"/>
          </a:xfrm>
          <a:noFill/>
        </p:spPr>
        <p:txBody>
          <a:bodyPr wrap="square" lIns="91440" rIns="91440" anchor="t">
            <a:noAutofit/>
          </a:bodyPr>
          <a:lstStyle>
            <a:lvl1pPr marL="0" indent="0" algn="ctr">
              <a:spcBef>
                <a:spcPts val="0"/>
              </a:spcBef>
              <a:spcAft>
                <a:spcPts val="0"/>
              </a:spcAft>
              <a:buNone/>
              <a:defRPr sz="1400" b="0">
                <a:solidFill>
                  <a:schemeClr val="tx2"/>
                </a:solidFill>
                <a:latin typeface="+mn-lt"/>
              </a:defRPr>
            </a:lvl1pPr>
          </a:lstStyle>
          <a:p>
            <a:pPr lvl="0"/>
            <a:r>
              <a:rPr lang="en-US" noProof="0"/>
              <a:t>Description</a:t>
            </a:r>
          </a:p>
        </p:txBody>
      </p:sp>
      <p:cxnSp>
        <p:nvCxnSpPr>
          <p:cNvPr id="5" name="Straight Connector 4">
            <a:extLst>
              <a:ext uri="{FF2B5EF4-FFF2-40B4-BE49-F238E27FC236}">
                <a16:creationId xmlns:a16="http://schemas.microsoft.com/office/drawing/2014/main" id="{9971D9F8-CAE6-4680-A029-F96D0F1441FD}"/>
              </a:ext>
            </a:extLst>
          </p:cNvPr>
          <p:cNvCxnSpPr>
            <a:cxnSpLocks/>
          </p:cNvCxnSpPr>
          <p:nvPr userDrawn="1"/>
        </p:nvCxnSpPr>
        <p:spPr>
          <a:xfrm flipH="1">
            <a:off x="2930884" y="2747071"/>
            <a:ext cx="1620038"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31598D0-210A-4FC8-9A7B-BFA0921CF214}"/>
              </a:ext>
              <a:ext uri="{C183D7F6-B498-43B3-948B-1728B52AA6E4}">
                <adec:decorative xmlns:adec="http://schemas.microsoft.com/office/drawing/2017/decorative" val="1"/>
              </a:ext>
            </a:extLst>
          </p:cNvPr>
          <p:cNvCxnSpPr>
            <a:cxnSpLocks/>
          </p:cNvCxnSpPr>
          <p:nvPr userDrawn="1"/>
        </p:nvCxnSpPr>
        <p:spPr>
          <a:xfrm rot="16200000">
            <a:off x="4152383" y="3754240"/>
            <a:ext cx="0" cy="82296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06439E2-68F5-46DF-9799-ABBEBECFD358}"/>
              </a:ext>
              <a:ext uri="{C183D7F6-B498-43B3-948B-1728B52AA6E4}">
                <adec:decorative xmlns:adec="http://schemas.microsoft.com/office/drawing/2017/decorative" val="1"/>
              </a:ext>
            </a:extLst>
          </p:cNvPr>
          <p:cNvGrpSpPr/>
          <p:nvPr userDrawn="1"/>
        </p:nvGrpSpPr>
        <p:grpSpPr>
          <a:xfrm>
            <a:off x="2929511" y="2754546"/>
            <a:ext cx="2440799" cy="2828600"/>
            <a:chOff x="4431264" y="2199060"/>
            <a:chExt cx="3363136" cy="2828600"/>
          </a:xfrm>
        </p:grpSpPr>
        <p:cxnSp>
          <p:nvCxnSpPr>
            <p:cNvPr id="21" name="Straight Connector 20">
              <a:extLst>
                <a:ext uri="{FF2B5EF4-FFF2-40B4-BE49-F238E27FC236}">
                  <a16:creationId xmlns:a16="http://schemas.microsoft.com/office/drawing/2014/main" id="{E95E9585-55FC-4C03-8122-DED9B077D9F8}"/>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2403E01-A7A9-4801-84C2-A2B3D9B7F577}"/>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Picture Placeholder 8">
            <a:extLst>
              <a:ext uri="{FF2B5EF4-FFF2-40B4-BE49-F238E27FC236}">
                <a16:creationId xmlns:a16="http://schemas.microsoft.com/office/drawing/2014/main" id="{BDA24073-E1E8-43FF-B135-B2947B97222B}"/>
              </a:ext>
              <a:ext uri="{C183D7F6-B498-43B3-948B-1728B52AA6E4}">
                <adec:decorative xmlns:adec="http://schemas.microsoft.com/office/drawing/2017/decorative" val="1"/>
              </a:ext>
            </a:extLst>
          </p:cNvPr>
          <p:cNvSpPr>
            <a:spLocks noGrp="1"/>
          </p:cNvSpPr>
          <p:nvPr userDrawn="1">
            <p:ph type="pic" sz="quarter" idx="19" hasCustomPrompt="1"/>
          </p:nvPr>
        </p:nvSpPr>
        <p:spPr>
          <a:xfrm>
            <a:off x="4070060" y="366329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Picture Placeholder 8">
            <a:extLst>
              <a:ext uri="{FF2B5EF4-FFF2-40B4-BE49-F238E27FC236}">
                <a16:creationId xmlns:a16="http://schemas.microsoft.com/office/drawing/2014/main" id="{DAD1D946-AD65-4E2D-A739-D93BA1AC1DFD}"/>
              </a:ext>
              <a:ext uri="{C183D7F6-B498-43B3-948B-1728B52AA6E4}">
                <adec:decorative xmlns:adec="http://schemas.microsoft.com/office/drawing/2017/decorative" val="1"/>
              </a:ext>
            </a:extLst>
          </p:cNvPr>
          <p:cNvSpPr>
            <a:spLocks noGrp="1"/>
          </p:cNvSpPr>
          <p:nvPr userDrawn="1">
            <p:ph type="pic" sz="quarter" idx="20" hasCustomPrompt="1"/>
          </p:nvPr>
        </p:nvSpPr>
        <p:spPr>
          <a:xfrm>
            <a:off x="3306701" y="5090164"/>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7" name="Picture Placeholder 8">
            <a:extLst>
              <a:ext uri="{FF2B5EF4-FFF2-40B4-BE49-F238E27FC236}">
                <a16:creationId xmlns:a16="http://schemas.microsoft.com/office/drawing/2014/main" id="{036FD13F-5CDF-4A6F-A890-1F23EA59027F}"/>
              </a:ext>
              <a:ext uri="{C183D7F6-B498-43B3-948B-1728B52AA6E4}">
                <adec:decorative xmlns:adec="http://schemas.microsoft.com/office/drawing/2017/decorative" val="1"/>
              </a:ext>
            </a:extLst>
          </p:cNvPr>
          <p:cNvSpPr>
            <a:spLocks noGrp="1"/>
          </p:cNvSpPr>
          <p:nvPr userDrawn="1">
            <p:ph type="pic" sz="quarter" idx="21" hasCustomPrompt="1"/>
          </p:nvPr>
        </p:nvSpPr>
        <p:spPr>
          <a:xfrm>
            <a:off x="4844125" y="222378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cxnSp>
        <p:nvCxnSpPr>
          <p:cNvPr id="36" name="Straight Connector 35">
            <a:extLst>
              <a:ext uri="{FF2B5EF4-FFF2-40B4-BE49-F238E27FC236}">
                <a16:creationId xmlns:a16="http://schemas.microsoft.com/office/drawing/2014/main" id="{4EA974DF-48E5-46E7-9453-8A47028BC514}"/>
              </a:ext>
              <a:ext uri="{C183D7F6-B498-43B3-948B-1728B52AA6E4}">
                <adec:decorative xmlns:adec="http://schemas.microsoft.com/office/drawing/2017/decorative" val="1"/>
              </a:ext>
            </a:extLst>
          </p:cNvPr>
          <p:cNvCxnSpPr>
            <a:cxnSpLocks/>
          </p:cNvCxnSpPr>
          <p:nvPr userDrawn="1"/>
        </p:nvCxnSpPr>
        <p:spPr>
          <a:xfrm flipH="1">
            <a:off x="5277496" y="2747071"/>
            <a:ext cx="1620038"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A85692E-DBD5-4FD7-95CA-849C102632D2}"/>
              </a:ext>
              <a:ext uri="{C183D7F6-B498-43B3-948B-1728B52AA6E4}">
                <adec:decorative xmlns:adec="http://schemas.microsoft.com/office/drawing/2017/decorative" val="1"/>
              </a:ext>
            </a:extLst>
          </p:cNvPr>
          <p:cNvCxnSpPr>
            <a:cxnSpLocks/>
          </p:cNvCxnSpPr>
          <p:nvPr userDrawn="1"/>
        </p:nvCxnSpPr>
        <p:spPr>
          <a:xfrm rot="16200000">
            <a:off x="6498994" y="3754240"/>
            <a:ext cx="0" cy="82296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606422F5-A2F2-43D5-84EE-F875A28A728B}"/>
              </a:ext>
              <a:ext uri="{C183D7F6-B498-43B3-948B-1728B52AA6E4}">
                <adec:decorative xmlns:adec="http://schemas.microsoft.com/office/drawing/2017/decorative" val="1"/>
              </a:ext>
            </a:extLst>
          </p:cNvPr>
          <p:cNvGrpSpPr/>
          <p:nvPr userDrawn="1"/>
        </p:nvGrpSpPr>
        <p:grpSpPr>
          <a:xfrm>
            <a:off x="5276122" y="2754546"/>
            <a:ext cx="2440799" cy="2828600"/>
            <a:chOff x="4431264" y="2199060"/>
            <a:chExt cx="3363136" cy="2828600"/>
          </a:xfrm>
        </p:grpSpPr>
        <p:cxnSp>
          <p:nvCxnSpPr>
            <p:cNvPr id="39" name="Straight Connector 38">
              <a:extLst>
                <a:ext uri="{FF2B5EF4-FFF2-40B4-BE49-F238E27FC236}">
                  <a16:creationId xmlns:a16="http://schemas.microsoft.com/office/drawing/2014/main" id="{4BDD12EB-7EFD-4370-A7C6-9E57D6A7C6DF}"/>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D1AAC8-713E-418F-B7B4-27B58BDFD77C}"/>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1" name="Picture Placeholder 8">
            <a:extLst>
              <a:ext uri="{FF2B5EF4-FFF2-40B4-BE49-F238E27FC236}">
                <a16:creationId xmlns:a16="http://schemas.microsoft.com/office/drawing/2014/main" id="{DEE070FD-95C9-4396-B429-69E1E14E3273}"/>
              </a:ext>
              <a:ext uri="{C183D7F6-B498-43B3-948B-1728B52AA6E4}">
                <adec:decorative xmlns:adec="http://schemas.microsoft.com/office/drawing/2017/decorative" val="1"/>
              </a:ext>
            </a:extLst>
          </p:cNvPr>
          <p:cNvSpPr>
            <a:spLocks noGrp="1"/>
          </p:cNvSpPr>
          <p:nvPr>
            <p:ph type="pic" sz="quarter" idx="22" hasCustomPrompt="1"/>
          </p:nvPr>
        </p:nvSpPr>
        <p:spPr>
          <a:xfrm>
            <a:off x="6416672" y="366329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Picture Placeholder 8">
            <a:extLst>
              <a:ext uri="{FF2B5EF4-FFF2-40B4-BE49-F238E27FC236}">
                <a16:creationId xmlns:a16="http://schemas.microsoft.com/office/drawing/2014/main" id="{5A9E7D40-35C3-4F7D-AAB6-D4168037C92B}"/>
              </a:ext>
              <a:ext uri="{C183D7F6-B498-43B3-948B-1728B52AA6E4}">
                <adec:decorative xmlns:adec="http://schemas.microsoft.com/office/drawing/2017/decorative" val="1"/>
              </a:ext>
            </a:extLst>
          </p:cNvPr>
          <p:cNvSpPr>
            <a:spLocks noGrp="1"/>
          </p:cNvSpPr>
          <p:nvPr>
            <p:ph type="pic" sz="quarter" idx="23" hasCustomPrompt="1"/>
          </p:nvPr>
        </p:nvSpPr>
        <p:spPr>
          <a:xfrm>
            <a:off x="5653310" y="5090164"/>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3" name="Picture Placeholder 8">
            <a:extLst>
              <a:ext uri="{FF2B5EF4-FFF2-40B4-BE49-F238E27FC236}">
                <a16:creationId xmlns:a16="http://schemas.microsoft.com/office/drawing/2014/main" id="{13CB6343-C37E-4656-A566-EA9A3A1BF01D}"/>
              </a:ext>
              <a:ext uri="{C183D7F6-B498-43B3-948B-1728B52AA6E4}">
                <adec:decorative xmlns:adec="http://schemas.microsoft.com/office/drawing/2017/decorative" val="1"/>
              </a:ext>
            </a:extLst>
          </p:cNvPr>
          <p:cNvSpPr>
            <a:spLocks noGrp="1"/>
          </p:cNvSpPr>
          <p:nvPr>
            <p:ph type="pic" sz="quarter" idx="24" hasCustomPrompt="1"/>
          </p:nvPr>
        </p:nvSpPr>
        <p:spPr>
          <a:xfrm>
            <a:off x="7190735" y="222378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4" name="Text Placeholder 7">
            <a:extLst>
              <a:ext uri="{FF2B5EF4-FFF2-40B4-BE49-F238E27FC236}">
                <a16:creationId xmlns:a16="http://schemas.microsoft.com/office/drawing/2014/main" id="{847B0A6E-95FE-4876-8783-F2D69813E0D6}"/>
              </a:ext>
            </a:extLst>
          </p:cNvPr>
          <p:cNvSpPr>
            <a:spLocks noGrp="1"/>
          </p:cNvSpPr>
          <p:nvPr>
            <p:ph type="body" sz="quarter" idx="25" hasCustomPrompt="1"/>
          </p:nvPr>
        </p:nvSpPr>
        <p:spPr>
          <a:xfrm>
            <a:off x="5696888" y="264360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5" name="Text Placeholder 7">
            <a:extLst>
              <a:ext uri="{FF2B5EF4-FFF2-40B4-BE49-F238E27FC236}">
                <a16:creationId xmlns:a16="http://schemas.microsoft.com/office/drawing/2014/main" id="{4E9CD2A8-E96D-45CF-B252-F6F8267FF344}"/>
              </a:ext>
            </a:extLst>
          </p:cNvPr>
          <p:cNvSpPr>
            <a:spLocks noGrp="1"/>
          </p:cNvSpPr>
          <p:nvPr>
            <p:ph type="body" sz="quarter" idx="26" hasCustomPrompt="1"/>
          </p:nvPr>
        </p:nvSpPr>
        <p:spPr>
          <a:xfrm>
            <a:off x="4918062" y="408311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1AE8BBFE-01C4-4028-9B89-8D3A005A4B89}"/>
              </a:ext>
            </a:extLst>
          </p:cNvPr>
          <p:cNvSpPr>
            <a:spLocks noGrp="1"/>
          </p:cNvSpPr>
          <p:nvPr>
            <p:ph type="body" sz="quarter" idx="27" hasCustomPrompt="1"/>
          </p:nvPr>
        </p:nvSpPr>
        <p:spPr>
          <a:xfrm>
            <a:off x="4173212" y="5509986"/>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7" name="Text Placeholder 7">
            <a:extLst>
              <a:ext uri="{FF2B5EF4-FFF2-40B4-BE49-F238E27FC236}">
                <a16:creationId xmlns:a16="http://schemas.microsoft.com/office/drawing/2014/main" id="{49C15349-435A-457E-9835-D4345AD3ED9F}"/>
              </a:ext>
            </a:extLst>
          </p:cNvPr>
          <p:cNvSpPr>
            <a:spLocks noGrp="1"/>
          </p:cNvSpPr>
          <p:nvPr>
            <p:ph type="body" sz="quarter" idx="28" hasCustomPrompt="1"/>
          </p:nvPr>
        </p:nvSpPr>
        <p:spPr>
          <a:xfrm>
            <a:off x="8045840" y="264360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8" name="Text Placeholder 7">
            <a:extLst>
              <a:ext uri="{FF2B5EF4-FFF2-40B4-BE49-F238E27FC236}">
                <a16:creationId xmlns:a16="http://schemas.microsoft.com/office/drawing/2014/main" id="{06DC437D-C5F6-49FA-8BF0-932297827EA8}"/>
              </a:ext>
            </a:extLst>
          </p:cNvPr>
          <p:cNvSpPr>
            <a:spLocks noGrp="1"/>
          </p:cNvSpPr>
          <p:nvPr>
            <p:ph type="body" sz="quarter" idx="29" hasCustomPrompt="1"/>
          </p:nvPr>
        </p:nvSpPr>
        <p:spPr>
          <a:xfrm>
            <a:off x="7267014" y="408311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9DB16E7F-EE86-4AF9-871B-5614FE2D4428}"/>
              </a:ext>
            </a:extLst>
          </p:cNvPr>
          <p:cNvSpPr>
            <a:spLocks noGrp="1"/>
          </p:cNvSpPr>
          <p:nvPr>
            <p:ph type="body" sz="quarter" idx="30" hasCustomPrompt="1"/>
          </p:nvPr>
        </p:nvSpPr>
        <p:spPr>
          <a:xfrm>
            <a:off x="6522164" y="5509986"/>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_Org Char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2970049" y="1981200"/>
            <a:ext cx="1142995"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341650" y="2618469"/>
            <a:ext cx="233171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341650" y="2999473"/>
            <a:ext cx="233171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09817" y="1591058"/>
            <a:ext cx="0" cy="55549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358417"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14037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14037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730017"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1197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1197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4087331"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869285"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869285"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5444642"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5226597"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5226597"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6799976"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581930"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581930"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_Org Chart 6">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2697482" y="1981200"/>
            <a:ext cx="1142995"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069082" y="2618469"/>
            <a:ext cx="233171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069082" y="2999473"/>
            <a:ext cx="233171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23877" y="1008128"/>
            <a:ext cx="0" cy="67208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78954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57150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57150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16114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194310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194310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3518459"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300414"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300414"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4875773"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4657727"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4657727"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6231106"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013060"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013060"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p:cNvSpPr>
          <p:nvPr>
            <p:ph type="pic" sz="quarter" idx="39" hasCustomPrompt="1"/>
          </p:nvPr>
        </p:nvSpPr>
        <p:spPr>
          <a:xfrm>
            <a:off x="758643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7368393"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7368393"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_Org Chart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133571" y="1905000"/>
            <a:ext cx="94155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200854" y="2288334"/>
            <a:ext cx="233171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200854" y="2566044"/>
            <a:ext cx="233171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23877" y="449579"/>
            <a:ext cx="0" cy="67208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82383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571502"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571502"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219543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1943102"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1943102"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3552749"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300414"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300414"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4910063"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4657727"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4657727"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6265396"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013060"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013060"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noChangeAspect="1"/>
          </p:cNvSpPr>
          <p:nvPr>
            <p:ph type="pic" sz="quarter" idx="39" hasCustomPrompt="1"/>
          </p:nvPr>
        </p:nvSpPr>
        <p:spPr>
          <a:xfrm>
            <a:off x="762072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7368393"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7368393"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rot="16200000">
            <a:off x="4623877" y="3337955"/>
            <a:ext cx="0" cy="417311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2195438"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1943102"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0" name="Text Placeholder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1943102"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3552749"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3300414"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3" name="Text Placeholder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3300414"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4910063"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4657727"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4657727"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7" name="Picture Placeholder 8">
            <a:extLst>
              <a:ext uri="{FF2B5EF4-FFF2-40B4-BE49-F238E27FC236}">
                <a16:creationId xmlns:a16="http://schemas.microsoft.com/office/drawing/2014/main" id="{1D462CE1-BEE9-45C4-AB54-354D05E69D31}"/>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265396"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8" name="Text Placeholder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6013060"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6013060"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Blue">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3962400"/>
            <a:ext cx="30861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114800"/>
            <a:ext cx="36576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133350" y="4868319"/>
            <a:ext cx="1219200" cy="169364"/>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3619500" y="4868320"/>
            <a:ext cx="1219200" cy="169364"/>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192705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Oran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3962400"/>
            <a:ext cx="30861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114800"/>
            <a:ext cx="36576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133350" y="4868319"/>
            <a:ext cx="1219200" cy="169364"/>
          </a:xfrm>
          <a:solidFill>
            <a:schemeClr val="accent5"/>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3619500" y="4868320"/>
            <a:ext cx="1219200" cy="169364"/>
          </a:xfrm>
          <a:solidFill>
            <a:schemeClr val="accent5"/>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85705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157526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4031722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5"/>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986109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489EE1C9-68AE-4BDD-B34C-9DE809C4DD0B}"/>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6" name="Text Placeholder 16">
            <a:extLst>
              <a:ext uri="{FF2B5EF4-FFF2-40B4-BE49-F238E27FC236}">
                <a16:creationId xmlns:a16="http://schemas.microsoft.com/office/drawing/2014/main" id="{9F89ADF8-2320-4EC3-98EA-5CB618A528E6}"/>
              </a:ext>
              <a:ext uri="{C183D7F6-B498-43B3-948B-1728B52AA6E4}">
                <adec:decorative xmlns:adec="http://schemas.microsoft.com/office/drawing/2017/decorative" val="1"/>
              </a:ext>
            </a:extLst>
          </p:cNvPr>
          <p:cNvSpPr>
            <a:spLocks noGrp="1"/>
          </p:cNvSpPr>
          <p:nvPr>
            <p:ph type="body" sz="quarter" idx="12" hasCustomPrompt="1"/>
          </p:nvPr>
        </p:nvSpPr>
        <p:spPr>
          <a:xfrm>
            <a:off x="400050" y="0"/>
            <a:ext cx="5086350" cy="6324600"/>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950120" y="2265916"/>
            <a:ext cx="3986213" cy="3488998"/>
          </a:xfrm>
          <a:noFill/>
        </p:spPr>
        <p:txBody>
          <a:bodyPr anchor="b">
            <a:normAutofit/>
          </a:bodyPr>
          <a:lstStyle>
            <a:lvl1pPr algn="ctr">
              <a:defRPr sz="6000">
                <a:solidFill>
                  <a:schemeClr val="bg1"/>
                </a:solidFill>
              </a:defRPr>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F074D12B-58A6-47D1-9B2D-697AB265C81B}"/>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5375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73FC1AA-8591-43A1-9962-1599E1A8AB30}"/>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548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7160B2D8-3756-4781-A8DD-692C3F895981}"/>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1070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EEDA9EB-20CE-4EA1-9720-40FBEB45614B}"/>
              </a:ext>
            </a:extLst>
          </p:cNvPr>
          <p:cNvSpPr>
            <a:spLocks noGrp="1"/>
          </p:cNvSpPr>
          <p:nvPr>
            <p:ph type="sldNum" sz="quarter" idx="4"/>
          </p:nvPr>
        </p:nvSpPr>
        <p:spPr>
          <a:xfrm>
            <a:off x="471592" y="6339840"/>
            <a:ext cx="22671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6365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80033509-FE6E-46FC-85C8-B777FBA2F1A5}"/>
              </a:ext>
            </a:extLst>
          </p:cNvPr>
          <p:cNvSpPr>
            <a:spLocks noGrp="1"/>
          </p:cNvSpPr>
          <p:nvPr>
            <p:ph type="sldNum" sz="quarter" idx="4"/>
          </p:nvPr>
        </p:nvSpPr>
        <p:spPr>
          <a:xfrm>
            <a:off x="471592" y="6339840"/>
            <a:ext cx="22671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43891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Thank you 1">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hasCustomPrompt="1"/>
          </p:nvPr>
        </p:nvSpPr>
        <p:spPr>
          <a:xfrm>
            <a:off x="1033603" y="1219200"/>
            <a:ext cx="5424349" cy="9036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THANK yOU</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393251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losing-Thank you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055903" y="3124200"/>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2372858" y="1905000"/>
            <a:ext cx="4398287"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1612203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Thank you 3">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1543050" y="466727"/>
            <a:ext cx="527506"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800850" y="46482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2372858" y="1905000"/>
            <a:ext cx="4398287"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2653485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Thank you 4">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438098" y="-142449"/>
            <a:ext cx="913701"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2343150" y="0"/>
            <a:ext cx="680085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400050" y="266700"/>
            <a:ext cx="382905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700088" y="762000"/>
            <a:ext cx="3286125" cy="34290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235744" y="49530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044803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Thank you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942975" y="1447800"/>
            <a:ext cx="3086100" cy="39624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028825" y="409575"/>
            <a:ext cx="9144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028825" y="6076950"/>
            <a:ext cx="9144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3255390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481" y="548640"/>
            <a:ext cx="8329613"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11481" y="2103120"/>
            <a:ext cx="8329613" cy="422148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3962" r:id="rId4"/>
    <p:sldLayoutId id="2147483964" r:id="rId5"/>
    <p:sldLayoutId id="2147483958" r:id="rId6"/>
    <p:sldLayoutId id="2147483963" r:id="rId7"/>
    <p:sldLayoutId id="2147483957" r:id="rId8"/>
    <p:sldLayoutId id="2147483965" r:id="rId9"/>
    <p:sldLayoutId id="2147483966" r:id="rId10"/>
    <p:sldLayoutId id="2147483996" r:id="rId11"/>
    <p:sldLayoutId id="2147483997" r:id="rId12"/>
    <p:sldLayoutId id="2147483998" r:id="rId13"/>
    <p:sldLayoutId id="2147483999" r:id="rId14"/>
    <p:sldLayoutId id="2147484000" r:id="rId15"/>
    <p:sldLayoutId id="2147484001" r:id="rId16"/>
    <p:sldLayoutId id="2147484007" r:id="rId17"/>
    <p:sldLayoutId id="2147483967" r:id="rId18"/>
    <p:sldLayoutId id="2147483968" r:id="rId19"/>
    <p:sldLayoutId id="2147483987" r:id="rId20"/>
    <p:sldLayoutId id="2147483969" r:id="rId21"/>
    <p:sldLayoutId id="2147483970" r:id="rId22"/>
    <p:sldLayoutId id="2147483971" r:id="rId23"/>
    <p:sldLayoutId id="2147483972" r:id="rId24"/>
    <p:sldLayoutId id="2147483973" r:id="rId25"/>
    <p:sldLayoutId id="2147483978" r:id="rId26"/>
    <p:sldLayoutId id="2147483974" r:id="rId27"/>
    <p:sldLayoutId id="2147483975" r:id="rId28"/>
    <p:sldLayoutId id="2147483976" r:id="rId29"/>
    <p:sldLayoutId id="2147483977" r:id="rId30"/>
    <p:sldLayoutId id="2147483988" r:id="rId31"/>
    <p:sldLayoutId id="2147483989" r:id="rId32"/>
    <p:sldLayoutId id="2147483990" r:id="rId33"/>
    <p:sldLayoutId id="2147483991" r:id="rId34"/>
    <p:sldLayoutId id="2147483992" r:id="rId35"/>
    <p:sldLayoutId id="2147483993" r:id="rId36"/>
    <p:sldLayoutId id="2147483995" r:id="rId37"/>
    <p:sldLayoutId id="2147484002" r:id="rId38"/>
    <p:sldLayoutId id="2147484003" r:id="rId39"/>
    <p:sldLayoutId id="2147484004" r:id="rId40"/>
    <p:sldLayoutId id="2147483994" r:id="rId41"/>
    <p:sldLayoutId id="2147484005" r:id="rId42"/>
    <p:sldLayoutId id="2147484006" r:id="rId43"/>
    <p:sldLayoutId id="2147483979" r:id="rId44"/>
    <p:sldLayoutId id="2147483980" r:id="rId45"/>
    <p:sldLayoutId id="2147483981" r:id="rId46"/>
    <p:sldLayoutId id="2147483982" r:id="rId47"/>
    <p:sldLayoutId id="2147483983" r:id="rId48"/>
    <p:sldLayoutId id="2147483984" r:id="rId49"/>
    <p:sldLayoutId id="2147483985" r:id="rId50"/>
    <p:sldLayoutId id="2147483986" r:id="rId51"/>
    <p:sldLayoutId id="2147484008" r:id="rId52"/>
    <p:sldLayoutId id="2147484009" r:id="rId53"/>
    <p:sldLayoutId id="2147484010" r:id="rId54"/>
    <p:sldLayoutId id="2147484011" r:id="rId55"/>
    <p:sldLayoutId id="2147484012" r:id="rId56"/>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52" userDrawn="1">
          <p15:clr>
            <a:srgbClr val="F26B43"/>
          </p15:clr>
        </p15:guide>
        <p15:guide id="4" orient="horz" pos="336" userDrawn="1">
          <p15:clr>
            <a:srgbClr val="F26B43"/>
          </p15:clr>
        </p15:guide>
        <p15:guide id="5" pos="5508"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rotary5710.org/sitepage/mental-health-initiatives"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www.rotary5710.or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na01.safelinks.protection.outlook.com/?url=https://us02web.zoom.us/j/88425972352?pwd=ER3vTj98FYAghaHIthiz9xJLMYz6Ph.1&amp;data=05|02||f82465b7909447c8b13d08de808b3df4|84df9e7fe9f640afb435aaaaaaaaaaaa|1|0|639089532686362883|Unknown|TWFpbGZsb3d8eyJFbXB0eU1hcGkiOnRydWUsIlYiOiIwLjAuMDAwMCIsIlAiOiJXaW4zMiIsIkFOIjoiTWFpbCIsIldUIjoyfQ==|0|||&amp;sdata=uT3bziIphOUVVmGEWE9jGQh0/fY6AFEQz8kWXr8+fWM=&amp;reserved=0"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mailto:rockin_r@hotmail.com"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mailto:bsktlady29@aol.com" TargetMode="External"/><Relationship Id="rId5" Type="http://schemas.openxmlformats.org/officeDocument/2006/relationships/hyperlink" Target="mailto:jenalea.randall@icloud.com" TargetMode="External"/><Relationship Id="rId4" Type="http://schemas.openxmlformats.org/officeDocument/2006/relationships/hyperlink" Target="mailto:randallpete54@gmail.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09890287-4DB6-4C87-AEAF-17E9594F401B}"/>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C0BF9B80-F084-4423-8C1C-E79BE829875F}"/>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9626180B-FF05-48CF-BFB3-C95C9B5DAB99}"/>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3933031D-018B-489E-B613-2113C1CD2360}"/>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Mobilizing People of Action: Engaging Rotary Members on Mental Health and Beyond</a:t>
            </a:r>
            <a:br>
              <a:rPr lang="en-US" sz="4000" dirty="0">
                <a:latin typeface="Aptos" panose="020B0004020202020204" pitchFamily="34" charset="0"/>
              </a:rPr>
            </a:br>
            <a:endParaRPr lang="en-US" sz="4000" dirty="0">
              <a:latin typeface="Aptos" panose="020B0004020202020204" pitchFamily="34" charset="0"/>
            </a:endParaRPr>
          </a:p>
        </p:txBody>
      </p:sp>
      <p:sp>
        <p:nvSpPr>
          <p:cNvPr id="7" name="Subtitle 6">
            <a:extLst>
              <a:ext uri="{FF2B5EF4-FFF2-40B4-BE49-F238E27FC236}">
                <a16:creationId xmlns:a16="http://schemas.microsoft.com/office/drawing/2014/main" id="{606F8B2E-A7F5-4413-BEED-BFF7C3D9FF78}"/>
              </a:ext>
            </a:extLst>
          </p:cNvPr>
          <p:cNvSpPr>
            <a:spLocks noGrp="1"/>
          </p:cNvSpPr>
          <p:nvPr>
            <p:ph type="subTitle" idx="1"/>
          </p:nvPr>
        </p:nvSpPr>
        <p:spPr>
          <a:xfrm>
            <a:off x="2590800" y="5257800"/>
            <a:ext cx="4114800" cy="873158"/>
          </a:xfrm>
        </p:spPr>
        <p:txBody>
          <a:bodyPr>
            <a:normAutofit/>
          </a:bodyPr>
          <a:lstStyle/>
          <a:p>
            <a:r>
              <a:rPr lang="en-US" dirty="0">
                <a:latin typeface="Aptos" panose="020B0004020202020204" pitchFamily="34" charset="0"/>
              </a:rPr>
              <a:t>2026-27</a:t>
            </a:r>
          </a:p>
        </p:txBody>
      </p:sp>
      <p:pic>
        <p:nvPicPr>
          <p:cNvPr id="4" name="Picture 3" descr="Logo&#10;&#10;Description automatically generated">
            <a:extLst>
              <a:ext uri="{FF2B5EF4-FFF2-40B4-BE49-F238E27FC236}">
                <a16:creationId xmlns:a16="http://schemas.microsoft.com/office/drawing/2014/main" id="{2D31A6E5-C70B-70FB-1BA3-F40FBC1E98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31352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A66E-978E-38F7-2FAF-4125589ECC80}"/>
              </a:ext>
            </a:extLst>
          </p:cNvPr>
          <p:cNvSpPr>
            <a:spLocks noGrp="1"/>
          </p:cNvSpPr>
          <p:nvPr>
            <p:ph type="title"/>
          </p:nvPr>
        </p:nvSpPr>
        <p:spPr/>
        <p:txBody>
          <a:bodyPr/>
          <a:lstStyle/>
          <a:p>
            <a:r>
              <a:rPr lang="en-US" dirty="0"/>
              <a:t>Prevalence of mental illness in USA</a:t>
            </a:r>
          </a:p>
        </p:txBody>
      </p:sp>
      <p:sp>
        <p:nvSpPr>
          <p:cNvPr id="3" name="Content Placeholder 2">
            <a:extLst>
              <a:ext uri="{FF2B5EF4-FFF2-40B4-BE49-F238E27FC236}">
                <a16:creationId xmlns:a16="http://schemas.microsoft.com/office/drawing/2014/main" id="{E60C2C60-79AB-6F70-6506-70A3971C0DA4}"/>
              </a:ext>
            </a:extLst>
          </p:cNvPr>
          <p:cNvSpPr>
            <a:spLocks noGrp="1"/>
          </p:cNvSpPr>
          <p:nvPr>
            <p:ph sz="quarter" idx="13"/>
          </p:nvPr>
        </p:nvSpPr>
        <p:spPr>
          <a:xfrm>
            <a:off x="411480" y="2057400"/>
            <a:ext cx="7716520" cy="4270248"/>
          </a:xfrm>
        </p:spPr>
        <p:txBody>
          <a:bodyPr>
            <a:normAutofit/>
          </a:bodyPr>
          <a:lstStyle/>
          <a:p>
            <a:pPr>
              <a:lnSpc>
                <a:spcPct val="200000"/>
              </a:lnSpc>
            </a:pPr>
            <a:r>
              <a:rPr lang="en-US" dirty="0"/>
              <a:t>23.4% or 61.5 million American adults experience mental illness  </a:t>
            </a:r>
          </a:p>
          <a:p>
            <a:pPr lvl="2">
              <a:lnSpc>
                <a:spcPct val="200000"/>
              </a:lnSpc>
            </a:pPr>
            <a:r>
              <a:rPr lang="en-US" sz="2000" dirty="0"/>
              <a:t>1 in 4 adults </a:t>
            </a:r>
          </a:p>
          <a:p>
            <a:pPr>
              <a:lnSpc>
                <a:spcPct val="120000"/>
              </a:lnSpc>
            </a:pPr>
            <a:r>
              <a:rPr lang="en-US" dirty="0"/>
              <a:t>16.5% or an additional 7.7 million youth age 6-17 experienced a mental health disorder</a:t>
            </a:r>
          </a:p>
          <a:p>
            <a:endParaRPr lang="en-US" dirty="0"/>
          </a:p>
          <a:p>
            <a:pPr marL="0" indent="0">
              <a:buNone/>
            </a:pPr>
            <a:endParaRPr lang="en-US" dirty="0"/>
          </a:p>
          <a:p>
            <a:endParaRPr lang="en-US" dirty="0"/>
          </a:p>
          <a:p>
            <a:r>
              <a:rPr lang="en-US" dirty="0"/>
              <a:t>CDC.gov</a:t>
            </a:r>
          </a:p>
          <a:p>
            <a:endParaRPr lang="en-US" dirty="0"/>
          </a:p>
          <a:p>
            <a:endParaRPr lang="en-US" dirty="0"/>
          </a:p>
        </p:txBody>
      </p:sp>
      <p:sp>
        <p:nvSpPr>
          <p:cNvPr id="4" name="Picture Placeholder 3">
            <a:extLst>
              <a:ext uri="{FF2B5EF4-FFF2-40B4-BE49-F238E27FC236}">
                <a16:creationId xmlns:a16="http://schemas.microsoft.com/office/drawing/2014/main" id="{007DC3D4-6056-E65D-8157-6E7FB6E1AE59}"/>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4055018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6BDE-D505-7093-92A2-8523A5724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8DE59-B2B9-D84C-1341-27C1E8A15C93}"/>
              </a:ext>
            </a:extLst>
          </p:cNvPr>
          <p:cNvSpPr>
            <a:spLocks noGrp="1"/>
          </p:cNvSpPr>
          <p:nvPr>
            <p:ph type="title"/>
          </p:nvPr>
        </p:nvSpPr>
        <p:spPr/>
        <p:txBody>
          <a:bodyPr/>
          <a:lstStyle/>
          <a:p>
            <a:r>
              <a:rPr lang="en-US" dirty="0"/>
              <a:t>Suicide in USA</a:t>
            </a:r>
          </a:p>
        </p:txBody>
      </p:sp>
      <p:sp>
        <p:nvSpPr>
          <p:cNvPr id="3" name="Content Placeholder 2">
            <a:extLst>
              <a:ext uri="{FF2B5EF4-FFF2-40B4-BE49-F238E27FC236}">
                <a16:creationId xmlns:a16="http://schemas.microsoft.com/office/drawing/2014/main" id="{5AC4DF0D-3C63-53B7-B580-3C4BEC7A55C7}"/>
              </a:ext>
            </a:extLst>
          </p:cNvPr>
          <p:cNvSpPr>
            <a:spLocks noGrp="1"/>
          </p:cNvSpPr>
          <p:nvPr>
            <p:ph sz="quarter" idx="13"/>
          </p:nvPr>
        </p:nvSpPr>
        <p:spPr>
          <a:xfrm>
            <a:off x="381000" y="1981200"/>
            <a:ext cx="7716520" cy="4343400"/>
          </a:xfrm>
        </p:spPr>
        <p:txBody>
          <a:bodyPr>
            <a:normAutofit lnSpcReduction="10000"/>
          </a:bodyPr>
          <a:lstStyle/>
          <a:p>
            <a:pPr fontAlgn="base">
              <a:lnSpc>
                <a:spcPct val="110000"/>
              </a:lnSpc>
            </a:pPr>
            <a:r>
              <a:rPr lang="en-US" dirty="0"/>
              <a:t>Over 49,000 people died by suicide in 2023 </a:t>
            </a:r>
          </a:p>
          <a:p>
            <a:pPr lvl="1" fontAlgn="base">
              <a:lnSpc>
                <a:spcPct val="110000"/>
              </a:lnSpc>
            </a:pPr>
            <a:r>
              <a:rPr lang="en-US" sz="2000" dirty="0"/>
              <a:t>The highest rate of suicide is among adults aged 25-44 and 44-65</a:t>
            </a:r>
          </a:p>
          <a:p>
            <a:pPr lvl="1" fontAlgn="base">
              <a:lnSpc>
                <a:spcPct val="110000"/>
              </a:lnSpc>
            </a:pPr>
            <a:r>
              <a:rPr lang="en-US" sz="2000" dirty="0"/>
              <a:t>Suicide is the second leading cause of death among those aged 10–34 </a:t>
            </a:r>
          </a:p>
          <a:p>
            <a:pPr lvl="1" fontAlgn="base">
              <a:lnSpc>
                <a:spcPct val="110000"/>
              </a:lnSpc>
            </a:pPr>
            <a:r>
              <a:rPr lang="en-US" sz="2000" dirty="0"/>
              <a:t>Suicide rates for people 10-24 increased 62% from 2007-2021</a:t>
            </a:r>
          </a:p>
          <a:p>
            <a:pPr lvl="1" fontAlgn="base">
              <a:lnSpc>
                <a:spcPct val="110000"/>
              </a:lnSpc>
            </a:pPr>
            <a:r>
              <a:rPr lang="en-US" sz="2000" dirty="0"/>
              <a:t>The greatest proportion of suicide deaths occurs in adults 85 and older.</a:t>
            </a:r>
          </a:p>
          <a:p>
            <a:pPr lvl="1" fontAlgn="base">
              <a:lnSpc>
                <a:spcPct val="110000"/>
              </a:lnSpc>
            </a:pPr>
            <a:endParaRPr lang="en-US" sz="2000" dirty="0"/>
          </a:p>
          <a:p>
            <a:pPr lvl="1" fontAlgn="base">
              <a:lnSpc>
                <a:spcPct val="110000"/>
              </a:lnSpc>
            </a:pPr>
            <a:endParaRPr lang="en-US" sz="2000" dirty="0"/>
          </a:p>
          <a:p>
            <a:pPr lvl="1" fontAlgn="base">
              <a:lnSpc>
                <a:spcPct val="110000"/>
              </a:lnSpc>
            </a:pPr>
            <a:endParaRPr lang="en-US" sz="2000" dirty="0"/>
          </a:p>
          <a:p>
            <a:pPr lvl="1" fontAlgn="base">
              <a:lnSpc>
                <a:spcPct val="110000"/>
              </a:lnSpc>
            </a:pPr>
            <a:r>
              <a:rPr lang="en-US" sz="2000" dirty="0"/>
              <a:t>CDC (Centers for Disease Control)</a:t>
            </a:r>
          </a:p>
          <a:p>
            <a:pPr fontAlgn="base"/>
            <a:endParaRPr lang="en-US" dirty="0"/>
          </a:p>
          <a:p>
            <a:endParaRPr lang="en-US" dirty="0"/>
          </a:p>
          <a:p>
            <a:endParaRPr lang="en-US" dirty="0"/>
          </a:p>
        </p:txBody>
      </p:sp>
      <p:sp>
        <p:nvSpPr>
          <p:cNvPr id="4" name="Picture Placeholder 3">
            <a:extLst>
              <a:ext uri="{FF2B5EF4-FFF2-40B4-BE49-F238E27FC236}">
                <a16:creationId xmlns:a16="http://schemas.microsoft.com/office/drawing/2014/main" id="{F1EE5967-9EA3-C397-717B-F820BE52085F}"/>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051892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E0AB-8C2A-C403-1C5F-D71EA2F3C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9659E-FEE0-B1C4-EA9A-A16EAA95208A}"/>
              </a:ext>
            </a:extLst>
          </p:cNvPr>
          <p:cNvSpPr>
            <a:spLocks noGrp="1"/>
          </p:cNvSpPr>
          <p:nvPr>
            <p:ph type="title"/>
          </p:nvPr>
        </p:nvSpPr>
        <p:spPr/>
        <p:txBody>
          <a:bodyPr/>
          <a:lstStyle/>
          <a:p>
            <a:r>
              <a:rPr lang="en-US" dirty="0"/>
              <a:t>Prevalence of mental illness in World</a:t>
            </a:r>
          </a:p>
        </p:txBody>
      </p:sp>
      <p:sp>
        <p:nvSpPr>
          <p:cNvPr id="3" name="Content Placeholder 2">
            <a:extLst>
              <a:ext uri="{FF2B5EF4-FFF2-40B4-BE49-F238E27FC236}">
                <a16:creationId xmlns:a16="http://schemas.microsoft.com/office/drawing/2014/main" id="{0C862C8E-3FA9-2663-7CE6-9FF5F01A55FE}"/>
              </a:ext>
            </a:extLst>
          </p:cNvPr>
          <p:cNvSpPr>
            <a:spLocks noGrp="1"/>
          </p:cNvSpPr>
          <p:nvPr>
            <p:ph sz="quarter" idx="13"/>
          </p:nvPr>
        </p:nvSpPr>
        <p:spPr>
          <a:xfrm>
            <a:off x="457200" y="2057400"/>
            <a:ext cx="7716520" cy="4191000"/>
          </a:xfrm>
        </p:spPr>
        <p:txBody>
          <a:bodyPr>
            <a:normAutofit fontScale="92500" lnSpcReduction="20000"/>
          </a:bodyPr>
          <a:lstStyle/>
          <a:p>
            <a:pPr fontAlgn="base">
              <a:lnSpc>
                <a:spcPct val="200000"/>
              </a:lnSpc>
            </a:pPr>
            <a:r>
              <a:rPr lang="en-US" sz="2200" dirty="0"/>
              <a:t>Over one billion people world-wide live with a mental health condition</a:t>
            </a:r>
          </a:p>
          <a:p>
            <a:pPr lvl="1" fontAlgn="base">
              <a:lnSpc>
                <a:spcPct val="120000"/>
              </a:lnSpc>
            </a:pPr>
            <a:r>
              <a:rPr lang="en-US" sz="2200" dirty="0"/>
              <a:t>Most do not receive adequate care</a:t>
            </a:r>
          </a:p>
          <a:p>
            <a:pPr lvl="1" fontAlgn="base">
              <a:lnSpc>
                <a:spcPct val="120000"/>
              </a:lnSpc>
            </a:pPr>
            <a:r>
              <a:rPr lang="en-US" sz="2200" dirty="0"/>
              <a:t>Mental health conditions are among the leading causes of disability globally and impose high costs on households, employers and economies</a:t>
            </a:r>
          </a:p>
          <a:p>
            <a:pPr fontAlgn="base">
              <a:lnSpc>
                <a:spcPct val="200000"/>
              </a:lnSpc>
            </a:pPr>
            <a:r>
              <a:rPr lang="en-US" sz="2200" dirty="0"/>
              <a:t> Mental Illness world-wide costs $1 trillion annually</a:t>
            </a:r>
          </a:p>
          <a:p>
            <a:endParaRPr lang="en-US" sz="2200" dirty="0"/>
          </a:p>
          <a:p>
            <a:endParaRPr lang="en-US" sz="2200" dirty="0"/>
          </a:p>
          <a:p>
            <a:r>
              <a:rPr lang="en-US" sz="2200" dirty="0"/>
              <a:t>World Health Organization</a:t>
            </a:r>
          </a:p>
          <a:p>
            <a:endParaRPr lang="en-US" dirty="0"/>
          </a:p>
        </p:txBody>
      </p:sp>
      <p:sp>
        <p:nvSpPr>
          <p:cNvPr id="4" name="Picture Placeholder 3">
            <a:extLst>
              <a:ext uri="{FF2B5EF4-FFF2-40B4-BE49-F238E27FC236}">
                <a16:creationId xmlns:a16="http://schemas.microsoft.com/office/drawing/2014/main" id="{12C53D83-8930-8123-05D0-486950D483E2}"/>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83132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C85E0-8711-31C1-D853-D907AE7A6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B202C-A703-87A7-98C5-B7E452357B41}"/>
              </a:ext>
            </a:extLst>
          </p:cNvPr>
          <p:cNvSpPr>
            <a:spLocks noGrp="1"/>
          </p:cNvSpPr>
          <p:nvPr>
            <p:ph type="title"/>
          </p:nvPr>
        </p:nvSpPr>
        <p:spPr/>
        <p:txBody>
          <a:bodyPr/>
          <a:lstStyle/>
          <a:p>
            <a:r>
              <a:rPr lang="en-US" dirty="0"/>
              <a:t>Suicide in World</a:t>
            </a:r>
          </a:p>
        </p:txBody>
      </p:sp>
      <p:sp>
        <p:nvSpPr>
          <p:cNvPr id="3" name="Content Placeholder 2">
            <a:extLst>
              <a:ext uri="{FF2B5EF4-FFF2-40B4-BE49-F238E27FC236}">
                <a16:creationId xmlns:a16="http://schemas.microsoft.com/office/drawing/2014/main" id="{BD762BC1-7D46-7B8E-4426-5639F1E85234}"/>
              </a:ext>
            </a:extLst>
          </p:cNvPr>
          <p:cNvSpPr>
            <a:spLocks noGrp="1"/>
          </p:cNvSpPr>
          <p:nvPr>
            <p:ph sz="quarter" idx="13"/>
          </p:nvPr>
        </p:nvSpPr>
        <p:spPr>
          <a:xfrm>
            <a:off x="381000" y="1981200"/>
            <a:ext cx="7716520" cy="4343400"/>
          </a:xfrm>
        </p:spPr>
        <p:txBody>
          <a:bodyPr>
            <a:normAutofit/>
          </a:bodyPr>
          <a:lstStyle/>
          <a:p>
            <a:pPr fontAlgn="base">
              <a:lnSpc>
                <a:spcPct val="110000"/>
              </a:lnSpc>
            </a:pPr>
            <a:r>
              <a:rPr lang="en-US" dirty="0"/>
              <a:t>727,000 people world-wide died by suicide in 2021 </a:t>
            </a:r>
          </a:p>
          <a:p>
            <a:pPr lvl="1" fontAlgn="base">
              <a:lnSpc>
                <a:spcPct val="110000"/>
              </a:lnSpc>
            </a:pPr>
            <a:r>
              <a:rPr lang="en-US" sz="2000" dirty="0"/>
              <a:t>Suicide is the third leading cause of death among those aged 15–29 </a:t>
            </a:r>
          </a:p>
          <a:p>
            <a:pPr lvl="1" fontAlgn="base">
              <a:lnSpc>
                <a:spcPct val="110000"/>
              </a:lnSpc>
            </a:pPr>
            <a:r>
              <a:rPr lang="en-US" sz="2000" dirty="0"/>
              <a:t>Second for young women </a:t>
            </a:r>
          </a:p>
          <a:p>
            <a:pPr lvl="1" fontAlgn="base">
              <a:lnSpc>
                <a:spcPct val="110000"/>
              </a:lnSpc>
            </a:pPr>
            <a:r>
              <a:rPr lang="en-US" sz="2000" dirty="0"/>
              <a:t>Third for young men </a:t>
            </a:r>
          </a:p>
          <a:p>
            <a:pPr lvl="1" fontAlgn="base">
              <a:lnSpc>
                <a:spcPct val="110000"/>
              </a:lnSpc>
            </a:pPr>
            <a:r>
              <a:rPr lang="en-US" sz="2000" dirty="0"/>
              <a:t>More than half of deaths occurred before age 50</a:t>
            </a:r>
          </a:p>
          <a:p>
            <a:pPr lvl="1" fontAlgn="base">
              <a:lnSpc>
                <a:spcPct val="110000"/>
              </a:lnSpc>
            </a:pPr>
            <a:r>
              <a:rPr lang="en-US" sz="2000" dirty="0"/>
              <a:t>73% are in low- and middle-income countries</a:t>
            </a:r>
          </a:p>
          <a:p>
            <a:pPr fontAlgn="base"/>
            <a:endParaRPr lang="en-US" dirty="0"/>
          </a:p>
          <a:p>
            <a:endParaRPr lang="en-US" dirty="0"/>
          </a:p>
          <a:p>
            <a:r>
              <a:rPr lang="en-US" dirty="0"/>
              <a:t>World Health Organization</a:t>
            </a:r>
          </a:p>
          <a:p>
            <a:endParaRPr lang="en-US" dirty="0"/>
          </a:p>
        </p:txBody>
      </p:sp>
      <p:sp>
        <p:nvSpPr>
          <p:cNvPr id="4" name="Picture Placeholder 3">
            <a:extLst>
              <a:ext uri="{FF2B5EF4-FFF2-40B4-BE49-F238E27FC236}">
                <a16:creationId xmlns:a16="http://schemas.microsoft.com/office/drawing/2014/main" id="{77E79F9C-0219-1559-049F-937004D39B5C}"/>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125503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CC178-3953-F7B9-9414-5E783A16C870}"/>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985126F4-A650-0304-01F2-BD90DE2BE831}"/>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8B64DB65-9F75-D0D8-059E-D4B4D42501C2}"/>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A0DCE03E-6BC8-FC41-9939-636BC0E58BEE}"/>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CA6F7736-4D3C-C3C9-F46B-0E6EA2C612BB}"/>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Rotarians, their friends and family members are included in these statistics. </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542D9932-FBE2-E276-89DA-C974D8D81B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3095192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9AA9-A490-94AF-09F1-F3FE91C34AFB}"/>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CF9F5435-6D0B-5B3E-DE70-E605BFE1F01A}"/>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DC0E2406-E866-0296-B141-BA55A5819928}"/>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F95D9133-CBEA-0520-71B2-532FC19DF7CA}"/>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16F6176A-8A6D-F7D3-4F4D-0EB95EEBFD49}"/>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Rotarians, their friends and family members can have a positive impact on these statistics.</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6788E81D-2EAA-0E36-3252-EBFC9C675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4032484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627BE1D-56C0-129E-59A3-CD183A9CB4F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C489ACE-7D08-16AF-BDA6-F0CC9EEF1CD2}"/>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11CFB9C3-DDF6-9392-80D8-F9FC171E0766}"/>
              </a:ext>
            </a:extLst>
          </p:cNvPr>
          <p:cNvSpPr>
            <a:spLocks noGrp="1"/>
          </p:cNvSpPr>
          <p:nvPr>
            <p:ph type="body" sz="quarter" idx="15"/>
          </p:nvPr>
        </p:nvSpPr>
        <p:spPr/>
        <p:txBody>
          <a:bodyPr/>
          <a:lstStyle/>
          <a:p>
            <a:endParaRPr lang="en-US"/>
          </a:p>
        </p:txBody>
      </p:sp>
      <p:sp>
        <p:nvSpPr>
          <p:cNvPr id="5" name="Title 4">
            <a:extLst>
              <a:ext uri="{FF2B5EF4-FFF2-40B4-BE49-F238E27FC236}">
                <a16:creationId xmlns:a16="http://schemas.microsoft.com/office/drawing/2014/main" id="{8D11744C-4481-9F41-B048-2556CE86E6F6}"/>
              </a:ext>
            </a:extLst>
          </p:cNvPr>
          <p:cNvSpPr>
            <a:spLocks noGrp="1"/>
          </p:cNvSpPr>
          <p:nvPr>
            <p:ph type="ctrTitle"/>
          </p:nvPr>
        </p:nvSpPr>
        <p:spPr/>
        <p:txBody>
          <a:bodyPr/>
          <a:lstStyle/>
          <a:p>
            <a:r>
              <a:rPr lang="en-US" dirty="0"/>
              <a:t>District 5710 Project </a:t>
            </a:r>
          </a:p>
        </p:txBody>
      </p:sp>
    </p:spTree>
    <p:extLst>
      <p:ext uri="{BB962C8B-B14F-4D97-AF65-F5344CB8AC3E}">
        <p14:creationId xmlns:p14="http://schemas.microsoft.com/office/powerpoint/2010/main" val="375028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FBF8-61E8-039F-8A1E-D7924AB45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EE5CE-92D2-1008-5C9E-41B8B7868CE4}"/>
              </a:ext>
            </a:extLst>
          </p:cNvPr>
          <p:cNvSpPr>
            <a:spLocks noGrp="1"/>
          </p:cNvSpPr>
          <p:nvPr>
            <p:ph type="title"/>
          </p:nvPr>
        </p:nvSpPr>
        <p:spPr/>
        <p:txBody>
          <a:bodyPr/>
          <a:lstStyle/>
          <a:p>
            <a:r>
              <a:rPr lang="en-US" dirty="0"/>
              <a:t>Kansas-2023</a:t>
            </a:r>
          </a:p>
        </p:txBody>
      </p:sp>
      <p:sp>
        <p:nvSpPr>
          <p:cNvPr id="3" name="Content Placeholder 2">
            <a:extLst>
              <a:ext uri="{FF2B5EF4-FFF2-40B4-BE49-F238E27FC236}">
                <a16:creationId xmlns:a16="http://schemas.microsoft.com/office/drawing/2014/main" id="{27BB05E8-0C4B-1964-925B-44E93DB1172B}"/>
              </a:ext>
            </a:extLst>
          </p:cNvPr>
          <p:cNvSpPr>
            <a:spLocks noGrp="1"/>
          </p:cNvSpPr>
          <p:nvPr>
            <p:ph sz="quarter" idx="13"/>
          </p:nvPr>
        </p:nvSpPr>
        <p:spPr>
          <a:xfrm>
            <a:off x="381000" y="1981200"/>
            <a:ext cx="7716520" cy="4572000"/>
          </a:xfrm>
        </p:spPr>
        <p:txBody>
          <a:bodyPr/>
          <a:lstStyle/>
          <a:p>
            <a:pPr fontAlgn="base">
              <a:lnSpc>
                <a:spcPct val="100000"/>
              </a:lnSpc>
            </a:pPr>
            <a:r>
              <a:rPr lang="en-US" dirty="0"/>
              <a:t>Kansas was ranked 51</a:t>
            </a:r>
            <a:r>
              <a:rPr lang="en-US" baseline="30000" dirty="0"/>
              <a:t>st</a:t>
            </a:r>
            <a:r>
              <a:rPr lang="en-US" dirty="0"/>
              <a:t> in Nation in Mental Health in  2022 (Mental Health America)</a:t>
            </a:r>
          </a:p>
          <a:p>
            <a:pPr fontAlgn="base">
              <a:lnSpc>
                <a:spcPct val="100000"/>
              </a:lnSpc>
            </a:pPr>
            <a:r>
              <a:rPr lang="en-US" dirty="0"/>
              <a:t>Rotarian Leaders were urged to do something “audacious”  by The Kansas Health Foundation (KHF) at PELS</a:t>
            </a:r>
          </a:p>
          <a:p>
            <a:pPr fontAlgn="base">
              <a:lnSpc>
                <a:spcPct val="100000"/>
              </a:lnSpc>
            </a:pPr>
            <a:r>
              <a:rPr lang="en-US" dirty="0"/>
              <a:t>The KHF Awarded a $50,000 grant to the District 5710 Mental Health Task Force to survey the interest of Rotarians in addressing the issue of mental health and to develop an engagement model that could be used to address:</a:t>
            </a:r>
          </a:p>
          <a:p>
            <a:pPr lvl="1" fontAlgn="base">
              <a:lnSpc>
                <a:spcPct val="100000"/>
              </a:lnSpc>
            </a:pPr>
            <a:r>
              <a:rPr lang="en-US" sz="2000" dirty="0"/>
              <a:t>Any issue (mental health or otherwise)</a:t>
            </a:r>
          </a:p>
          <a:p>
            <a:pPr lvl="1" fontAlgn="base">
              <a:lnSpc>
                <a:spcPct val="100000"/>
              </a:lnSpc>
            </a:pPr>
            <a:r>
              <a:rPr lang="en-US" sz="2000" dirty="0"/>
              <a:t>By any group of people</a:t>
            </a:r>
          </a:p>
          <a:p>
            <a:pPr lvl="1" fontAlgn="base">
              <a:lnSpc>
                <a:spcPct val="100000"/>
              </a:lnSpc>
            </a:pPr>
            <a:r>
              <a:rPr lang="en-US" sz="2000" dirty="0"/>
              <a:t>Any where in the world</a:t>
            </a:r>
          </a:p>
          <a:p>
            <a:pPr fontAlgn="base"/>
            <a:endParaRPr lang="en-US" dirty="0"/>
          </a:p>
          <a:p>
            <a:endParaRPr lang="en-US" dirty="0"/>
          </a:p>
        </p:txBody>
      </p:sp>
      <p:sp>
        <p:nvSpPr>
          <p:cNvPr id="4" name="Picture Placeholder 3">
            <a:extLst>
              <a:ext uri="{FF2B5EF4-FFF2-40B4-BE49-F238E27FC236}">
                <a16:creationId xmlns:a16="http://schemas.microsoft.com/office/drawing/2014/main" id="{025A88C2-068C-0F37-FDBB-784750ED5439}"/>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412560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B278A-D30A-7A5F-68D5-134D982BD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69F24-A688-95B9-39A0-4AF099074D5F}"/>
              </a:ext>
            </a:extLst>
          </p:cNvPr>
          <p:cNvSpPr>
            <a:spLocks noGrp="1"/>
          </p:cNvSpPr>
          <p:nvPr>
            <p:ph type="title"/>
          </p:nvPr>
        </p:nvSpPr>
        <p:spPr/>
        <p:txBody>
          <a:bodyPr/>
          <a:lstStyle/>
          <a:p>
            <a:r>
              <a:rPr lang="en-US" dirty="0"/>
              <a:t>The World-2023</a:t>
            </a:r>
          </a:p>
        </p:txBody>
      </p:sp>
      <p:sp>
        <p:nvSpPr>
          <p:cNvPr id="3" name="Content Placeholder 2">
            <a:extLst>
              <a:ext uri="{FF2B5EF4-FFF2-40B4-BE49-F238E27FC236}">
                <a16:creationId xmlns:a16="http://schemas.microsoft.com/office/drawing/2014/main" id="{70C02086-900C-8679-E571-0DF582EA6402}"/>
              </a:ext>
            </a:extLst>
          </p:cNvPr>
          <p:cNvSpPr>
            <a:spLocks noGrp="1"/>
          </p:cNvSpPr>
          <p:nvPr>
            <p:ph sz="quarter" idx="13"/>
          </p:nvPr>
        </p:nvSpPr>
        <p:spPr/>
        <p:txBody>
          <a:bodyPr/>
          <a:lstStyle/>
          <a:p>
            <a:pPr fontAlgn="base"/>
            <a:r>
              <a:rPr lang="en-US" dirty="0"/>
              <a:t>At the same time…</a:t>
            </a:r>
          </a:p>
          <a:p>
            <a:pPr fontAlgn="base"/>
            <a:endParaRPr lang="en-US" dirty="0"/>
          </a:p>
          <a:p>
            <a:pPr lvl="1" fontAlgn="base"/>
            <a:r>
              <a:rPr lang="en-US" sz="2000" dirty="0"/>
              <a:t>RI President Gordon McInally urged Rotarians world-wide  to  do something about the issue of mental health. President McInally had lost a brother to suicide and saw the devastation brought about by mental illness.</a:t>
            </a:r>
          </a:p>
          <a:p>
            <a:pPr fontAlgn="base"/>
            <a:endParaRPr lang="en-US" dirty="0"/>
          </a:p>
          <a:p>
            <a:endParaRPr lang="en-US" dirty="0"/>
          </a:p>
        </p:txBody>
      </p:sp>
      <p:sp>
        <p:nvSpPr>
          <p:cNvPr id="4" name="Picture Placeholder 3">
            <a:extLst>
              <a:ext uri="{FF2B5EF4-FFF2-40B4-BE49-F238E27FC236}">
                <a16:creationId xmlns:a16="http://schemas.microsoft.com/office/drawing/2014/main" id="{8481EADE-7EB4-7EE6-4932-31642C665A23}"/>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064795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D9E-7947-1B34-473C-EB5C2F269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9F9E8-292A-A570-96AA-707418DA852B}"/>
              </a:ext>
            </a:extLst>
          </p:cNvPr>
          <p:cNvSpPr>
            <a:spLocks noGrp="1"/>
          </p:cNvSpPr>
          <p:nvPr>
            <p:ph type="title"/>
          </p:nvPr>
        </p:nvSpPr>
        <p:spPr/>
        <p:txBody>
          <a:bodyPr/>
          <a:lstStyle/>
          <a:p>
            <a:r>
              <a:rPr lang="en-US" dirty="0"/>
              <a:t>District 5710 Process</a:t>
            </a:r>
          </a:p>
        </p:txBody>
      </p:sp>
      <p:sp>
        <p:nvSpPr>
          <p:cNvPr id="3" name="Content Placeholder 2">
            <a:extLst>
              <a:ext uri="{FF2B5EF4-FFF2-40B4-BE49-F238E27FC236}">
                <a16:creationId xmlns:a16="http://schemas.microsoft.com/office/drawing/2014/main" id="{5B7E8D0B-C467-8066-32DC-7E10499B3345}"/>
              </a:ext>
            </a:extLst>
          </p:cNvPr>
          <p:cNvSpPr>
            <a:spLocks noGrp="1"/>
          </p:cNvSpPr>
          <p:nvPr>
            <p:ph sz="quarter" idx="13"/>
          </p:nvPr>
        </p:nvSpPr>
        <p:spPr>
          <a:xfrm>
            <a:off x="411480" y="2667000"/>
            <a:ext cx="7716520" cy="3200400"/>
          </a:xfrm>
        </p:spPr>
        <p:txBody>
          <a:bodyPr>
            <a:normAutofit/>
          </a:bodyPr>
          <a:lstStyle/>
          <a:p>
            <a:pPr fontAlgn="base"/>
            <a:r>
              <a:rPr lang="en-US" dirty="0"/>
              <a:t>So…</a:t>
            </a:r>
          </a:p>
          <a:p>
            <a:pPr lvl="1" fontAlgn="base"/>
            <a:r>
              <a:rPr lang="en-US" sz="2000" dirty="0"/>
              <a:t>The District 5710 Mental Health Task Force surveyed its members about their concerns regarding mental health.</a:t>
            </a:r>
          </a:p>
          <a:p>
            <a:pPr lvl="1" fontAlgn="base"/>
            <a:r>
              <a:rPr lang="en-US" sz="2000" dirty="0"/>
              <a:t>721 Rotarians completed surveys. Excellent return rate.</a:t>
            </a:r>
          </a:p>
          <a:p>
            <a:pPr lvl="1" fontAlgn="base"/>
            <a:r>
              <a:rPr lang="en-US" sz="2000" dirty="0"/>
              <a:t>The survey showed that Rotarians were concerned about mental health.</a:t>
            </a:r>
          </a:p>
          <a:p>
            <a:pPr lvl="1" fontAlgn="base"/>
            <a:r>
              <a:rPr lang="en-US" sz="2000" dirty="0"/>
              <a:t>Consensus emerged around three areas of focus.</a:t>
            </a:r>
          </a:p>
          <a:p>
            <a:pPr fontAlgn="base"/>
            <a:endParaRPr lang="en-US" dirty="0"/>
          </a:p>
          <a:p>
            <a:pPr fontAlgn="base"/>
            <a:endParaRPr lang="en-US" dirty="0"/>
          </a:p>
          <a:p>
            <a:endParaRPr lang="en-US" dirty="0"/>
          </a:p>
        </p:txBody>
      </p:sp>
      <p:sp>
        <p:nvSpPr>
          <p:cNvPr id="4" name="Picture Placeholder 3">
            <a:extLst>
              <a:ext uri="{FF2B5EF4-FFF2-40B4-BE49-F238E27FC236}">
                <a16:creationId xmlns:a16="http://schemas.microsoft.com/office/drawing/2014/main" id="{A1C4C42D-601D-B220-6D47-BE6134C9F805}"/>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36093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5B378-EA4F-1EB5-450B-23A969E7B06D}"/>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48E4C0CD-0B16-EC48-DB56-FD2B8FBD9328}"/>
              </a:ext>
            </a:extLst>
          </p:cNvPr>
          <p:cNvSpPr/>
          <p:nvPr/>
        </p:nvSpPr>
        <p:spPr>
          <a:xfrm>
            <a:off x="2400299" y="1066800"/>
            <a:ext cx="1676400" cy="5332421"/>
          </a:xfrm>
          <a:prstGeom prst="ellipse">
            <a:avLst/>
          </a:prstGeom>
          <a:solidFill>
            <a:srgbClr val="005D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ptos" panose="020B0004020202020204" pitchFamily="34" charset="0"/>
              </a:rPr>
              <a:t>Stigma-Free</a:t>
            </a:r>
          </a:p>
        </p:txBody>
      </p:sp>
      <p:sp>
        <p:nvSpPr>
          <p:cNvPr id="7" name="Oval 6">
            <a:extLst>
              <a:ext uri="{FF2B5EF4-FFF2-40B4-BE49-F238E27FC236}">
                <a16:creationId xmlns:a16="http://schemas.microsoft.com/office/drawing/2014/main" id="{03C888B8-F0FC-AF3B-8D9D-AB2FA471A74A}"/>
              </a:ext>
            </a:extLst>
          </p:cNvPr>
          <p:cNvSpPr/>
          <p:nvPr/>
        </p:nvSpPr>
        <p:spPr>
          <a:xfrm>
            <a:off x="3886200" y="1089608"/>
            <a:ext cx="1676400" cy="5332421"/>
          </a:xfrm>
          <a:prstGeom prst="ellipse">
            <a:avLst/>
          </a:prstGeom>
          <a:solidFill>
            <a:srgbClr val="F7A8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ptos" panose="020B0004020202020204" pitchFamily="34" charset="0"/>
              </a:rPr>
              <a:t>Youth-Centered</a:t>
            </a:r>
          </a:p>
        </p:txBody>
      </p:sp>
      <p:sp>
        <p:nvSpPr>
          <p:cNvPr id="8" name="Oval 7">
            <a:extLst>
              <a:ext uri="{FF2B5EF4-FFF2-40B4-BE49-F238E27FC236}">
                <a16:creationId xmlns:a16="http://schemas.microsoft.com/office/drawing/2014/main" id="{7DBD7CB5-69B7-5B92-601B-8F656E1B508A}"/>
              </a:ext>
            </a:extLst>
          </p:cNvPr>
          <p:cNvSpPr/>
          <p:nvPr/>
        </p:nvSpPr>
        <p:spPr>
          <a:xfrm>
            <a:off x="5372100" y="1089608"/>
            <a:ext cx="1790699" cy="5332421"/>
          </a:xfrm>
          <a:prstGeom prst="ellipse">
            <a:avLst/>
          </a:prstGeom>
          <a:solidFill>
            <a:srgbClr val="005D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latin typeface="Aptos" panose="020B0004020202020204" pitchFamily="34" charset="0"/>
              </a:rPr>
              <a:t>Behavioral Health Workforce</a:t>
            </a:r>
          </a:p>
        </p:txBody>
      </p:sp>
    </p:spTree>
    <p:extLst>
      <p:ext uri="{BB962C8B-B14F-4D97-AF65-F5344CB8AC3E}">
        <p14:creationId xmlns:p14="http://schemas.microsoft.com/office/powerpoint/2010/main" val="1305745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1081B-CD98-3BBE-A927-EDB3F9340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397F2-3464-7454-1E1B-2DCF8F643645}"/>
              </a:ext>
            </a:extLst>
          </p:cNvPr>
          <p:cNvSpPr>
            <a:spLocks noGrp="1"/>
          </p:cNvSpPr>
          <p:nvPr>
            <p:ph type="title"/>
          </p:nvPr>
        </p:nvSpPr>
        <p:spPr/>
        <p:txBody>
          <a:bodyPr/>
          <a:lstStyle/>
          <a:p>
            <a:r>
              <a:rPr lang="en-US" dirty="0"/>
              <a:t>District 5710 Process</a:t>
            </a:r>
          </a:p>
        </p:txBody>
      </p:sp>
      <p:sp>
        <p:nvSpPr>
          <p:cNvPr id="3" name="Content Placeholder 2">
            <a:extLst>
              <a:ext uri="{FF2B5EF4-FFF2-40B4-BE49-F238E27FC236}">
                <a16:creationId xmlns:a16="http://schemas.microsoft.com/office/drawing/2014/main" id="{83F79589-BBB2-1E60-F4BC-D9D9BBC75428}"/>
              </a:ext>
            </a:extLst>
          </p:cNvPr>
          <p:cNvSpPr>
            <a:spLocks noGrp="1"/>
          </p:cNvSpPr>
          <p:nvPr>
            <p:ph sz="quarter" idx="13"/>
          </p:nvPr>
        </p:nvSpPr>
        <p:spPr>
          <a:xfrm>
            <a:off x="411480" y="2667000"/>
            <a:ext cx="7716520" cy="2971800"/>
          </a:xfrm>
        </p:spPr>
        <p:txBody>
          <a:bodyPr>
            <a:normAutofit/>
          </a:bodyPr>
          <a:lstStyle/>
          <a:p>
            <a:pPr fontAlgn="base"/>
            <a:r>
              <a:rPr lang="en-US" dirty="0"/>
              <a:t>The District 5710 Mental Health Task Force developed an engagement model.  This model… </a:t>
            </a:r>
          </a:p>
          <a:p>
            <a:pPr marL="514350" lvl="1" indent="-285750" algn="just">
              <a:buFontTx/>
              <a:buChar char="-"/>
            </a:pPr>
            <a:r>
              <a:rPr lang="en-US" sz="2000" dirty="0"/>
              <a:t>Honors the independence and unique assets/challenges of each Rotary Club while creating an opportunity for collective action to happen.</a:t>
            </a:r>
          </a:p>
          <a:p>
            <a:pPr marL="514350" lvl="1" indent="-285750" algn="just">
              <a:buFontTx/>
              <a:buChar char="-"/>
            </a:pPr>
            <a:r>
              <a:rPr lang="en-US" sz="2000" dirty="0"/>
              <a:t>Can be pointed at any issue and help Rotary spur meaningful action toward individual and shared goals.</a:t>
            </a:r>
          </a:p>
          <a:p>
            <a:pPr marL="514350" lvl="1" indent="-285750" algn="just">
              <a:buFontTx/>
              <a:buChar char="-"/>
            </a:pPr>
            <a:r>
              <a:rPr lang="en-US" sz="2000" dirty="0"/>
              <a:t>Allows Rotary to leave a larger footprint in creating a better community/state/nation/world</a:t>
            </a:r>
          </a:p>
          <a:p>
            <a:pPr fontAlgn="base"/>
            <a:endParaRPr lang="en-US" dirty="0"/>
          </a:p>
          <a:p>
            <a:pPr fontAlgn="base"/>
            <a:endParaRPr lang="en-US" dirty="0"/>
          </a:p>
          <a:p>
            <a:endParaRPr lang="en-US" dirty="0"/>
          </a:p>
        </p:txBody>
      </p:sp>
      <p:sp>
        <p:nvSpPr>
          <p:cNvPr id="4" name="Picture Placeholder 3">
            <a:extLst>
              <a:ext uri="{FF2B5EF4-FFF2-40B4-BE49-F238E27FC236}">
                <a16:creationId xmlns:a16="http://schemas.microsoft.com/office/drawing/2014/main" id="{7A0C2583-E8E5-B91E-44C1-6B2C7A7FF1EB}"/>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467308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B73D8FB-A13B-95EC-6D7D-4F22EBC70065}"/>
              </a:ext>
            </a:extLst>
          </p:cNvPr>
          <p:cNvGraphicFramePr/>
          <p:nvPr>
            <p:extLst>
              <p:ext uri="{D42A27DB-BD31-4B8C-83A1-F6EECF244321}">
                <p14:modId xmlns:p14="http://schemas.microsoft.com/office/powerpoint/2010/main" val="2965767250"/>
              </p:ext>
            </p:extLst>
          </p:nvPr>
        </p:nvGraphicFramePr>
        <p:xfrm>
          <a:off x="582789" y="1554540"/>
          <a:ext cx="8001000" cy="4236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1">
            <a:extLst>
              <a:ext uri="{FF2B5EF4-FFF2-40B4-BE49-F238E27FC236}">
                <a16:creationId xmlns:a16="http://schemas.microsoft.com/office/drawing/2014/main" id="{24B1DF7F-BDFE-AE7F-EF16-585A008B0B72}"/>
              </a:ext>
            </a:extLst>
          </p:cNvPr>
          <p:cNvSpPr>
            <a:spLocks noGrp="1"/>
          </p:cNvSpPr>
          <p:nvPr>
            <p:ph type="title"/>
          </p:nvPr>
        </p:nvSpPr>
        <p:spPr>
          <a:xfrm>
            <a:off x="582789" y="685800"/>
            <a:ext cx="7600950" cy="476865"/>
          </a:xfrm>
        </p:spPr>
        <p:txBody>
          <a:bodyPr>
            <a:noAutofit/>
          </a:bodyPr>
          <a:lstStyle/>
          <a:p>
            <a:r>
              <a:rPr lang="en-US" sz="2800" b="1" cap="none" dirty="0">
                <a:latin typeface="Aptos" panose="020B0004020202020204" pitchFamily="34" charset="0"/>
              </a:rPr>
              <a:t>The Engagement Model</a:t>
            </a:r>
          </a:p>
        </p:txBody>
      </p:sp>
    </p:spTree>
    <p:extLst>
      <p:ext uri="{BB962C8B-B14F-4D97-AF65-F5344CB8AC3E}">
        <p14:creationId xmlns:p14="http://schemas.microsoft.com/office/powerpoint/2010/main" val="196456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1233E-B446-EAE0-54FE-9FF75603FC2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3713E0-8178-B614-232F-FB990558B7B2}"/>
              </a:ext>
            </a:extLst>
          </p:cNvPr>
          <p:cNvSpPr txBox="1"/>
          <p:nvPr/>
        </p:nvSpPr>
        <p:spPr>
          <a:xfrm>
            <a:off x="900404" y="1828800"/>
            <a:ext cx="6934200" cy="3139321"/>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The District 5710 Mental Health Task Force was invited by the  Rotary International RAGMHI Board (Rotary Action Group for Mental Health Initiatives) to present on the survey and engagement model at the RI Convention in 2025.   (More to come on this.)</a:t>
            </a:r>
          </a:p>
          <a:p>
            <a:pPr marL="571500" lvl="1" indent="-342900">
              <a:buFont typeface="Arial" panose="020B0604020202020204" pitchFamily="34" charset="0"/>
              <a:buChar char="•"/>
            </a:pPr>
            <a:endParaRPr lang="en-US" sz="2000" dirty="0">
              <a:cs typeface="Times New Roman" panose="02020603050405020304" pitchFamily="18" charset="0"/>
            </a:endParaRPr>
          </a:p>
          <a:p>
            <a:pPr marL="571500" lvl="1" indent="-342900">
              <a:buFont typeface="Arial" panose="020B0604020202020204" pitchFamily="34" charset="0"/>
              <a:buChar char="•"/>
            </a:pPr>
            <a:r>
              <a:rPr lang="en-US" sz="2000" dirty="0">
                <a:cs typeface="Times New Roman" panose="02020603050405020304" pitchFamily="18" charset="0"/>
              </a:rPr>
              <a:t>Invited to present at the District 5710 Convention in 2025</a:t>
            </a:r>
          </a:p>
          <a:p>
            <a:pPr marL="571500" lvl="1" indent="-342900">
              <a:buFont typeface="Arial" panose="020B0604020202020204" pitchFamily="34" charset="0"/>
              <a:buChar char="•"/>
            </a:pPr>
            <a:endParaRPr lang="en-US" sz="2000" dirty="0">
              <a:cs typeface="Times New Roman" panose="02020603050405020304" pitchFamily="18" charset="0"/>
            </a:endParaRPr>
          </a:p>
          <a:p>
            <a:pPr marL="571500" lvl="1" indent="-342900">
              <a:buFont typeface="Arial" panose="020B0604020202020204" pitchFamily="34" charset="0"/>
              <a:buChar char="•"/>
            </a:pPr>
            <a:r>
              <a:rPr lang="en-US" sz="2000" dirty="0">
                <a:cs typeface="Times New Roman" panose="02020603050405020304" pitchFamily="18" charset="0"/>
              </a:rPr>
              <a:t>Endorsed by DG Line beginning in 2022 through 2029</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9A20BCA6-FDE2-DB01-62A3-28A8F227EA7C}"/>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Rotary Endorsement of the Mental Health Initiative</a:t>
            </a:r>
          </a:p>
        </p:txBody>
      </p:sp>
    </p:spTree>
    <p:extLst>
      <p:ext uri="{BB962C8B-B14F-4D97-AF65-F5344CB8AC3E}">
        <p14:creationId xmlns:p14="http://schemas.microsoft.com/office/powerpoint/2010/main" val="1052567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FB17C-843A-F1A4-5344-222B949307E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90A329A-C3D0-4AC0-7833-941B57D4BE93}"/>
              </a:ext>
            </a:extLst>
          </p:cNvPr>
          <p:cNvSpPr txBox="1"/>
          <p:nvPr/>
        </p:nvSpPr>
        <p:spPr>
          <a:xfrm>
            <a:off x="609600" y="1752600"/>
            <a:ext cx="6934200" cy="3416320"/>
          </a:xfrm>
          <a:prstGeom prst="rect">
            <a:avLst/>
          </a:prstGeom>
          <a:noFill/>
        </p:spPr>
        <p:txBody>
          <a:bodyPr wrap="square" rtlCol="0">
            <a:spAutoFit/>
          </a:bodyPr>
          <a:lstStyle/>
          <a:p>
            <a:pPr marL="571500" lvl="1" indent="-342900">
              <a:lnSpc>
                <a:spcPct val="100000"/>
              </a:lnSpc>
              <a:spcBef>
                <a:spcPts val="0"/>
              </a:spcBef>
              <a:spcAft>
                <a:spcPts val="0"/>
              </a:spcAft>
              <a:buFont typeface="Arial" panose="020B0604020202020204" pitchFamily="34" charset="0"/>
              <a:buChar char="•"/>
            </a:pPr>
            <a:r>
              <a:rPr lang="en-US" dirty="0">
                <a:latin typeface="Aptos" panose="020B0004020202020204" pitchFamily="34" charset="0"/>
                <a:cs typeface="Times New Roman" panose="02020603050405020304" pitchFamily="18" charset="0"/>
              </a:rPr>
              <a:t>In addition to:</a:t>
            </a:r>
          </a:p>
          <a:p>
            <a:pPr marL="1028700" lvl="2" indent="-342900">
              <a:buFont typeface="Arial" panose="020B0604020202020204" pitchFamily="34" charset="0"/>
              <a:buChar char="•"/>
            </a:pPr>
            <a:r>
              <a:rPr lang="en-US" dirty="0">
                <a:latin typeface="Aptos" panose="020B0004020202020204" pitchFamily="34" charset="0"/>
                <a:cs typeface="Times New Roman" panose="02020603050405020304" pitchFamily="18" charset="0"/>
              </a:rPr>
              <a:t>Developing an engagement model  that can be replicated by anyone, on any issue, anywhere, and </a:t>
            </a:r>
          </a:p>
          <a:p>
            <a:pPr marL="1028700" lvl="2" indent="-342900">
              <a:buFont typeface="Arial" panose="020B0604020202020204" pitchFamily="34" charset="0"/>
              <a:buChar char="•"/>
            </a:pPr>
            <a:r>
              <a:rPr lang="en-US" dirty="0">
                <a:latin typeface="Aptos" panose="020B0004020202020204" pitchFamily="34" charset="0"/>
                <a:cs typeface="Times New Roman" panose="02020603050405020304" pitchFamily="18" charset="0"/>
              </a:rPr>
              <a:t>Addressing the growing issue of mental health</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dirty="0">
                <a:latin typeface="Aptos" panose="020B0004020202020204" pitchFamily="34" charset="0"/>
                <a:cs typeface="Times New Roman" panose="02020603050405020304" pitchFamily="18" charset="0"/>
              </a:rPr>
              <a:t>District 5710’s efforts represent a Rotary District leveraging its network of members and community contacts to secure funding from an outside entity (health foundation) to advance its priorities while maintaining its autonomy.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dirty="0">
                <a:latin typeface="Aptos" panose="020B0004020202020204" pitchFamily="34" charset="0"/>
                <a:cs typeface="Times New Roman" panose="02020603050405020304" pitchFamily="18" charset="0"/>
              </a:rPr>
              <a:t>Serves as an example for other Rotary Districts</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8804BA6F-66F1-1C5B-BFBF-1CCA6A37B0E0}"/>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Rotary Endorsement of District 5710’s Mental Health Initiative</a:t>
            </a:r>
          </a:p>
        </p:txBody>
      </p:sp>
    </p:spTree>
    <p:extLst>
      <p:ext uri="{BB962C8B-B14F-4D97-AF65-F5344CB8AC3E}">
        <p14:creationId xmlns:p14="http://schemas.microsoft.com/office/powerpoint/2010/main" val="1409629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1A201-9E11-E4CE-6195-EBC86FDB4C3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E2DF36-6C12-0EE7-766F-93EB741AB7F2}"/>
              </a:ext>
            </a:extLst>
          </p:cNvPr>
          <p:cNvSpPr txBox="1"/>
          <p:nvPr/>
        </p:nvSpPr>
        <p:spPr>
          <a:xfrm>
            <a:off x="609600" y="1752600"/>
            <a:ext cx="6934200" cy="4031873"/>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The Mental Health Task Force identified “Early Adopter Clubs” and asked them to </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Sign a stigma-free pledge</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Invite individual members of the club to sign the stigma free pledge</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Appoint a mental health champion</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Incorporate one mental health initiative into the Club’s strategic plan or Rotary Citation Goals</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Schedule a skill building course such as Mental Health First Aid (MHFA) or Changing our Mental and Emotional Trajectory (COMET) </a:t>
            </a: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3435BB93-E7DD-1007-931B-A5CB8261DD4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“Early Adopting” the Mental Health Initiative</a:t>
            </a:r>
          </a:p>
        </p:txBody>
      </p:sp>
    </p:spTree>
    <p:extLst>
      <p:ext uri="{BB962C8B-B14F-4D97-AF65-F5344CB8AC3E}">
        <p14:creationId xmlns:p14="http://schemas.microsoft.com/office/powerpoint/2010/main" val="3066858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02436-5760-52B5-B09E-CAA6B4F023D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DBDD6F4-D4DD-D166-6DB4-1F94A73B3A29}"/>
              </a:ext>
            </a:extLst>
          </p:cNvPr>
          <p:cNvSpPr txBox="1"/>
          <p:nvPr/>
        </p:nvSpPr>
        <p:spPr>
          <a:xfrm>
            <a:off x="609600" y="1752600"/>
            <a:ext cx="6934200" cy="249299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Manhattan</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Manhattan Konza</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Leavenworth</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Topeka South</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Topeka </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Lawrence</a:t>
            </a: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E97872D0-3148-A095-8446-E1A3E7D252F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“Early Adopter” Clubs</a:t>
            </a:r>
          </a:p>
        </p:txBody>
      </p:sp>
    </p:spTree>
    <p:extLst>
      <p:ext uri="{BB962C8B-B14F-4D97-AF65-F5344CB8AC3E}">
        <p14:creationId xmlns:p14="http://schemas.microsoft.com/office/powerpoint/2010/main" val="827589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1CAD-4B58-D2D2-2F73-3E2C77795E2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88C07F6-7AC0-640C-38D9-8B0104AA299D}"/>
              </a:ext>
            </a:extLst>
          </p:cNvPr>
          <p:cNvSpPr txBox="1"/>
          <p:nvPr/>
        </p:nvSpPr>
        <p:spPr>
          <a:xfrm>
            <a:off x="609600" y="1752600"/>
            <a:ext cx="6934200" cy="341632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The District Mental Health Task Force is working with the Kansas Health Foundation to develop a tool to report and track club initiatives  (</a:t>
            </a:r>
            <a:r>
              <a:rPr lang="en-US" sz="2000" dirty="0" err="1">
                <a:latin typeface="Aptos" panose="020B0004020202020204" pitchFamily="34" charset="0"/>
                <a:cs typeface="Times New Roman" panose="02020603050405020304" pitchFamily="18" charset="0"/>
              </a:rPr>
              <a:t>Actioneer</a:t>
            </a:r>
            <a:r>
              <a:rPr lang="en-US" sz="2000" dirty="0">
                <a:latin typeface="Aptos" panose="020B0004020202020204" pitchFamily="34" charset="0"/>
                <a:cs typeface="Times New Roman" panose="02020603050405020304" pitchFamily="18" charset="0"/>
              </a:rPr>
              <a:t>)</a:t>
            </a:r>
          </a:p>
          <a:p>
            <a:pPr marL="571500" lvl="1" indent="-342900">
              <a:buFont typeface="Arial" panose="020B0604020202020204" pitchFamily="34" charset="0"/>
              <a:buChar char="•"/>
            </a:pPr>
            <a:endParaRPr lang="en-US" sz="2000" dirty="0">
              <a:latin typeface="Aptos" panose="020B0004020202020204"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Working with district 5680 and 6110  to expand efforts state-wide</a:t>
            </a:r>
          </a:p>
          <a:p>
            <a:pPr marL="571500" lvl="1" indent="-342900">
              <a:buFont typeface="Arial" panose="020B0604020202020204" pitchFamily="34" charset="0"/>
              <a:buChar char="•"/>
            </a:pPr>
            <a:endParaRPr lang="en-US" sz="2000" dirty="0">
              <a:latin typeface="Aptos" panose="020B0004020202020204"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Formed the District 5710 Rotary Action Group for Mental Health Initiatives (RAGMHI)</a:t>
            </a: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089AF4BB-545C-2FA6-040D-C60E59521382}"/>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The Mental Health Initiative</a:t>
            </a:r>
          </a:p>
        </p:txBody>
      </p:sp>
    </p:spTree>
    <p:extLst>
      <p:ext uri="{BB962C8B-B14F-4D97-AF65-F5344CB8AC3E}">
        <p14:creationId xmlns:p14="http://schemas.microsoft.com/office/powerpoint/2010/main" val="455174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39029-46E5-BBA9-87DB-9BC104428E63}"/>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63E0AAE6-957D-CC08-C667-D8F421F99DA5}"/>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A22E1394-612C-D53C-1DC0-423CCC41D801}"/>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C2551DF2-FE52-B699-1020-062D5D6E1265}"/>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E4BC1E6F-BFDC-6642-4B1D-643672E7BFC5}"/>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What is this Rotary Action Group for Mental Health Initiatives</a:t>
            </a:r>
            <a:br>
              <a:rPr lang="en-US" sz="4000" cap="none" dirty="0">
                <a:latin typeface="Aptos" panose="020B0004020202020204" pitchFamily="34" charset="0"/>
              </a:rPr>
            </a:br>
            <a:r>
              <a:rPr lang="en-US" sz="4000" cap="none" dirty="0">
                <a:latin typeface="Aptos" panose="020B0004020202020204" pitchFamily="34" charset="0"/>
              </a:rPr>
              <a:t>(RAGMHI)?</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8B0BF1BB-6B34-43DF-28C3-001A7FDB3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518835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E6D4A-6F9B-A0FF-9F18-0B95717AC44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BC178E1-701C-911D-09F2-08A241A69453}"/>
              </a:ext>
            </a:extLst>
          </p:cNvPr>
          <p:cNvSpPr txBox="1"/>
          <p:nvPr/>
        </p:nvSpPr>
        <p:spPr>
          <a:xfrm>
            <a:off x="609600" y="1752600"/>
            <a:ext cx="6934200" cy="3477875"/>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There are 32 RAGMHI Chapters in 14 zones across the world</a:t>
            </a:r>
          </a:p>
          <a:p>
            <a:pPr marL="571500" lvl="1" indent="-342900">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Each Chapter has its own page on the RAGMHI website</a:t>
            </a:r>
          </a:p>
          <a:p>
            <a:pPr marL="1028700" lvl="2" indent="-342900">
              <a:buFont typeface="Arial" panose="020B0604020202020204" pitchFamily="34" charset="0"/>
              <a:buChar char="•"/>
            </a:pPr>
            <a:r>
              <a:rPr lang="en-US" sz="2000" b="1" dirty="0">
                <a:solidFill>
                  <a:schemeClr val="tx2">
                    <a:lumMod val="50000"/>
                    <a:lumOff val="50000"/>
                  </a:schemeClr>
                </a:solidFill>
                <a:latin typeface="Tw Cen MT" panose="020B0602020104020603" pitchFamily="34" charset="0"/>
                <a:cs typeface="Times New Roman" panose="02020603050405020304" pitchFamily="18" charset="0"/>
              </a:rPr>
              <a:t>www.ragonmentalhealth.org</a:t>
            </a:r>
          </a:p>
          <a:p>
            <a:pPr marL="571500" lvl="1" indent="-342900">
              <a:lnSpc>
                <a:spcPct val="100000"/>
              </a:lnSpc>
              <a:spcBef>
                <a:spcPts val="0"/>
              </a:spcBef>
              <a:spcAft>
                <a:spcPts val="0"/>
              </a:spcAft>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Each Chapter is assigned a member from the Rotary International RAGMHI Board of Directors to assist and advise</a:t>
            </a:r>
          </a:p>
          <a:p>
            <a:pPr marL="571500" lvl="1" indent="-342900">
              <a:lnSpc>
                <a:spcPct val="100000"/>
              </a:lnSpc>
              <a:spcBef>
                <a:spcPts val="0"/>
              </a:spcBef>
              <a:spcAft>
                <a:spcPts val="0"/>
              </a:spcAft>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The Rotary International RAGMHI hosts a monthly zoom meeting bringing Rotarians together from around the world to discuss mental health issues</a:t>
            </a:r>
          </a:p>
        </p:txBody>
      </p:sp>
      <p:sp>
        <p:nvSpPr>
          <p:cNvPr id="2" name="Title 11">
            <a:extLst>
              <a:ext uri="{FF2B5EF4-FFF2-40B4-BE49-F238E27FC236}">
                <a16:creationId xmlns:a16="http://schemas.microsoft.com/office/drawing/2014/main" id="{81DF5768-66E6-7123-D0FB-E9B64CCA7430}"/>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(Rotary Action Group for Mental Heath Initiatives)</a:t>
            </a:r>
          </a:p>
        </p:txBody>
      </p:sp>
    </p:spTree>
    <p:extLst>
      <p:ext uri="{BB962C8B-B14F-4D97-AF65-F5344CB8AC3E}">
        <p14:creationId xmlns:p14="http://schemas.microsoft.com/office/powerpoint/2010/main" val="783227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63EC-31D0-3D12-26EC-0E1B84DDC5C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75596A6-2FFF-7A50-D2DF-646CF0D355B4}"/>
              </a:ext>
            </a:extLst>
          </p:cNvPr>
          <p:cNvSpPr txBox="1"/>
          <p:nvPr/>
        </p:nvSpPr>
        <p:spPr>
          <a:xfrm>
            <a:off x="609600" y="1752600"/>
            <a:ext cx="6934200" cy="341632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Envisions a world where mental health is</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Prioritized globally</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Empowers communities with resources</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Reduces stigma</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Ensures access to care</a:t>
            </a:r>
          </a:p>
          <a:p>
            <a:pPr marL="571500" lvl="1" indent="-342900">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Aims to foster environments of</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Dignity</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Hope and support</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Mental well-being for all</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18891114-969E-FD86-881D-70E6BD6E9D6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(Rotary Action Group for Mental Health Initiatives)</a:t>
            </a:r>
          </a:p>
        </p:txBody>
      </p:sp>
    </p:spTree>
    <p:extLst>
      <p:ext uri="{BB962C8B-B14F-4D97-AF65-F5344CB8AC3E}">
        <p14:creationId xmlns:p14="http://schemas.microsoft.com/office/powerpoint/2010/main" val="1516128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7E6B-6354-347E-180F-3BC26E7C114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B7B27E0-4A88-9994-09D2-245D98DF5FCA}"/>
              </a:ext>
            </a:extLst>
          </p:cNvPr>
          <p:cNvSpPr txBox="1"/>
          <p:nvPr/>
        </p:nvSpPr>
        <p:spPr>
          <a:xfrm>
            <a:off x="609600" y="1752600"/>
            <a:ext cx="6934200" cy="2523768"/>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RAGMHI Membership is open to anyone who want to contribute to mental health awareness, stigma reduction and capacity-building. Including:  </a:t>
            </a:r>
          </a:p>
          <a:p>
            <a:pPr marL="1028700" lvl="2" indent="-342900">
              <a:buFont typeface="Arial" panose="020B0604020202020204" pitchFamily="34" charset="0"/>
              <a:buChar char="•"/>
            </a:pPr>
            <a:r>
              <a:rPr lang="en-US" sz="2000" dirty="0"/>
              <a:t>Rotarians</a:t>
            </a:r>
          </a:p>
          <a:p>
            <a:pPr marL="1028700" lvl="2" indent="-342900">
              <a:buFont typeface="Arial" panose="020B0604020202020204" pitchFamily="34" charset="0"/>
              <a:buChar char="•"/>
            </a:pPr>
            <a:r>
              <a:rPr lang="en-US" sz="2000" dirty="0" err="1"/>
              <a:t>Rotaractors</a:t>
            </a:r>
            <a:endParaRPr lang="en-US" sz="2000" dirty="0"/>
          </a:p>
          <a:p>
            <a:pPr marL="1028700" lvl="2" indent="-342900">
              <a:buFont typeface="Arial" panose="020B0604020202020204" pitchFamily="34" charset="0"/>
              <a:buChar char="•"/>
            </a:pPr>
            <a:r>
              <a:rPr lang="en-US" sz="2000" dirty="0"/>
              <a:t>Rotary and Rotaract Clubs</a:t>
            </a:r>
          </a:p>
          <a:p>
            <a:pPr marL="1028700" lvl="2" indent="-342900">
              <a:buFont typeface="Arial" panose="020B0604020202020204" pitchFamily="34" charset="0"/>
              <a:buChar char="•"/>
            </a:pPr>
            <a:r>
              <a:rPr lang="en-US" sz="2000" dirty="0"/>
              <a:t>Non-Rotarians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8038CFBD-F9BC-AB26-0D85-376726CFD1C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Membership</a:t>
            </a:r>
          </a:p>
        </p:txBody>
      </p:sp>
    </p:spTree>
    <p:extLst>
      <p:ext uri="{BB962C8B-B14F-4D97-AF65-F5344CB8AC3E}">
        <p14:creationId xmlns:p14="http://schemas.microsoft.com/office/powerpoint/2010/main" val="207707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00B9-283B-D2FD-0979-584224461A9C}"/>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BDF3778-CCE9-55E3-002B-DE084DDB4F2D}"/>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62120E56-8C89-8401-C206-3BFF528B6D09}"/>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FAE408E2-EC7B-6C95-1D1E-BE230E7A08E9}"/>
              </a:ext>
            </a:extLst>
          </p:cNvPr>
          <p:cNvSpPr>
            <a:spLocks noGrp="1"/>
          </p:cNvSpPr>
          <p:nvPr>
            <p:ph type="body" sz="quarter" idx="15"/>
          </p:nvPr>
        </p:nvSpPr>
        <p:spPr/>
        <p:txBody>
          <a:bodyPr/>
          <a:lstStyle/>
          <a:p>
            <a:endParaRPr lang="en-US" dirty="0"/>
          </a:p>
        </p:txBody>
      </p:sp>
      <p:sp>
        <p:nvSpPr>
          <p:cNvPr id="5" name="Title 4">
            <a:extLst>
              <a:ext uri="{FF2B5EF4-FFF2-40B4-BE49-F238E27FC236}">
                <a16:creationId xmlns:a16="http://schemas.microsoft.com/office/drawing/2014/main" id="{6727AD40-DDA0-2102-78E7-6806F6FC8F3A}"/>
              </a:ext>
            </a:extLst>
          </p:cNvPr>
          <p:cNvSpPr>
            <a:spLocks noGrp="1"/>
          </p:cNvSpPr>
          <p:nvPr>
            <p:ph type="ctrTitle"/>
          </p:nvPr>
        </p:nvSpPr>
        <p:spPr/>
        <p:txBody>
          <a:bodyPr>
            <a:normAutofit fontScale="90000"/>
          </a:bodyPr>
          <a:lstStyle/>
          <a:p>
            <a:r>
              <a:rPr lang="en-US" dirty="0"/>
              <a:t>We invite you to join District 5710’s Mental Health Initiative</a:t>
            </a:r>
          </a:p>
        </p:txBody>
      </p:sp>
    </p:spTree>
    <p:extLst>
      <p:ext uri="{BB962C8B-B14F-4D97-AF65-F5344CB8AC3E}">
        <p14:creationId xmlns:p14="http://schemas.microsoft.com/office/powerpoint/2010/main" val="337072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18C3F-0A84-8E75-7C2A-B85492A336A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2E0658B-4FD2-2C71-8DC9-1767F8A20DBC}"/>
              </a:ext>
            </a:extLst>
          </p:cNvPr>
          <p:cNvSpPr txBox="1"/>
          <p:nvPr/>
        </p:nvSpPr>
        <p:spPr>
          <a:xfrm>
            <a:off x="609600" y="1752600"/>
            <a:ext cx="6934200" cy="2523768"/>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Learn what other clubs are doing</a:t>
            </a:r>
          </a:p>
          <a:p>
            <a:pPr marL="571500" lvl="1" indent="-342900">
              <a:buFont typeface="Arial" panose="020B0604020202020204" pitchFamily="34" charset="0"/>
              <a:buChar char="•"/>
            </a:pPr>
            <a:r>
              <a:rPr lang="en-US" sz="2000" dirty="0">
                <a:cs typeface="Times New Roman" panose="02020603050405020304" pitchFamily="18" charset="0"/>
              </a:rPr>
              <a:t>Work with other clubs on district-wide initiatives</a:t>
            </a:r>
          </a:p>
          <a:p>
            <a:pPr marL="571500" lvl="1" indent="-342900">
              <a:buFont typeface="Arial" panose="020B0604020202020204" pitchFamily="34" charset="0"/>
              <a:buChar char="•"/>
            </a:pPr>
            <a:r>
              <a:rPr lang="en-US" sz="2000" dirty="0">
                <a:cs typeface="Times New Roman" panose="02020603050405020304" pitchFamily="18" charset="0"/>
              </a:rPr>
              <a:t>Increase the mental health awareness of your club and community</a:t>
            </a:r>
          </a:p>
          <a:p>
            <a:pPr marL="571500" lvl="1" indent="-342900">
              <a:buFont typeface="Arial" panose="020B0604020202020204" pitchFamily="34" charset="0"/>
              <a:buChar char="•"/>
            </a:pPr>
            <a:r>
              <a:rPr lang="en-US" sz="2000" dirty="0">
                <a:cs typeface="Times New Roman" panose="02020603050405020304" pitchFamily="18" charset="0"/>
              </a:rPr>
              <a:t>Reduce stigma</a:t>
            </a:r>
          </a:p>
          <a:p>
            <a:pPr marL="571500" lvl="1" indent="-342900">
              <a:buFont typeface="Arial" panose="020B0604020202020204" pitchFamily="34" charset="0"/>
              <a:buChar char="•"/>
            </a:pPr>
            <a:r>
              <a:rPr lang="en-US" sz="2000" dirty="0">
                <a:cs typeface="Times New Roman" panose="02020603050405020304" pitchFamily="18" charset="0"/>
              </a:rPr>
              <a:t>Build service capacity</a:t>
            </a:r>
          </a:p>
          <a:p>
            <a:pPr marL="571500" lvl="1" indent="-342900">
              <a:buFont typeface="Arial" panose="020B0604020202020204" pitchFamily="34" charset="0"/>
              <a:buChar char="•"/>
            </a:pPr>
            <a:r>
              <a:rPr lang="en-US" sz="2000" dirty="0">
                <a:cs typeface="Times New Roman" panose="02020603050405020304" pitchFamily="18" charset="0"/>
              </a:rPr>
              <a:t>Save lives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A664157B-F27C-A637-05FA-A605E7519B3B}"/>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Why?</a:t>
            </a:r>
          </a:p>
        </p:txBody>
      </p:sp>
    </p:spTree>
    <p:extLst>
      <p:ext uri="{BB962C8B-B14F-4D97-AF65-F5344CB8AC3E}">
        <p14:creationId xmlns:p14="http://schemas.microsoft.com/office/powerpoint/2010/main" val="1470044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93481-E96C-6A13-DB80-DEA147BF73AF}"/>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08F7ACD-6D6D-9204-5756-26D4E902D2BE}"/>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AD5777CF-31A8-269B-30AE-AC50A8289695}"/>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04FEC306-516E-C4F3-FD6B-11618A679784}"/>
              </a:ext>
            </a:extLst>
          </p:cNvPr>
          <p:cNvSpPr>
            <a:spLocks noGrp="1"/>
          </p:cNvSpPr>
          <p:nvPr>
            <p:ph type="body" sz="quarter" idx="15"/>
          </p:nvPr>
        </p:nvSpPr>
        <p:spPr/>
        <p:txBody>
          <a:bodyPr/>
          <a:lstStyle/>
          <a:p>
            <a:endParaRPr lang="en-US" dirty="0"/>
          </a:p>
        </p:txBody>
      </p:sp>
      <p:sp>
        <p:nvSpPr>
          <p:cNvPr id="5" name="Title 4">
            <a:extLst>
              <a:ext uri="{FF2B5EF4-FFF2-40B4-BE49-F238E27FC236}">
                <a16:creationId xmlns:a16="http://schemas.microsoft.com/office/drawing/2014/main" id="{55056CC4-E587-2899-5DBA-AEAD84D25D02}"/>
              </a:ext>
            </a:extLst>
          </p:cNvPr>
          <p:cNvSpPr>
            <a:spLocks noGrp="1"/>
          </p:cNvSpPr>
          <p:nvPr>
            <p:ph type="ctrTitle"/>
          </p:nvPr>
        </p:nvSpPr>
        <p:spPr/>
        <p:txBody>
          <a:bodyPr>
            <a:normAutofit fontScale="90000"/>
          </a:bodyPr>
          <a:lstStyle/>
          <a:p>
            <a:r>
              <a:rPr lang="en-US" dirty="0"/>
              <a:t>For more information on the District 5710 Mental Health Initiative</a:t>
            </a:r>
          </a:p>
        </p:txBody>
      </p:sp>
    </p:spTree>
    <p:extLst>
      <p:ext uri="{BB962C8B-B14F-4D97-AF65-F5344CB8AC3E}">
        <p14:creationId xmlns:p14="http://schemas.microsoft.com/office/powerpoint/2010/main" val="442894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6E680-D2CD-8EE2-A9CB-E0ABA75AB1A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9082D72-A51C-F161-BB44-5D2669AA9667}"/>
              </a:ext>
            </a:extLst>
          </p:cNvPr>
          <p:cNvSpPr txBox="1"/>
          <p:nvPr/>
        </p:nvSpPr>
        <p:spPr>
          <a:xfrm>
            <a:off x="609600" y="990600"/>
            <a:ext cx="8001000" cy="2492990"/>
          </a:xfrm>
          <a:prstGeom prst="rect">
            <a:avLst/>
          </a:prstGeom>
          <a:noFill/>
        </p:spPr>
        <p:txBody>
          <a:bodyPr wrap="square" rtlCol="0">
            <a:spAutoFit/>
          </a:bodyPr>
          <a:lstStyle/>
          <a:p>
            <a:pPr fontAlgn="base"/>
            <a:r>
              <a:rPr lang="en-US" sz="2000" dirty="0"/>
              <a:t>Please see the District Mental Health Task Force Page on the District Website.</a:t>
            </a:r>
          </a:p>
          <a:p>
            <a:pPr lvl="0"/>
            <a:r>
              <a:rPr lang="en-US" sz="2000" dirty="0"/>
              <a:t> </a:t>
            </a:r>
          </a:p>
          <a:p>
            <a:pPr lvl="0"/>
            <a:r>
              <a:rPr lang="en-US" sz="2000" dirty="0"/>
              <a:t>You may follow this link </a:t>
            </a:r>
            <a:r>
              <a:rPr lang="en-US" sz="2000" u="sng" dirty="0">
                <a:hlinkClick r:id="rId3"/>
              </a:rPr>
              <a:t>Welcome | Rotary District 5710</a:t>
            </a:r>
            <a:endParaRPr lang="en-US" sz="2000" u="sng" dirty="0"/>
          </a:p>
          <a:p>
            <a:pPr lvl="0"/>
            <a:endParaRPr lang="en-US" sz="2000" dirty="0"/>
          </a:p>
          <a:p>
            <a:pPr lvl="0"/>
            <a:r>
              <a:rPr lang="en-US" sz="2000" dirty="0"/>
              <a:t>Or go to District 5710 website at </a:t>
            </a:r>
            <a:r>
              <a:rPr lang="en-US" sz="2000" u="sng" dirty="0">
                <a:hlinkClick r:id="rId4"/>
              </a:rPr>
              <a:t>www.rotary5710.org</a:t>
            </a:r>
            <a:r>
              <a:rPr lang="en-US" sz="2000" dirty="0"/>
              <a:t>.  Mental Health Initiatives.  </a:t>
            </a:r>
          </a:p>
          <a:p>
            <a:pPr fontAlgn="base"/>
            <a:endParaRPr lang="en-US" dirty="0"/>
          </a:p>
          <a:p>
            <a:pPr marL="228600" lvl="1">
              <a:lnSpc>
                <a:spcPct val="100000"/>
              </a:lnSpc>
              <a:spcBef>
                <a:spcPts val="0"/>
              </a:spcBef>
              <a:spcAft>
                <a:spcPts val="0"/>
              </a:spcAft>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43619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D9189-8C3A-2953-1EAF-72E855D3FB5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5E2155-5445-E59A-3632-AE8B30155D77}"/>
              </a:ext>
            </a:extLst>
          </p:cNvPr>
          <p:cNvSpPr txBox="1"/>
          <p:nvPr/>
        </p:nvSpPr>
        <p:spPr>
          <a:xfrm>
            <a:off x="609600" y="990600"/>
            <a:ext cx="8001000" cy="4031873"/>
          </a:xfrm>
          <a:prstGeom prst="rect">
            <a:avLst/>
          </a:prstGeom>
          <a:noFill/>
        </p:spPr>
        <p:txBody>
          <a:bodyPr wrap="square" rtlCol="0">
            <a:spAutoFit/>
          </a:bodyPr>
          <a:lstStyle/>
          <a:p>
            <a:pPr fontAlgn="base"/>
            <a:r>
              <a:rPr lang="en-US" sz="2000" dirty="0"/>
              <a:t>Please join the Mental Health Task Force meetings which are held by zoom on the third Tuesday of the month from 5:15-6:15pm. </a:t>
            </a:r>
          </a:p>
          <a:p>
            <a:pPr fontAlgn="base"/>
            <a:r>
              <a:rPr lang="en-US" dirty="0"/>
              <a:t> </a:t>
            </a:r>
          </a:p>
          <a:p>
            <a:pPr fontAlgn="base"/>
            <a:endParaRPr lang="en-US" dirty="0"/>
          </a:p>
          <a:p>
            <a:pPr fontAlgn="base"/>
            <a:r>
              <a:rPr lang="en-US" dirty="0"/>
              <a:t>Topic: District Mental Health Task Force Zoom Meeting</a:t>
            </a:r>
            <a:br>
              <a:rPr lang="en-US" dirty="0"/>
            </a:br>
            <a:r>
              <a:rPr lang="en-US" dirty="0"/>
              <a:t>Time: Mar 17, 2026 05:15 PM Central Time (US and Canada)</a:t>
            </a:r>
            <a:br>
              <a:rPr lang="en-US" dirty="0"/>
            </a:br>
            <a:br>
              <a:rPr lang="en-US" dirty="0"/>
            </a:br>
            <a:r>
              <a:rPr lang="en-US" dirty="0"/>
              <a:t>Join Zoom Meeting</a:t>
            </a:r>
            <a:br>
              <a:rPr lang="en-US" dirty="0"/>
            </a:br>
            <a:r>
              <a:rPr lang="en-US" u="sng" dirty="0">
                <a:hlinkClick r:id="rId3" tooltip="Protected by Outlook: https://us02web.zoom.us/j/88425972352?pwd=ER3vTj98FYAghaHIthiz9xJLMYz6Ph.1. Click or tap to follow the link."/>
              </a:rPr>
              <a:t>https://us02web.zoom.us/j/88425972352?pwd=ER3vTj98FYAghaHIthiz9xJLMYz6Ph.1</a:t>
            </a:r>
            <a:br>
              <a:rPr lang="en-US" dirty="0"/>
            </a:br>
            <a:br>
              <a:rPr lang="en-US" dirty="0"/>
            </a:br>
            <a:r>
              <a:rPr lang="en-US" dirty="0"/>
              <a:t>Meeting ID: 884 2597 2352</a:t>
            </a:r>
            <a:br>
              <a:rPr lang="en-US" dirty="0"/>
            </a:br>
            <a:r>
              <a:rPr lang="en-US" dirty="0"/>
              <a:t>Passcode: 298925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70484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1F0E0-8A65-60BA-2406-5D97F98502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89FB811-B44B-4555-60F0-A7BFB8F40CBB}"/>
              </a:ext>
            </a:extLst>
          </p:cNvPr>
          <p:cNvSpPr txBox="1"/>
          <p:nvPr/>
        </p:nvSpPr>
        <p:spPr>
          <a:xfrm>
            <a:off x="571500" y="990600"/>
            <a:ext cx="8001000" cy="2523768"/>
          </a:xfrm>
          <a:prstGeom prst="rect">
            <a:avLst/>
          </a:prstGeom>
          <a:noFill/>
        </p:spPr>
        <p:txBody>
          <a:bodyPr wrap="square" rtlCol="0">
            <a:spAutoFit/>
          </a:bodyPr>
          <a:lstStyle/>
          <a:p>
            <a:pPr fontAlgn="base"/>
            <a:r>
              <a:rPr lang="en-US" sz="2000" dirty="0"/>
              <a:t>If you are interested in joining this initiative…</a:t>
            </a:r>
          </a:p>
          <a:p>
            <a:pPr fontAlgn="base"/>
            <a:endParaRPr lang="en-US" sz="2000" dirty="0"/>
          </a:p>
          <a:p>
            <a:pPr fontAlgn="base"/>
            <a:r>
              <a:rPr lang="en-US" sz="2000" dirty="0"/>
              <a:t>Please contact:</a:t>
            </a:r>
          </a:p>
          <a:p>
            <a:pPr marL="342900" indent="-342900" fontAlgn="base">
              <a:buFont typeface="Arial" panose="020B0604020202020204" pitchFamily="34" charset="0"/>
              <a:buChar char="•"/>
            </a:pPr>
            <a:r>
              <a:rPr lang="en-US" sz="2000" dirty="0"/>
              <a:t>Robbin Cole, Manhattan, Chair </a:t>
            </a:r>
            <a:r>
              <a:rPr lang="en-US" sz="2000" u="sng" dirty="0">
                <a:solidFill>
                  <a:srgbClr val="467886"/>
                </a:solidFill>
                <a:latin typeface="Aptos Narrow" panose="020B0004020202020204" pitchFamily="34" charset="0"/>
                <a:hlinkClick r:id="rId3"/>
              </a:rPr>
              <a:t>rockin_r@hotmail.com</a:t>
            </a:r>
            <a:endParaRPr lang="en-US" sz="2000" dirty="0"/>
          </a:p>
          <a:p>
            <a:pPr marL="342900" indent="-342900" fontAlgn="base">
              <a:buFont typeface="Arial" panose="020B0604020202020204" pitchFamily="34" charset="0"/>
              <a:buChar char="•"/>
            </a:pPr>
            <a:r>
              <a:rPr lang="en-US" sz="2000" dirty="0"/>
              <a:t>Randy Peterson, Manhattan, Chair-elect </a:t>
            </a:r>
            <a:r>
              <a:rPr lang="en-US" sz="2000" u="sng" dirty="0">
                <a:solidFill>
                  <a:srgbClr val="467886"/>
                </a:solidFill>
                <a:latin typeface="Aptos Narrow" panose="020B0004020202020204" pitchFamily="34" charset="0"/>
                <a:hlinkClick r:id="rId4"/>
              </a:rPr>
              <a:t>randallpete54@gmail.com</a:t>
            </a:r>
            <a:endParaRPr lang="en-US" sz="2000" dirty="0"/>
          </a:p>
          <a:p>
            <a:pPr marL="342900" indent="-342900" fontAlgn="base">
              <a:buFont typeface="Arial" panose="020B0604020202020204" pitchFamily="34" charset="0"/>
              <a:buChar char="•"/>
            </a:pPr>
            <a:r>
              <a:rPr lang="en-US" sz="2000" dirty="0"/>
              <a:t>Jenalea Randall, Topeka South, Secretary </a:t>
            </a:r>
            <a:r>
              <a:rPr lang="en-US" sz="2000" u="sng" dirty="0">
                <a:solidFill>
                  <a:srgbClr val="467886"/>
                </a:solidFill>
                <a:latin typeface="Aptos Narrow" panose="020B0004020202020204" pitchFamily="34" charset="0"/>
                <a:hlinkClick r:id="rId5"/>
              </a:rPr>
              <a:t>jenalea.randall@icloud.com</a:t>
            </a:r>
            <a:endParaRPr lang="en-US" sz="2000" dirty="0"/>
          </a:p>
          <a:p>
            <a:pPr marL="342900" indent="-342900" fontAlgn="base">
              <a:buFont typeface="Arial" panose="020B0604020202020204" pitchFamily="34" charset="0"/>
              <a:buChar char="•"/>
            </a:pPr>
            <a:r>
              <a:rPr lang="en-US" sz="2000" dirty="0"/>
              <a:t>Tamara Sevcik, Leavenworth, Treasurer </a:t>
            </a:r>
            <a:r>
              <a:rPr lang="en-US" sz="2000" u="sng" dirty="0">
                <a:solidFill>
                  <a:srgbClr val="467886"/>
                </a:solidFill>
                <a:latin typeface="Aptos Narrow" panose="020B0004020202020204" pitchFamily="34" charset="0"/>
                <a:hlinkClick r:id="rId6"/>
              </a:rPr>
              <a:t>bsktlady29@aol.com </a:t>
            </a:r>
            <a:endParaRPr lang="en-US" sz="2000" dirty="0"/>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493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AFA5-A533-33A1-2DAB-C4C2EDBF5E35}"/>
            </a:ext>
          </a:extLst>
        </p:cNvPr>
        <p:cNvGrpSpPr/>
        <p:nvPr/>
      </p:nvGrpSpPr>
      <p:grpSpPr>
        <a:xfrm>
          <a:off x="0" y="0"/>
          <a:ext cx="0" cy="0"/>
          <a:chOff x="0" y="0"/>
          <a:chExt cx="0" cy="0"/>
        </a:xfrm>
      </p:grpSpPr>
      <p:pic>
        <p:nvPicPr>
          <p:cNvPr id="8" name="Picture Placeholder 7" descr="Hands-on top of each other">
            <a:extLst>
              <a:ext uri="{FF2B5EF4-FFF2-40B4-BE49-F238E27FC236}">
                <a16:creationId xmlns:a16="http://schemas.microsoft.com/office/drawing/2014/main" id="{77CCC895-A227-280F-CB14-1DF2C9B3EE27}"/>
              </a:ext>
            </a:extLst>
          </p:cNvPr>
          <p:cNvPicPr>
            <a:picLocks noGrp="1" noChangeAspect="1"/>
          </p:cNvPicPr>
          <p:nvPr>
            <p:ph type="pic" sz="quarter" idx="17"/>
          </p:nvPr>
        </p:nvPicPr>
        <p:blipFill>
          <a:blip r:embed="rId2"/>
          <a:srcRect l="20906" r="20906"/>
          <a:stretch>
            <a:fillRect/>
          </a:stretch>
        </p:blipFill>
        <p:spPr/>
      </p:pic>
      <p:sp>
        <p:nvSpPr>
          <p:cNvPr id="3" name="Text Placeholder 2">
            <a:extLst>
              <a:ext uri="{FF2B5EF4-FFF2-40B4-BE49-F238E27FC236}">
                <a16:creationId xmlns:a16="http://schemas.microsoft.com/office/drawing/2014/main" id="{1163BD2B-3E67-D23F-344D-B8640792D05F}"/>
              </a:ext>
            </a:extLst>
          </p:cNvPr>
          <p:cNvSpPr>
            <a:spLocks noGrp="1"/>
          </p:cNvSpPr>
          <p:nvPr>
            <p:ph type="body" sz="quarter" idx="20"/>
          </p:nvPr>
        </p:nvSpPr>
        <p:spPr>
          <a:solidFill>
            <a:srgbClr val="005DAA">
              <a:alpha val="88000"/>
            </a:srgbClr>
          </a:solidFill>
          <a:ln>
            <a:solidFill>
              <a:srgbClr val="FFC000"/>
            </a:solidFill>
          </a:ln>
        </p:spPr>
        <p:txBody>
          <a:bodyPr/>
          <a:lstStyle/>
          <a:p>
            <a:endParaRPr lang="en-US" dirty="0"/>
          </a:p>
        </p:txBody>
      </p:sp>
      <p:sp>
        <p:nvSpPr>
          <p:cNvPr id="4" name="Content Placeholder 3">
            <a:extLst>
              <a:ext uri="{FF2B5EF4-FFF2-40B4-BE49-F238E27FC236}">
                <a16:creationId xmlns:a16="http://schemas.microsoft.com/office/drawing/2014/main" id="{8E4C0622-AC23-23E5-AB02-ADB38BD72783}"/>
              </a:ext>
            </a:extLst>
          </p:cNvPr>
          <p:cNvSpPr>
            <a:spLocks noGrp="1"/>
          </p:cNvSpPr>
          <p:nvPr>
            <p:ph sz="quarter" idx="19"/>
          </p:nvPr>
        </p:nvSpPr>
        <p:spPr>
          <a:xfrm>
            <a:off x="677092" y="1494769"/>
            <a:ext cx="2766060" cy="4173259"/>
          </a:xfrm>
        </p:spPr>
        <p:txBody>
          <a:bodyPr>
            <a:normAutofit/>
          </a:bodyPr>
          <a:lstStyle/>
          <a:p>
            <a:r>
              <a:rPr lang="en-US" sz="2400" dirty="0">
                <a:latin typeface="Aptos" panose="020B0004020202020204" pitchFamily="34" charset="0"/>
              </a:rPr>
              <a:t>For questions or more information please visit:</a:t>
            </a: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r>
              <a:rPr lang="en-US" dirty="0">
                <a:latin typeface="Aptos" panose="020B0004020202020204" pitchFamily="34" charset="0"/>
              </a:rPr>
              <a:t>Thank you!</a:t>
            </a:r>
          </a:p>
        </p:txBody>
      </p:sp>
      <p:sp>
        <p:nvSpPr>
          <p:cNvPr id="5" name="Slide Number Placeholder 4">
            <a:extLst>
              <a:ext uri="{FF2B5EF4-FFF2-40B4-BE49-F238E27FC236}">
                <a16:creationId xmlns:a16="http://schemas.microsoft.com/office/drawing/2014/main" id="{09F21CD2-A4A7-C34F-1899-82D2E6914C4B}"/>
              </a:ext>
            </a:extLst>
          </p:cNvPr>
          <p:cNvSpPr>
            <a:spLocks noGrp="1"/>
          </p:cNvSpPr>
          <p:nvPr>
            <p:ph type="sldNum" sz="quarter" idx="4"/>
          </p:nvPr>
        </p:nvSpPr>
        <p:spPr/>
        <p:txBody>
          <a:bodyPr/>
          <a:lstStyle/>
          <a:p>
            <a:fld id="{4FAB73BC-B049-4115-A692-8D63A059BFB8}" type="slidenum">
              <a:rPr lang="en-US" noProof="0" smtClean="0"/>
              <a:pPr/>
              <a:t>30</a:t>
            </a:fld>
            <a:endParaRPr lang="en-US" noProof="0" dirty="0"/>
          </a:p>
        </p:txBody>
      </p:sp>
      <p:pic>
        <p:nvPicPr>
          <p:cNvPr id="10" name="Picture 9" descr="A qr code with a few black squares&#10;&#10;AI-generated content may be incorrect.">
            <a:extLst>
              <a:ext uri="{FF2B5EF4-FFF2-40B4-BE49-F238E27FC236}">
                <a16:creationId xmlns:a16="http://schemas.microsoft.com/office/drawing/2014/main" id="{9E83AC2E-433D-C6F6-78AF-183AE0E99A9C}"/>
              </a:ext>
            </a:extLst>
          </p:cNvPr>
          <p:cNvPicPr>
            <a:picLocks noChangeAspect="1"/>
          </p:cNvPicPr>
          <p:nvPr/>
        </p:nvPicPr>
        <p:blipFill>
          <a:blip r:embed="rId3"/>
          <a:stretch>
            <a:fillRect/>
          </a:stretch>
        </p:blipFill>
        <p:spPr>
          <a:xfrm>
            <a:off x="990600" y="2819400"/>
            <a:ext cx="2028374" cy="2044688"/>
          </a:xfrm>
          <a:prstGeom prst="rect">
            <a:avLst/>
          </a:prstGeom>
        </p:spPr>
      </p:pic>
    </p:spTree>
    <p:extLst>
      <p:ext uri="{BB962C8B-B14F-4D97-AF65-F5344CB8AC3E}">
        <p14:creationId xmlns:p14="http://schemas.microsoft.com/office/powerpoint/2010/main" val="4831394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ClassicBlock-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ELT_Template_ModernClassicBlockLT_v4" id="{30DDF308-B484-4DB0-8959-4BA762476498}" vid="{49FD44A8-5F40-4E6E-BC83-04BD3C4DB2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106BD98-E608-40A1-98A8-93D5976215CA}">
  <ds:schemaRefs>
    <ds:schemaRef ds:uri="http://schemas.microsoft.com/sharepoint/v3/contenttype/forms"/>
  </ds:schemaRefs>
</ds:datastoreItem>
</file>

<file path=customXml/itemProps2.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86D9CC-0D9D-4BFE-B3F3-26F480BF8C8A}">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Modern classic block presentation</Template>
  <TotalTime>42678</TotalTime>
  <Words>1281</Words>
  <Application>Microsoft Office PowerPoint</Application>
  <PresentationFormat>On-screen Show (4:3)</PresentationFormat>
  <Paragraphs>188</Paragraphs>
  <Slides>30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Narrow</vt:lpstr>
      <vt:lpstr>Arial</vt:lpstr>
      <vt:lpstr>Times New Roman</vt:lpstr>
      <vt:lpstr>Tw Cen MT</vt:lpstr>
      <vt:lpstr>Tw Cen MT Condensed</vt:lpstr>
      <vt:lpstr>Wingdings 3</vt:lpstr>
      <vt:lpstr>ModernClassicBlock-3</vt:lpstr>
      <vt:lpstr>Mobilizing People of Action: Engaging Rotary Members on Mental Health and Beyond </vt:lpstr>
      <vt:lpstr>Prevalence of mental illness in USA</vt:lpstr>
      <vt:lpstr>Suicide in USA</vt:lpstr>
      <vt:lpstr>Prevalence of mental illness in World</vt:lpstr>
      <vt:lpstr>Suicide in World</vt:lpstr>
      <vt:lpstr>Rotarians, their friends and family members are included in these statistics.  </vt:lpstr>
      <vt:lpstr>Rotarians, their friends and family members can have a positive impact on these statistics. </vt:lpstr>
      <vt:lpstr>District 5710 Project </vt:lpstr>
      <vt:lpstr>Kansas-2023</vt:lpstr>
      <vt:lpstr>The World-2023</vt:lpstr>
      <vt:lpstr>District 5710 Process</vt:lpstr>
      <vt:lpstr>PowerPoint Presentation</vt:lpstr>
      <vt:lpstr>District 5710 Process</vt:lpstr>
      <vt:lpstr>The Engagement Model</vt:lpstr>
      <vt:lpstr>Rotary Endorsement of the Mental Health Initiative</vt:lpstr>
      <vt:lpstr>Rotary Endorsement of District 5710’s Mental Health Initiative</vt:lpstr>
      <vt:lpstr>“Early Adopting” the Mental Health Initiative</vt:lpstr>
      <vt:lpstr>“Early Adopter” Clubs</vt:lpstr>
      <vt:lpstr>The Mental Health Initiative</vt:lpstr>
      <vt:lpstr>What is this Rotary Action Group for Mental Health Initiatives (RAGMHI)? </vt:lpstr>
      <vt:lpstr>RAGMHI (Rotary Action Group for Mental Heath Initiatives)</vt:lpstr>
      <vt:lpstr>RAGMHI (Rotary Action Group for Mental Health Initiatives)</vt:lpstr>
      <vt:lpstr>RAGMHI Membership</vt:lpstr>
      <vt:lpstr>We invite you to join District 5710’s Mental Health Initiative</vt:lpstr>
      <vt:lpstr>Why?</vt:lpstr>
      <vt:lpstr>For more information on the District 5710 Mental Health Initiative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Mobilizing People of Action: Engaging Rotary Members on Mental Health and Beyond</dc:title>
  <dc:creator>Nadine Long</dc:creator>
  <cp:lastModifiedBy>Mandy Sheldon</cp:lastModifiedBy>
  <cp:revision>23</cp:revision>
  <cp:lastPrinted>2025-01-23T17:01:27Z</cp:lastPrinted>
  <dcterms:created xsi:type="dcterms:W3CDTF">2025-01-23T16:57:14Z</dcterms:created>
  <dcterms:modified xsi:type="dcterms:W3CDTF">2026-10-06T13:24:10Z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