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54" r:id="rId4"/>
  </p:sldMasterIdLst>
  <p:notesMasterIdLst>
    <p:notesMasterId r:id="rId7"/>
  </p:notesMasterIdLst>
  <p:handoutMasterIdLst>
    <p:handoutMasterId r:id="rId8"/>
  </p:handoutMasterIdLst>
  <p:sldIdLst>
    <p:sldId id="2603" r:id="rId5"/>
    <p:sldId id="2604" r:id="rId6"/>
  </p:sldIdLst>
  <p:sldSz cx="9144000" cy="6858000" type="screen4x3"/>
  <p:notesSz cx="7102475" cy="9037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175F"/>
    <a:srgbClr val="005DAA"/>
    <a:srgbClr val="F7A81B"/>
    <a:srgbClr val="01B4E7"/>
    <a:srgbClr val="EEEEEE"/>
    <a:srgbClr val="17458F"/>
    <a:srgbClr val="EEC621"/>
    <a:srgbClr val="E58C09"/>
    <a:srgbClr val="43467B"/>
    <a:srgbClr val="AEA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34" autoAdjust="0"/>
  </p:normalViewPr>
  <p:slideViewPr>
    <p:cSldViewPr>
      <p:cViewPr varScale="1">
        <p:scale>
          <a:sx n="55" d="100"/>
          <a:sy n="55" d="100"/>
        </p:scale>
        <p:origin x="1624" y="264"/>
      </p:cViewPr>
      <p:guideLst/>
    </p:cSldViewPr>
  </p:slideViewPr>
  <p:outlineViewPr>
    <p:cViewPr>
      <p:scale>
        <a:sx n="33" d="100"/>
        <a:sy n="33" d="100"/>
      </p:scale>
      <p:origin x="0" y="-208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ine Long" userId="f0745fa67fc111da" providerId="LiveId" clId="{11F51792-67D3-49D6-B577-AA00EC7BA198}"/>
    <pc:docChg chg="delSld">
      <pc:chgData name="Nadine Long" userId="f0745fa67fc111da" providerId="LiveId" clId="{11F51792-67D3-49D6-B577-AA00EC7BA198}" dt="2025-06-04T17:24:53.325" v="13" actId="2696"/>
      <pc:docMkLst>
        <pc:docMk/>
      </pc:docMkLst>
      <pc:sldChg chg="del">
        <pc:chgData name="Nadine Long" userId="f0745fa67fc111da" providerId="LiveId" clId="{11F51792-67D3-49D6-B577-AA00EC7BA198}" dt="2025-06-04T17:23:58.171" v="0" actId="2696"/>
        <pc:sldMkLst>
          <pc:docMk/>
          <pc:sldMk cId="3135228966" sldId="261"/>
        </pc:sldMkLst>
      </pc:sldChg>
      <pc:sldChg chg="del">
        <pc:chgData name="Nadine Long" userId="f0745fa67fc111da" providerId="LiveId" clId="{11F51792-67D3-49D6-B577-AA00EC7BA198}" dt="2025-06-04T17:24:03.525" v="1" actId="2696"/>
        <pc:sldMkLst>
          <pc:docMk/>
          <pc:sldMk cId="2956204929" sldId="280"/>
        </pc:sldMkLst>
      </pc:sldChg>
      <pc:sldChg chg="del">
        <pc:chgData name="Nadine Long" userId="f0745fa67fc111da" providerId="LiveId" clId="{11F51792-67D3-49D6-B577-AA00EC7BA198}" dt="2025-06-04T17:23:58.171" v="0" actId="2696"/>
        <pc:sldMkLst>
          <pc:docMk/>
          <pc:sldMk cId="2130115587" sldId="2540"/>
        </pc:sldMkLst>
      </pc:sldChg>
      <pc:sldChg chg="del">
        <pc:chgData name="Nadine Long" userId="f0745fa67fc111da" providerId="LiveId" clId="{11F51792-67D3-49D6-B577-AA00EC7BA198}" dt="2025-06-04T17:24:03.525" v="1" actId="2696"/>
        <pc:sldMkLst>
          <pc:docMk/>
          <pc:sldMk cId="3700334166" sldId="2542"/>
        </pc:sldMkLst>
      </pc:sldChg>
      <pc:sldChg chg="del">
        <pc:chgData name="Nadine Long" userId="f0745fa67fc111da" providerId="LiveId" clId="{11F51792-67D3-49D6-B577-AA00EC7BA198}" dt="2025-06-04T17:24:16.901" v="5" actId="2696"/>
        <pc:sldMkLst>
          <pc:docMk/>
          <pc:sldMk cId="96199183" sldId="2543"/>
        </pc:sldMkLst>
      </pc:sldChg>
      <pc:sldChg chg="del">
        <pc:chgData name="Nadine Long" userId="f0745fa67fc111da" providerId="LiveId" clId="{11F51792-67D3-49D6-B577-AA00EC7BA198}" dt="2025-06-04T17:24:27.661" v="8" actId="2696"/>
        <pc:sldMkLst>
          <pc:docMk/>
          <pc:sldMk cId="1763769395" sldId="2544"/>
        </pc:sldMkLst>
      </pc:sldChg>
      <pc:sldChg chg="del">
        <pc:chgData name="Nadine Long" userId="f0745fa67fc111da" providerId="LiveId" clId="{11F51792-67D3-49D6-B577-AA00EC7BA198}" dt="2025-06-04T17:24:40.410" v="11" actId="2696"/>
        <pc:sldMkLst>
          <pc:docMk/>
          <pc:sldMk cId="3486601085" sldId="2545"/>
        </pc:sldMkLst>
      </pc:sldChg>
      <pc:sldChg chg="del">
        <pc:chgData name="Nadine Long" userId="f0745fa67fc111da" providerId="LiveId" clId="{11F51792-67D3-49D6-B577-AA00EC7BA198}" dt="2025-06-04T17:24:03.525" v="1" actId="2696"/>
        <pc:sldMkLst>
          <pc:docMk/>
          <pc:sldMk cId="3470592819" sldId="2546"/>
        </pc:sldMkLst>
      </pc:sldChg>
      <pc:sldChg chg="del">
        <pc:chgData name="Nadine Long" userId="f0745fa67fc111da" providerId="LiveId" clId="{11F51792-67D3-49D6-B577-AA00EC7BA198}" dt="2025-06-04T17:24:03.525" v="1" actId="2696"/>
        <pc:sldMkLst>
          <pc:docMk/>
          <pc:sldMk cId="1557402838" sldId="2547"/>
        </pc:sldMkLst>
      </pc:sldChg>
      <pc:sldChg chg="del">
        <pc:chgData name="Nadine Long" userId="f0745fa67fc111da" providerId="LiveId" clId="{11F51792-67D3-49D6-B577-AA00EC7BA198}" dt="2025-06-04T17:23:58.171" v="0" actId="2696"/>
        <pc:sldMkLst>
          <pc:docMk/>
          <pc:sldMk cId="1467560838" sldId="2550"/>
        </pc:sldMkLst>
      </pc:sldChg>
      <pc:sldChg chg="del">
        <pc:chgData name="Nadine Long" userId="f0745fa67fc111da" providerId="LiveId" clId="{11F51792-67D3-49D6-B577-AA00EC7BA198}" dt="2025-06-04T17:24:19.647" v="6" actId="2696"/>
        <pc:sldMkLst>
          <pc:docMk/>
          <pc:sldMk cId="1964561630" sldId="2551"/>
        </pc:sldMkLst>
      </pc:sldChg>
      <pc:sldChg chg="del">
        <pc:chgData name="Nadine Long" userId="f0745fa67fc111da" providerId="LiveId" clId="{11F51792-67D3-49D6-B577-AA00EC7BA198}" dt="2025-06-04T17:24:40.410" v="11" actId="2696"/>
        <pc:sldMkLst>
          <pc:docMk/>
          <pc:sldMk cId="4215389823" sldId="2552"/>
        </pc:sldMkLst>
      </pc:sldChg>
      <pc:sldChg chg="del">
        <pc:chgData name="Nadine Long" userId="f0745fa67fc111da" providerId="LiveId" clId="{11F51792-67D3-49D6-B577-AA00EC7BA198}" dt="2025-06-04T17:24:06.213" v="2" actId="2696"/>
        <pc:sldMkLst>
          <pc:docMk/>
          <pc:sldMk cId="3989319202" sldId="2554"/>
        </pc:sldMkLst>
      </pc:sldChg>
      <pc:sldChg chg="del">
        <pc:chgData name="Nadine Long" userId="f0745fa67fc111da" providerId="LiveId" clId="{11F51792-67D3-49D6-B577-AA00EC7BA198}" dt="2025-06-04T17:24:47.621" v="12" actId="2696"/>
        <pc:sldMkLst>
          <pc:docMk/>
          <pc:sldMk cId="3509158200" sldId="2556"/>
        </pc:sldMkLst>
      </pc:sldChg>
      <pc:sldChg chg="del">
        <pc:chgData name="Nadine Long" userId="f0745fa67fc111da" providerId="LiveId" clId="{11F51792-67D3-49D6-B577-AA00EC7BA198}" dt="2025-06-04T17:24:47.621" v="12" actId="2696"/>
        <pc:sldMkLst>
          <pc:docMk/>
          <pc:sldMk cId="701074116" sldId="2557"/>
        </pc:sldMkLst>
      </pc:sldChg>
      <pc:sldChg chg="del">
        <pc:chgData name="Nadine Long" userId="f0745fa67fc111da" providerId="LiveId" clId="{11F51792-67D3-49D6-B577-AA00EC7BA198}" dt="2025-06-04T17:24:47.621" v="12" actId="2696"/>
        <pc:sldMkLst>
          <pc:docMk/>
          <pc:sldMk cId="3459380291" sldId="2558"/>
        </pc:sldMkLst>
      </pc:sldChg>
      <pc:sldChg chg="del">
        <pc:chgData name="Nadine Long" userId="f0745fa67fc111da" providerId="LiveId" clId="{11F51792-67D3-49D6-B577-AA00EC7BA198}" dt="2025-06-04T17:24:10.373" v="3" actId="2696"/>
        <pc:sldMkLst>
          <pc:docMk/>
          <pc:sldMk cId="3756226658" sldId="2559"/>
        </pc:sldMkLst>
      </pc:sldChg>
      <pc:sldChg chg="del">
        <pc:chgData name="Nadine Long" userId="f0745fa67fc111da" providerId="LiveId" clId="{11F51792-67D3-49D6-B577-AA00EC7BA198}" dt="2025-06-04T17:24:10.373" v="3" actId="2696"/>
        <pc:sldMkLst>
          <pc:docMk/>
          <pc:sldMk cId="2206319622" sldId="2562"/>
        </pc:sldMkLst>
      </pc:sldChg>
      <pc:sldChg chg="del">
        <pc:chgData name="Nadine Long" userId="f0745fa67fc111da" providerId="LiveId" clId="{11F51792-67D3-49D6-B577-AA00EC7BA198}" dt="2025-06-04T17:24:10.373" v="3" actId="2696"/>
        <pc:sldMkLst>
          <pc:docMk/>
          <pc:sldMk cId="4242793262" sldId="2563"/>
        </pc:sldMkLst>
      </pc:sldChg>
      <pc:sldChg chg="del">
        <pc:chgData name="Nadine Long" userId="f0745fa67fc111da" providerId="LiveId" clId="{11F51792-67D3-49D6-B577-AA00EC7BA198}" dt="2025-06-04T17:24:19.647" v="6" actId="2696"/>
        <pc:sldMkLst>
          <pc:docMk/>
          <pc:sldMk cId="1950856189" sldId="2564"/>
        </pc:sldMkLst>
      </pc:sldChg>
      <pc:sldChg chg="del">
        <pc:chgData name="Nadine Long" userId="f0745fa67fc111da" providerId="LiveId" clId="{11F51792-67D3-49D6-B577-AA00EC7BA198}" dt="2025-06-04T17:24:22.932" v="7" actId="2696"/>
        <pc:sldMkLst>
          <pc:docMk/>
          <pc:sldMk cId="3951942341" sldId="2565"/>
        </pc:sldMkLst>
      </pc:sldChg>
      <pc:sldChg chg="del">
        <pc:chgData name="Nadine Long" userId="f0745fa67fc111da" providerId="LiveId" clId="{11F51792-67D3-49D6-B577-AA00EC7BA198}" dt="2025-06-04T17:24:19.647" v="6" actId="2696"/>
        <pc:sldMkLst>
          <pc:docMk/>
          <pc:sldMk cId="3656213522" sldId="2567"/>
        </pc:sldMkLst>
      </pc:sldChg>
      <pc:sldChg chg="del">
        <pc:chgData name="Nadine Long" userId="f0745fa67fc111da" providerId="LiveId" clId="{11F51792-67D3-49D6-B577-AA00EC7BA198}" dt="2025-06-04T17:24:22.932" v="7" actId="2696"/>
        <pc:sldMkLst>
          <pc:docMk/>
          <pc:sldMk cId="1883602254" sldId="2570"/>
        </pc:sldMkLst>
      </pc:sldChg>
      <pc:sldChg chg="del">
        <pc:chgData name="Nadine Long" userId="f0745fa67fc111da" providerId="LiveId" clId="{11F51792-67D3-49D6-B577-AA00EC7BA198}" dt="2025-06-04T17:24:47.621" v="12" actId="2696"/>
        <pc:sldMkLst>
          <pc:docMk/>
          <pc:sldMk cId="2993868658" sldId="2571"/>
        </pc:sldMkLst>
      </pc:sldChg>
      <pc:sldChg chg="del">
        <pc:chgData name="Nadine Long" userId="f0745fa67fc111da" providerId="LiveId" clId="{11F51792-67D3-49D6-B577-AA00EC7BA198}" dt="2025-06-04T17:24:22.932" v="7" actId="2696"/>
        <pc:sldMkLst>
          <pc:docMk/>
          <pc:sldMk cId="928870263" sldId="2572"/>
        </pc:sldMkLst>
      </pc:sldChg>
      <pc:sldChg chg="del">
        <pc:chgData name="Nadine Long" userId="f0745fa67fc111da" providerId="LiveId" clId="{11F51792-67D3-49D6-B577-AA00EC7BA198}" dt="2025-06-04T17:24:13.126" v="4" actId="2696"/>
        <pc:sldMkLst>
          <pc:docMk/>
          <pc:sldMk cId="3732357782" sldId="2575"/>
        </pc:sldMkLst>
      </pc:sldChg>
      <pc:sldChg chg="del">
        <pc:chgData name="Nadine Long" userId="f0745fa67fc111da" providerId="LiveId" clId="{11F51792-67D3-49D6-B577-AA00EC7BA198}" dt="2025-06-04T17:24:13.126" v="4" actId="2696"/>
        <pc:sldMkLst>
          <pc:docMk/>
          <pc:sldMk cId="1154272748" sldId="2577"/>
        </pc:sldMkLst>
      </pc:sldChg>
      <pc:sldChg chg="del">
        <pc:chgData name="Nadine Long" userId="f0745fa67fc111da" providerId="LiveId" clId="{11F51792-67D3-49D6-B577-AA00EC7BA198}" dt="2025-06-04T17:24:13.126" v="4" actId="2696"/>
        <pc:sldMkLst>
          <pc:docMk/>
          <pc:sldMk cId="2744157567" sldId="2578"/>
        </pc:sldMkLst>
      </pc:sldChg>
      <pc:sldChg chg="del">
        <pc:chgData name="Nadine Long" userId="f0745fa67fc111da" providerId="LiveId" clId="{11F51792-67D3-49D6-B577-AA00EC7BA198}" dt="2025-06-04T17:24:13.126" v="4" actId="2696"/>
        <pc:sldMkLst>
          <pc:docMk/>
          <pc:sldMk cId="1997714796" sldId="2579"/>
        </pc:sldMkLst>
      </pc:sldChg>
      <pc:sldChg chg="del">
        <pc:chgData name="Nadine Long" userId="f0745fa67fc111da" providerId="LiveId" clId="{11F51792-67D3-49D6-B577-AA00EC7BA198}" dt="2025-06-04T17:24:16.901" v="5" actId="2696"/>
        <pc:sldMkLst>
          <pc:docMk/>
          <pc:sldMk cId="2793388694" sldId="2580"/>
        </pc:sldMkLst>
      </pc:sldChg>
      <pc:sldChg chg="del">
        <pc:chgData name="Nadine Long" userId="f0745fa67fc111da" providerId="LiveId" clId="{11F51792-67D3-49D6-B577-AA00EC7BA198}" dt="2025-06-04T17:24:16.901" v="5" actId="2696"/>
        <pc:sldMkLst>
          <pc:docMk/>
          <pc:sldMk cId="2429132901" sldId="2581"/>
        </pc:sldMkLst>
      </pc:sldChg>
      <pc:sldChg chg="del">
        <pc:chgData name="Nadine Long" userId="f0745fa67fc111da" providerId="LiveId" clId="{11F51792-67D3-49D6-B577-AA00EC7BA198}" dt="2025-06-04T17:24:16.901" v="5" actId="2696"/>
        <pc:sldMkLst>
          <pc:docMk/>
          <pc:sldMk cId="2084474893" sldId="2582"/>
        </pc:sldMkLst>
      </pc:sldChg>
      <pc:sldChg chg="del">
        <pc:chgData name="Nadine Long" userId="f0745fa67fc111da" providerId="LiveId" clId="{11F51792-67D3-49D6-B577-AA00EC7BA198}" dt="2025-06-04T17:24:19.647" v="6" actId="2696"/>
        <pc:sldMkLst>
          <pc:docMk/>
          <pc:sldMk cId="2666565780" sldId="2583"/>
        </pc:sldMkLst>
      </pc:sldChg>
      <pc:sldChg chg="del">
        <pc:chgData name="Nadine Long" userId="f0745fa67fc111da" providerId="LiveId" clId="{11F51792-67D3-49D6-B577-AA00EC7BA198}" dt="2025-06-04T17:24:03.525" v="1" actId="2696"/>
        <pc:sldMkLst>
          <pc:docMk/>
          <pc:sldMk cId="1140403173" sldId="2586"/>
        </pc:sldMkLst>
      </pc:sldChg>
      <pc:sldChg chg="del">
        <pc:chgData name="Nadine Long" userId="f0745fa67fc111da" providerId="LiveId" clId="{11F51792-67D3-49D6-B577-AA00EC7BA198}" dt="2025-06-04T17:24:06.213" v="2" actId="2696"/>
        <pc:sldMkLst>
          <pc:docMk/>
          <pc:sldMk cId="3063816512" sldId="2588"/>
        </pc:sldMkLst>
      </pc:sldChg>
      <pc:sldChg chg="del">
        <pc:chgData name="Nadine Long" userId="f0745fa67fc111da" providerId="LiveId" clId="{11F51792-67D3-49D6-B577-AA00EC7BA198}" dt="2025-06-04T17:24:30.510" v="9" actId="2696"/>
        <pc:sldMkLst>
          <pc:docMk/>
          <pc:sldMk cId="3483043234" sldId="2592"/>
        </pc:sldMkLst>
      </pc:sldChg>
      <pc:sldChg chg="del">
        <pc:chgData name="Nadine Long" userId="f0745fa67fc111da" providerId="LiveId" clId="{11F51792-67D3-49D6-B577-AA00EC7BA198}" dt="2025-06-04T17:24:27.661" v="8" actId="2696"/>
        <pc:sldMkLst>
          <pc:docMk/>
          <pc:sldMk cId="264240556" sldId="2593"/>
        </pc:sldMkLst>
      </pc:sldChg>
      <pc:sldChg chg="del">
        <pc:chgData name="Nadine Long" userId="f0745fa67fc111da" providerId="LiveId" clId="{11F51792-67D3-49D6-B577-AA00EC7BA198}" dt="2025-06-04T17:24:53.325" v="13" actId="2696"/>
        <pc:sldMkLst>
          <pc:docMk/>
          <pc:sldMk cId="1624592768" sldId="2594"/>
        </pc:sldMkLst>
      </pc:sldChg>
      <pc:sldChg chg="del">
        <pc:chgData name="Nadine Long" userId="f0745fa67fc111da" providerId="LiveId" clId="{11F51792-67D3-49D6-B577-AA00EC7BA198}" dt="2025-06-04T17:24:16.901" v="5" actId="2696"/>
        <pc:sldMkLst>
          <pc:docMk/>
          <pc:sldMk cId="2981227810" sldId="2596"/>
        </pc:sldMkLst>
      </pc:sldChg>
      <pc:sldChg chg="del">
        <pc:chgData name="Nadine Long" userId="f0745fa67fc111da" providerId="LiveId" clId="{11F51792-67D3-49D6-B577-AA00EC7BA198}" dt="2025-06-04T17:24:06.213" v="2" actId="2696"/>
        <pc:sldMkLst>
          <pc:docMk/>
          <pc:sldMk cId="2040073467" sldId="2599"/>
        </pc:sldMkLst>
      </pc:sldChg>
      <pc:sldChg chg="del">
        <pc:chgData name="Nadine Long" userId="f0745fa67fc111da" providerId="LiveId" clId="{11F51792-67D3-49D6-B577-AA00EC7BA198}" dt="2025-06-04T17:24:06.213" v="2" actId="2696"/>
        <pc:sldMkLst>
          <pc:docMk/>
          <pc:sldMk cId="3907553632" sldId="2600"/>
        </pc:sldMkLst>
      </pc:sldChg>
      <pc:sldChg chg="del">
        <pc:chgData name="Nadine Long" userId="f0745fa67fc111da" providerId="LiveId" clId="{11F51792-67D3-49D6-B577-AA00EC7BA198}" dt="2025-06-04T17:24:30.510" v="9" actId="2696"/>
        <pc:sldMkLst>
          <pc:docMk/>
          <pc:sldMk cId="1054034291" sldId="2602"/>
        </pc:sldMkLst>
      </pc:sldChg>
      <pc:sldChg chg="del">
        <pc:chgData name="Nadine Long" userId="f0745fa67fc111da" providerId="LiveId" clId="{11F51792-67D3-49D6-B577-AA00EC7BA198}" dt="2025-06-04T17:24:34.141" v="10" actId="2696"/>
        <pc:sldMkLst>
          <pc:docMk/>
          <pc:sldMk cId="354355718" sldId="2605"/>
        </pc:sldMkLst>
      </pc:sldChg>
      <pc:sldChg chg="del">
        <pc:chgData name="Nadine Long" userId="f0745fa67fc111da" providerId="LiveId" clId="{11F51792-67D3-49D6-B577-AA00EC7BA198}" dt="2025-06-04T17:24:47.621" v="12" actId="2696"/>
        <pc:sldMkLst>
          <pc:docMk/>
          <pc:sldMk cId="2822684641" sldId="2606"/>
        </pc:sldMkLst>
      </pc:sldChg>
      <pc:sldChg chg="del">
        <pc:chgData name="Nadine Long" userId="f0745fa67fc111da" providerId="LiveId" clId="{11F51792-67D3-49D6-B577-AA00EC7BA198}" dt="2025-06-04T17:23:58.171" v="0" actId="2696"/>
        <pc:sldMkLst>
          <pc:docMk/>
          <pc:sldMk cId="1234655560" sldId="2607"/>
        </pc:sldMkLst>
      </pc:sldChg>
      <pc:sldChg chg="del">
        <pc:chgData name="Nadine Long" userId="f0745fa67fc111da" providerId="LiveId" clId="{11F51792-67D3-49D6-B577-AA00EC7BA198}" dt="2025-06-04T17:24:34.141" v="10" actId="2696"/>
        <pc:sldMkLst>
          <pc:docMk/>
          <pc:sldMk cId="796336114" sldId="2608"/>
        </pc:sldMkLst>
      </pc:sldChg>
      <pc:sldChg chg="del">
        <pc:chgData name="Nadine Long" userId="f0745fa67fc111da" providerId="LiveId" clId="{11F51792-67D3-49D6-B577-AA00EC7BA198}" dt="2025-06-04T17:24:27.661" v="8" actId="2696"/>
        <pc:sldMkLst>
          <pc:docMk/>
          <pc:sldMk cId="3663424348" sldId="2609"/>
        </pc:sldMkLst>
      </pc:sldChg>
      <pc:sldChg chg="del">
        <pc:chgData name="Nadine Long" userId="f0745fa67fc111da" providerId="LiveId" clId="{11F51792-67D3-49D6-B577-AA00EC7BA198}" dt="2025-06-04T17:24:30.510" v="9" actId="2696"/>
        <pc:sldMkLst>
          <pc:docMk/>
          <pc:sldMk cId="1763527164" sldId="2610"/>
        </pc:sldMkLst>
      </pc:sldChg>
      <pc:sldChg chg="del">
        <pc:chgData name="Nadine Long" userId="f0745fa67fc111da" providerId="LiveId" clId="{11F51792-67D3-49D6-B577-AA00EC7BA198}" dt="2025-06-04T17:24:34.141" v="10" actId="2696"/>
        <pc:sldMkLst>
          <pc:docMk/>
          <pc:sldMk cId="1985635365" sldId="2611"/>
        </pc:sldMkLst>
      </pc:sldChg>
      <pc:sldChg chg="del">
        <pc:chgData name="Nadine Long" userId="f0745fa67fc111da" providerId="LiveId" clId="{11F51792-67D3-49D6-B577-AA00EC7BA198}" dt="2025-06-04T17:24:34.141" v="10" actId="2696"/>
        <pc:sldMkLst>
          <pc:docMk/>
          <pc:sldMk cId="988009652" sldId="2613"/>
        </pc:sldMkLst>
      </pc:sldChg>
      <pc:sldChg chg="del">
        <pc:chgData name="Nadine Long" userId="f0745fa67fc111da" providerId="LiveId" clId="{11F51792-67D3-49D6-B577-AA00EC7BA198}" dt="2025-06-04T17:24:27.661" v="8" actId="2696"/>
        <pc:sldMkLst>
          <pc:docMk/>
          <pc:sldMk cId="385786094" sldId="2614"/>
        </pc:sldMkLst>
      </pc:sldChg>
      <pc:sldChg chg="del">
        <pc:chgData name="Nadine Long" userId="f0745fa67fc111da" providerId="LiveId" clId="{11F51792-67D3-49D6-B577-AA00EC7BA198}" dt="2025-06-04T17:24:10.373" v="3" actId="2696"/>
        <pc:sldMkLst>
          <pc:docMk/>
          <pc:sldMk cId="3577625421" sldId="2615"/>
        </pc:sldMkLst>
      </pc:sldChg>
      <pc:sldChg chg="del">
        <pc:chgData name="Nadine Long" userId="f0745fa67fc111da" providerId="LiveId" clId="{11F51792-67D3-49D6-B577-AA00EC7BA198}" dt="2025-06-04T17:24:10.373" v="3" actId="2696"/>
        <pc:sldMkLst>
          <pc:docMk/>
          <pc:sldMk cId="2878050071" sldId="2616"/>
        </pc:sldMkLst>
      </pc:sldChg>
      <pc:sldMasterChg chg="delSldLayout">
        <pc:chgData name="Nadine Long" userId="f0745fa67fc111da" providerId="LiveId" clId="{11F51792-67D3-49D6-B577-AA00EC7BA198}" dt="2025-06-04T17:23:58.171" v="0" actId="2696"/>
        <pc:sldMasterMkLst>
          <pc:docMk/>
          <pc:sldMasterMk cId="3424938679" sldId="2147483954"/>
        </pc:sldMasterMkLst>
        <pc:sldLayoutChg chg="del">
          <pc:chgData name="Nadine Long" userId="f0745fa67fc111da" providerId="LiveId" clId="{11F51792-67D3-49D6-B577-AA00EC7BA198}" dt="2025-06-04T17:23:58.171" v="0" actId="2696"/>
          <pc:sldLayoutMkLst>
            <pc:docMk/>
            <pc:sldMasterMk cId="3424938679" sldId="2147483954"/>
            <pc:sldLayoutMk cId="3591374202" sldId="214748401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464472-DAE5-4012-9A5A-CB432293B4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534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6DB41-0314-4E22-8F5A-547FA67B06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534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33E32-5603-440A-ACDD-7442C88C5FED}" type="datetimeFigureOut">
              <a:rPr lang="en-US" smtClean="0">
                <a:latin typeface="Tw Cen MT" panose="020B0602020104020603" pitchFamily="34" charset="0"/>
              </a:rPr>
              <a:t>6/4/2025</a:t>
            </a:fld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3188E-D235-4A3B-823C-E0E10F336C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584188"/>
            <a:ext cx="3077739" cy="453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3A68C-A1CC-4704-8503-01E13B0AED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584188"/>
            <a:ext cx="3077739" cy="453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B1589-0F8A-400D-AEF4-57688446A2F5}" type="slidenum">
              <a:rPr lang="en-US" smtClean="0">
                <a:latin typeface="Tw Cen MT" panose="020B0602020104020603" pitchFamily="34" charset="0"/>
              </a:rPr>
              <a:t>‹#›</a:t>
            </a:fld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10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534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534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fld id="{AF4A386A-BFE4-4655-9801-CBB04655F27A}" type="datetimeFigureOut">
              <a:rPr lang="en-US" noProof="0" smtClean="0"/>
              <a:pPr/>
              <a:t>6/4/2025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17650" y="1130300"/>
            <a:ext cx="4067175" cy="3049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349363"/>
            <a:ext cx="5681980" cy="35585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84188"/>
            <a:ext cx="3077739" cy="453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584188"/>
            <a:ext cx="3077739" cy="453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fld id="{DAE5FABD-26C8-4F74-B1E3-45BC91BC9D7B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775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826" y="457200"/>
            <a:ext cx="6096257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7091807" y="-926244"/>
            <a:ext cx="98579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6999614" y="-941780"/>
            <a:ext cx="129268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sz="1800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2951" y="304800"/>
            <a:ext cx="6096257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603" y="1219202"/>
            <a:ext cx="5424349" cy="2732439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3600" y="4069079"/>
            <a:ext cx="3767000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133478" y="-47624"/>
            <a:ext cx="304797" cy="400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sz="1800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60086" y="34960"/>
            <a:ext cx="3883914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62540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112976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0600"/>
            <a:ext cx="810387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480" y="2667000"/>
            <a:ext cx="7716520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6246965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01B4E7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1676400"/>
            <a:ext cx="8128000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</p:spTree>
    <p:extLst>
      <p:ext uri="{BB962C8B-B14F-4D97-AF65-F5344CB8AC3E}">
        <p14:creationId xmlns:p14="http://schemas.microsoft.com/office/powerpoint/2010/main" val="3215529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1129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0600"/>
            <a:ext cx="810387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6246965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1745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</p:spTree>
    <p:extLst>
      <p:ext uri="{BB962C8B-B14F-4D97-AF65-F5344CB8AC3E}">
        <p14:creationId xmlns:p14="http://schemas.microsoft.com/office/powerpoint/2010/main" val="1695425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sea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112976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0600"/>
            <a:ext cx="810387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6246965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8717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</p:spTree>
    <p:extLst>
      <p:ext uri="{BB962C8B-B14F-4D97-AF65-F5344CB8AC3E}">
        <p14:creationId xmlns:p14="http://schemas.microsoft.com/office/powerpoint/2010/main" val="371488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0600"/>
            <a:ext cx="810387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6339840"/>
            <a:ext cx="22671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6246965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</p:spTree>
    <p:extLst>
      <p:ext uri="{BB962C8B-B14F-4D97-AF65-F5344CB8AC3E}">
        <p14:creationId xmlns:p14="http://schemas.microsoft.com/office/powerpoint/2010/main" val="1814971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112976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0600"/>
            <a:ext cx="810387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6339840"/>
            <a:ext cx="22671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6246965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01B4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</p:spTree>
    <p:extLst>
      <p:ext uri="{BB962C8B-B14F-4D97-AF65-F5344CB8AC3E}">
        <p14:creationId xmlns:p14="http://schemas.microsoft.com/office/powerpoint/2010/main" val="1832375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0600"/>
            <a:ext cx="810387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6339840"/>
            <a:ext cx="22671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6246965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</p:spTree>
    <p:extLst>
      <p:ext uri="{BB962C8B-B14F-4D97-AF65-F5344CB8AC3E}">
        <p14:creationId xmlns:p14="http://schemas.microsoft.com/office/powerpoint/2010/main" val="2117665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0600"/>
            <a:ext cx="810387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6339840"/>
            <a:ext cx="22671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6246965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</p:spTree>
    <p:extLst>
      <p:ext uri="{BB962C8B-B14F-4D97-AF65-F5344CB8AC3E}">
        <p14:creationId xmlns:p14="http://schemas.microsoft.com/office/powerpoint/2010/main" val="3853620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_Triangle patc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05BCA9F-FC20-461D-9118-7EC2AC28D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81970" y="0"/>
            <a:ext cx="6762032" cy="6858000"/>
          </a:xfrm>
          <a:custGeom>
            <a:avLst/>
            <a:gdLst>
              <a:gd name="connsiteX0" fmla="*/ 5153328 w 9016043"/>
              <a:gd name="connsiteY0" fmla="*/ 0 h 6858000"/>
              <a:gd name="connsiteX1" fmla="*/ 9016043 w 9016043"/>
              <a:gd name="connsiteY1" fmla="*/ 0 h 6858000"/>
              <a:gd name="connsiteX2" fmla="*/ 9016043 w 9016043"/>
              <a:gd name="connsiteY2" fmla="*/ 6858000 h 6858000"/>
              <a:gd name="connsiteX3" fmla="*/ 0 w 9016043"/>
              <a:gd name="connsiteY3" fmla="*/ 6858000 h 6858000"/>
              <a:gd name="connsiteX4" fmla="*/ 5153328 w 9016043"/>
              <a:gd name="connsiteY4" fmla="*/ 68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6043" h="6858000">
                <a:moveTo>
                  <a:pt x="5153328" y="0"/>
                </a:moveTo>
                <a:lnTo>
                  <a:pt x="9016043" y="0"/>
                </a:lnTo>
                <a:lnTo>
                  <a:pt x="9016043" y="6858000"/>
                </a:lnTo>
                <a:lnTo>
                  <a:pt x="0" y="6858000"/>
                </a:lnTo>
                <a:lnTo>
                  <a:pt x="5153328" y="6818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0600"/>
            <a:ext cx="810387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6339840"/>
            <a:ext cx="22671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6246965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</p:spTree>
    <p:extLst>
      <p:ext uri="{BB962C8B-B14F-4D97-AF65-F5344CB8AC3E}">
        <p14:creationId xmlns:p14="http://schemas.microsoft.com/office/powerpoint/2010/main" val="704092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0600"/>
            <a:ext cx="810387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481" y="2667000"/>
            <a:ext cx="4331970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6246965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1676400"/>
            <a:ext cx="8128000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972051" y="2667003"/>
            <a:ext cx="3760469" cy="36607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F869F17-9BF3-4974-956D-0CBCD60BA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6339840"/>
            <a:ext cx="22671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2137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0600"/>
            <a:ext cx="810387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481" y="2667000"/>
            <a:ext cx="4331970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1676400"/>
            <a:ext cx="8128000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972051" y="2667003"/>
            <a:ext cx="3760469" cy="36607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654DBB0-1027-4E5D-B635-00F2F173A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6339840"/>
            <a:ext cx="22671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3771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826" y="457200"/>
            <a:ext cx="6096257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7091807" y="-926244"/>
            <a:ext cx="98579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6999614" y="-941780"/>
            <a:ext cx="129268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sz="1800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2951" y="304800"/>
            <a:ext cx="6096257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603" y="1219202"/>
            <a:ext cx="5424349" cy="2732439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3600" y="4069079"/>
            <a:ext cx="3767000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133478" y="-47624"/>
            <a:ext cx="304797" cy="400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sz="1800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60086" y="34960"/>
            <a:ext cx="3883914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92082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_Top shape whit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00501" y="112976"/>
            <a:ext cx="5143500" cy="6745024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E59725C5-1168-4A5F-B420-8E05620196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3085439" y="1028040"/>
            <a:ext cx="6745024" cy="4914900"/>
          </a:xfrm>
          <a:gradFill flip="none" rotWithShape="1">
            <a:gsLst>
              <a:gs pos="0">
                <a:schemeClr val="bg1"/>
              </a:gs>
              <a:gs pos="82000">
                <a:schemeClr val="bg1">
                  <a:alpha val="0"/>
                </a:schemeClr>
              </a:gs>
            </a:gsLst>
            <a:lin ang="16200000" scaled="1"/>
            <a:tileRect/>
          </a:gra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0600"/>
            <a:ext cx="810387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481" y="2667000"/>
            <a:ext cx="4331970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1676400"/>
            <a:ext cx="8128000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532AFA8-ADE4-4C3E-AF0A-235C72499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6339840"/>
            <a:ext cx="22671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7721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  <p15:guide id="3" pos="32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half horizontal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1482" y="2667001"/>
            <a:ext cx="8321039" cy="1757126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0600"/>
            <a:ext cx="810387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480" y="4709677"/>
            <a:ext cx="8321038" cy="1500876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1676400"/>
            <a:ext cx="8128000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32B29A-2701-4A73-83CF-09E0AB1B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6339840"/>
            <a:ext cx="22671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6410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1482" y="2667001"/>
            <a:ext cx="4331969" cy="354355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0600"/>
            <a:ext cx="810387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14900" y="2667001"/>
            <a:ext cx="3817618" cy="3543552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1676400"/>
            <a:ext cx="8128000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A52166E-5DA9-4AA1-9355-E8DBFDD90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6339840"/>
            <a:ext cx="22671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4095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Title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3735623"/>
            <a:ext cx="810387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482" y="4617492"/>
            <a:ext cx="7418069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" y="112979"/>
            <a:ext cx="9143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9FF8476-DF8C-4276-8CF6-44BC91B88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6339840"/>
            <a:ext cx="22671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0053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3735623"/>
            <a:ext cx="833247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481" y="4617492"/>
            <a:ext cx="3909060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" y="112979"/>
            <a:ext cx="9143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34890" y="4617492"/>
            <a:ext cx="3909060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C5AD12C-F7F6-431D-ABA4-F7E37CACE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6339840"/>
            <a:ext cx="22671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0030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Image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1129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274" y="3735625"/>
            <a:ext cx="3760470" cy="2408917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" y="112979"/>
            <a:ext cx="9143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38376498-C218-4EDB-8416-A59802EF2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1" y="1981199"/>
            <a:ext cx="3292157" cy="4163339"/>
          </a:xfrm>
          <a:solidFill>
            <a:schemeClr val="bg1"/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692140" y="2286000"/>
            <a:ext cx="2766060" cy="358140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Important Content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C81B64-070E-43F3-BCB5-833AB965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1708" y="3717928"/>
            <a:ext cx="685800" cy="9302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666431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Multiple images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4176259"/>
            <a:ext cx="3257550" cy="1968280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" y="112979"/>
            <a:ext cx="9143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96DE17A8-F4B7-4571-A6E8-FD28BA425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07127" y="1066801"/>
            <a:ext cx="2628899" cy="50777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9D9A0502-98A2-467D-BE1C-CE8391C73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143250" y="4343400"/>
            <a:ext cx="2057400" cy="18011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8298DB4E-3B92-4CA4-852A-9F647E721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143250" y="1066804"/>
            <a:ext cx="2057400" cy="312602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E528B4D-15E8-4161-96F7-75D0217A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6339840"/>
            <a:ext cx="22671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69429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" y="112976"/>
            <a:ext cx="9143999" cy="67450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67066A-9B9E-468B-97C6-94BF615FA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6339840"/>
            <a:ext cx="22671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AF7E6-6C19-4A41-BFA5-44C4F2A3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548640"/>
            <a:ext cx="8329613" cy="51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124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" y="0"/>
            <a:ext cx="9143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C59837-0A86-4467-BB38-E2AC882F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6339840"/>
            <a:ext cx="22671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7779-E765-4EC2-825C-B8E41285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548640"/>
            <a:ext cx="8329613" cy="51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4607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" y="0"/>
            <a:ext cx="9143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46352" y="1189971"/>
            <a:ext cx="3292157" cy="4677431"/>
          </a:xfrm>
          <a:solidFill>
            <a:schemeClr val="bg1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709241" y="1494770"/>
            <a:ext cx="2766060" cy="391543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Important Content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E16EF6-8987-4193-B346-1BEA14401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6339840"/>
            <a:ext cx="22671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D4840-4EB5-4438-9A16-D0006A68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548643"/>
            <a:ext cx="8329613" cy="6413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1470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50D09E5B-B146-4D08-82EC-846DD89B0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46" y="0"/>
            <a:ext cx="7448504" cy="6823040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88940597-2E9A-4141-B2D0-C488487F1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0052" y="0"/>
            <a:ext cx="38147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951" y="609600"/>
            <a:ext cx="5572125" cy="56388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1" y="1905000"/>
            <a:ext cx="4398287" cy="2275238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1" y="4297679"/>
            <a:ext cx="3054440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A44EEDB-C599-41AA-9D84-D53811C28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8173" y="0"/>
            <a:ext cx="47627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FE574478-76DE-4613-8FBD-36B353081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6294" y="0"/>
            <a:ext cx="47627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60086" y="34960"/>
            <a:ext cx="3883914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653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" y="0"/>
            <a:ext cx="9143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4203" y="1189971"/>
            <a:ext cx="3292157" cy="4677431"/>
          </a:xfrm>
          <a:solidFill>
            <a:schemeClr val="accent2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77092" y="1494770"/>
            <a:ext cx="2766060" cy="391543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Important Content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AC89BA5-7D71-4838-92DC-A9DD44EC0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6339840"/>
            <a:ext cx="22671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614DBA-0879-4C83-B4B4-EECB085A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548640"/>
            <a:ext cx="8329613" cy="441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976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0600"/>
            <a:ext cx="810387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480" y="4021651"/>
            <a:ext cx="3817618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3429000"/>
            <a:ext cx="3817618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95853" y="4021651"/>
            <a:ext cx="3817618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95853" y="3429000"/>
            <a:ext cx="3817618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1708" y="2423061"/>
            <a:ext cx="533398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895853" y="2423061"/>
            <a:ext cx="533398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94646A1-59D8-49D7-B0E1-B7771AB22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6339840"/>
            <a:ext cx="22671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0668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0600"/>
            <a:ext cx="810387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480" y="4021651"/>
            <a:ext cx="2606040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3429000"/>
            <a:ext cx="260604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268980" y="4021651"/>
            <a:ext cx="2606040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68980" y="3429000"/>
            <a:ext cx="260604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1708" y="2423061"/>
            <a:ext cx="533398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268980" y="2423061"/>
            <a:ext cx="533398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F4C1E55C-86D8-4053-9865-59D5B4F8A35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26480" y="4021651"/>
            <a:ext cx="2606040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B68B60C-9D86-4961-A5CE-AB650CA336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26480" y="3429000"/>
            <a:ext cx="260604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AFE200E7-D3F0-41C3-92B0-E09677035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126252" y="2423061"/>
            <a:ext cx="533398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20633DF-6AFD-4B07-9AFD-09317A9CC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6339840"/>
            <a:ext cx="22671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6824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on Content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0600"/>
            <a:ext cx="810387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71951" y="2438400"/>
            <a:ext cx="4426094" cy="975260"/>
          </a:xfrm>
        </p:spPr>
        <p:txBody>
          <a:bodyPr lIns="91440" rIns="9144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2713664"/>
            <a:ext cx="260604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1708" y="2564258"/>
            <a:ext cx="533398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171951" y="4391622"/>
            <a:ext cx="4426094" cy="975260"/>
          </a:xfrm>
        </p:spPr>
        <p:txBody>
          <a:bodyPr lIns="91440" rIns="9144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43000" y="4666886"/>
            <a:ext cx="260604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11708" y="4517480"/>
            <a:ext cx="533398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6339840"/>
            <a:ext cx="22671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2157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on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0600"/>
            <a:ext cx="810387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71951" y="2423064"/>
            <a:ext cx="4426094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2547465"/>
            <a:ext cx="2857500" cy="757130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1708" y="2564258"/>
            <a:ext cx="533398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171951" y="3556396"/>
            <a:ext cx="4426094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43000" y="3680800"/>
            <a:ext cx="2857500" cy="757130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11708" y="3697593"/>
            <a:ext cx="533398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6339840"/>
            <a:ext cx="22671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171951" y="4689735"/>
            <a:ext cx="4426094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3000" y="4814136"/>
            <a:ext cx="2857500" cy="757130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11708" y="4830929"/>
            <a:ext cx="533398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847411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de patch Icon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246965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1129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0600"/>
            <a:ext cx="810387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3411" y="2035302"/>
            <a:ext cx="3234633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630" y="2280181"/>
            <a:ext cx="370332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17320" y="1935993"/>
            <a:ext cx="820587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553349" y="3576256"/>
            <a:ext cx="4044694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1480" y="3846999"/>
            <a:ext cx="301752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580882" y="3502811"/>
            <a:ext cx="820587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6339840"/>
            <a:ext cx="22671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712276" y="5117210"/>
            <a:ext cx="4885769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1481" y="5362089"/>
            <a:ext cx="221742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760295" y="5017901"/>
            <a:ext cx="820587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F57DF2-7AB9-4D3A-AADE-E93D5621B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6246965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1745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</p:spTree>
    <p:extLst>
      <p:ext uri="{BB962C8B-B14F-4D97-AF65-F5344CB8AC3E}">
        <p14:creationId xmlns:p14="http://schemas.microsoft.com/office/powerpoint/2010/main" val="1358974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de patc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246965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0600"/>
            <a:ext cx="810387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6339840"/>
            <a:ext cx="22671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6246965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13574" y="5181600"/>
            <a:ext cx="516155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B9C406-BFD3-481F-9B48-3DCA3A330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313924" y="5181600"/>
            <a:ext cx="516155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F3D50D-B3D8-4A41-84D8-4BE250D1B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114274" y="5181600"/>
            <a:ext cx="516155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0052" y="2057401"/>
            <a:ext cx="27431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1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6321F101-EC7B-4128-A7FA-373AC507D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00402" y="2057401"/>
            <a:ext cx="27431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2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229667AF-39CB-43E6-8D30-A2DDF8365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00752" y="2057401"/>
            <a:ext cx="27431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3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482" y="5542992"/>
            <a:ext cx="273176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B4CA538-2AD9-458A-B582-2FBFEAF60C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0402" y="5542992"/>
            <a:ext cx="273176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857C263B-EA99-4350-84C0-08B9746AEC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00752" y="5542992"/>
            <a:ext cx="273176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</p:spTree>
    <p:extLst>
      <p:ext uri="{BB962C8B-B14F-4D97-AF65-F5344CB8AC3E}">
        <p14:creationId xmlns:p14="http://schemas.microsoft.com/office/powerpoint/2010/main" val="1184759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246965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0600"/>
            <a:ext cx="810387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6339840"/>
            <a:ext cx="22671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6246965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313549" y="5027659"/>
            <a:ext cx="516155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2928" y="2057402"/>
            <a:ext cx="2057398" cy="274319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5767" y="5307558"/>
            <a:ext cx="233171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FD9C5C0-2B13-4BD9-BA25-5F692DE9E8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5767" y="5688562"/>
            <a:ext cx="233171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71D9F8-CAE6-4680-A029-F96D0F1441FD}"/>
              </a:ext>
            </a:extLst>
          </p:cNvPr>
          <p:cNvCxnSpPr>
            <a:cxnSpLocks/>
          </p:cNvCxnSpPr>
          <p:nvPr userDrawn="1"/>
        </p:nvCxnSpPr>
        <p:spPr>
          <a:xfrm flipH="1">
            <a:off x="2930884" y="2747071"/>
            <a:ext cx="1620038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1598D0-210A-4FC8-9A7B-BFA0921CF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152383" y="3754240"/>
            <a:ext cx="0" cy="82296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06439E2-68F5-46DF-9799-ABBEBECFD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29511" y="2754546"/>
            <a:ext cx="2440799" cy="2828600"/>
            <a:chOff x="4431264" y="2199060"/>
            <a:chExt cx="3363136" cy="28286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5E9585-55FC-4C03-8122-DED9B077D9F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2403E01-A7A9-4801-84C2-A2B3D9B7F577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BDA24073-E1E8-43FF-B135-B2947B9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4070060" y="3663296"/>
            <a:ext cx="754377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DAD1D946-AD65-4E2D-A739-D93BA1AC1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3306701" y="5090164"/>
            <a:ext cx="754377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036FD13F-5CDF-4A6F-A890-1F23EA590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4844125" y="2223786"/>
            <a:ext cx="754377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EA974DF-48E5-46E7-9453-8A47028B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5277496" y="2747071"/>
            <a:ext cx="1620038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A85692E-DBD5-4FD7-95CA-849C10263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498994" y="3754240"/>
            <a:ext cx="0" cy="82296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6422F5-A2F2-43D5-84EE-F875A28A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276122" y="2754546"/>
            <a:ext cx="2440799" cy="2828600"/>
            <a:chOff x="4431264" y="2199060"/>
            <a:chExt cx="3363136" cy="28286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BDD12EB-7EFD-4370-A7C6-9E57D6A7C6D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D1AAC8-713E-418F-B7B4-27B58BDFD77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DEE070FD-95C9-4396-B429-69E1E14E3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416672" y="3663296"/>
            <a:ext cx="754377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5A9E7D40-35C3-4F7D-AAB6-D4168037C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653310" y="5090164"/>
            <a:ext cx="754377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13CB6343-C37E-4656-A566-EA9A3A1B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90735" y="2223786"/>
            <a:ext cx="754377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847B0A6E-95FE-4876-8783-F2D69813E0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96888" y="2643608"/>
            <a:ext cx="983861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E9CD2A8-E96D-45CF-B252-F6F8267FF3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18062" y="4083118"/>
            <a:ext cx="983861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1AE8BBFE-01C4-4028-9B89-8D3A005A4B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73212" y="5509986"/>
            <a:ext cx="983861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49C15349-435A-457E-9835-D4345AD3ED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45840" y="2643608"/>
            <a:ext cx="983861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06DC437D-C5F6-49FA-8BF0-932297827E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67014" y="4083118"/>
            <a:ext cx="983861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9DB16E7F-EE86-4AF9-871B-5614FE2D4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22164" y="5509986"/>
            <a:ext cx="983861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622213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0600"/>
            <a:ext cx="810387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6339840"/>
            <a:ext cx="22671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6246965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70049" y="1981200"/>
            <a:ext cx="1142995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1650" y="2618469"/>
            <a:ext cx="2331719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1650" y="2999473"/>
            <a:ext cx="233171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609817" y="1591058"/>
            <a:ext cx="0" cy="55549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358417" y="3865629"/>
            <a:ext cx="754377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40372" y="5114388"/>
            <a:ext cx="1190471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0372" y="5346801"/>
            <a:ext cx="1190471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730017" y="3865629"/>
            <a:ext cx="754377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11972" y="5114388"/>
            <a:ext cx="1190471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11972" y="5346801"/>
            <a:ext cx="1190471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087331" y="3865629"/>
            <a:ext cx="754377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69285" y="5114388"/>
            <a:ext cx="1190471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69285" y="5346801"/>
            <a:ext cx="1190471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444642" y="3865629"/>
            <a:ext cx="754377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26597" y="5114388"/>
            <a:ext cx="1190471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26597" y="5346801"/>
            <a:ext cx="1190471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799976" y="3865629"/>
            <a:ext cx="754377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81930" y="5114388"/>
            <a:ext cx="1190471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81930" y="5346801"/>
            <a:ext cx="1190471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72609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0600"/>
            <a:ext cx="810387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6339840"/>
            <a:ext cx="22671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6246965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697482" y="1981200"/>
            <a:ext cx="1142995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69082" y="2618469"/>
            <a:ext cx="2331719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69082" y="2999473"/>
            <a:ext cx="233171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623877" y="1008128"/>
            <a:ext cx="0" cy="672084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89548" y="3865629"/>
            <a:ext cx="754377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1502" y="5114388"/>
            <a:ext cx="1190471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1502" y="5346801"/>
            <a:ext cx="1190471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161148" y="3865629"/>
            <a:ext cx="754377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43102" y="5114388"/>
            <a:ext cx="1190471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43102" y="5346801"/>
            <a:ext cx="1190471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518459" y="3865629"/>
            <a:ext cx="754377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00414" y="5114388"/>
            <a:ext cx="1190471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00414" y="5346801"/>
            <a:ext cx="1190471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875773" y="3865629"/>
            <a:ext cx="754377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57727" y="5114388"/>
            <a:ext cx="1190471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57727" y="5346801"/>
            <a:ext cx="1190471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31106" y="3865629"/>
            <a:ext cx="754377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13060" y="5114388"/>
            <a:ext cx="1190471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13060" y="5346801"/>
            <a:ext cx="1190471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586438" y="3865629"/>
            <a:ext cx="754377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368393" y="5114388"/>
            <a:ext cx="1190471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368393" y="5346801"/>
            <a:ext cx="1190471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782655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_Deep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6055903" y="3124200"/>
            <a:ext cx="1565759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43063" y="609600"/>
            <a:ext cx="5857875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2858" y="1905000"/>
            <a:ext cx="4398287" cy="2275238"/>
          </a:xfrm>
        </p:spPr>
        <p:txBody>
          <a:bodyPr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781" y="4297679"/>
            <a:ext cx="3054440" cy="1463040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31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0600"/>
            <a:ext cx="810387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6339840"/>
            <a:ext cx="22671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6246965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133571" y="1905000"/>
            <a:ext cx="941550" cy="125540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0854" y="2288334"/>
            <a:ext cx="2331719" cy="290097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00854" y="2566044"/>
            <a:ext cx="2331719" cy="221043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623877" y="449579"/>
            <a:ext cx="0" cy="672084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823838" y="3352800"/>
            <a:ext cx="685797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1502" y="4327383"/>
            <a:ext cx="1190471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1502" y="4497395"/>
            <a:ext cx="1190471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195438" y="3352800"/>
            <a:ext cx="685797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43102" y="4327383"/>
            <a:ext cx="1190471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43102" y="4497395"/>
            <a:ext cx="1190471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3552749" y="3352800"/>
            <a:ext cx="685797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00414" y="4327383"/>
            <a:ext cx="1190471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00414" y="4497395"/>
            <a:ext cx="1190471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910063" y="3352800"/>
            <a:ext cx="685797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57727" y="4327383"/>
            <a:ext cx="1190471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57727" y="4497395"/>
            <a:ext cx="1190471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6265396" y="3352800"/>
            <a:ext cx="685797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13060" y="4327383"/>
            <a:ext cx="1190471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13060" y="4497395"/>
            <a:ext cx="1190471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7620728" y="3352800"/>
            <a:ext cx="685797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368393" y="4327383"/>
            <a:ext cx="1190471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368393" y="4497395"/>
            <a:ext cx="1190471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69BD202-1C38-47A5-8B06-0AADB78AA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623877" y="3337955"/>
            <a:ext cx="0" cy="4173113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68CF0B9D-069C-46BA-9B77-7BDE114F3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2195438" y="4967309"/>
            <a:ext cx="685797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6EB5CB55-9BF0-4309-AA93-9540CDA1CE2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43102" y="5988392"/>
            <a:ext cx="1190471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184A6FF6-89E5-41B3-83AD-E1F1AC1C71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43102" y="6158404"/>
            <a:ext cx="1190471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65909E03-0C86-44C4-9260-484E8CF63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3552749" y="4967309"/>
            <a:ext cx="685797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0D08C690-4C72-47C4-ADBC-6DBFC463FC3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00414" y="5988392"/>
            <a:ext cx="1190471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FEBB122E-6E5D-4B48-91C0-C6EB8BA3D2D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300414" y="6158404"/>
            <a:ext cx="1190471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A968314E-9F6B-4D90-BC2A-C5BB6AC70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4910063" y="4967309"/>
            <a:ext cx="685797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98FF5C01-8CE1-475F-A59A-011328494FC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657727" y="5988392"/>
            <a:ext cx="1190471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DC690F93-088F-498C-9B26-2DCE00A1145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657727" y="6158404"/>
            <a:ext cx="1190471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1D462CE1-BEE9-45C4-AB54-354D05E69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6265396" y="4967309"/>
            <a:ext cx="685797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9FA2731A-D1B2-4144-8373-12B9313F9BF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013060" y="5988392"/>
            <a:ext cx="1190471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F61DF59D-6B27-4EC6-A151-0F9B99DC80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013060" y="6158404"/>
            <a:ext cx="1190471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020462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ide patc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246965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0600"/>
            <a:ext cx="810387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6339840"/>
            <a:ext cx="22671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6246965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</p:spTree>
    <p:extLst>
      <p:ext uri="{BB962C8B-B14F-4D97-AF65-F5344CB8AC3E}">
        <p14:creationId xmlns:p14="http://schemas.microsoft.com/office/powerpoint/2010/main" val="180005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aption Content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6246965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2950" y="609600"/>
            <a:ext cx="348615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975" y="3962400"/>
            <a:ext cx="3086100" cy="19812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3425" y="4114800"/>
            <a:ext cx="3657600" cy="1371602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133350" y="4868319"/>
            <a:ext cx="1219200" cy="169364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3619500" y="4868320"/>
            <a:ext cx="1219200" cy="169364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7057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aption Content_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6246965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2950" y="609600"/>
            <a:ext cx="348615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975" y="3962400"/>
            <a:ext cx="3086100" cy="19812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3425" y="4114800"/>
            <a:ext cx="3657600" cy="1371602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133350" y="4868319"/>
            <a:ext cx="1219200" cy="169364"/>
          </a:xfr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3619500" y="4868320"/>
            <a:ext cx="1219200" cy="169364"/>
          </a:xfrm>
          <a:solidFill>
            <a:schemeClr val="accent5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05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7578242" y="3587303"/>
            <a:ext cx="1565759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4313" y="0"/>
            <a:ext cx="8715375" cy="6591300"/>
          </a:xfrm>
          <a:solidFill>
            <a:schemeClr val="accent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88" y="2679192"/>
            <a:ext cx="7472363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40005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5266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7578242" y="3587303"/>
            <a:ext cx="1565759" cy="3270696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4313" y="0"/>
            <a:ext cx="8715375" cy="6591300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88" y="2679192"/>
            <a:ext cx="7472363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400050" cy="1499616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722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7578242" y="3587303"/>
            <a:ext cx="1565759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4313" y="0"/>
            <a:ext cx="8715375" cy="6591300"/>
          </a:xfrm>
          <a:solidFill>
            <a:schemeClr val="accent5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88" y="2679192"/>
            <a:ext cx="7472363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40005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1092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489EE1C9-68AE-4BDD-B34C-9DE809C4D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" y="0"/>
            <a:ext cx="9143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9144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>
              <a:alpha val="84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9F89ADF8-2320-4EC3-98EA-5CB618A52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050" y="0"/>
            <a:ext cx="5086350" cy="6324600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120" y="2265916"/>
            <a:ext cx="3986213" cy="3488998"/>
          </a:xfrm>
          <a:noFill/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4D12B-58A6-47D1-9B2D-697AB265C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6339840"/>
            <a:ext cx="22671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37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" y="5378961"/>
            <a:ext cx="9143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9144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7" y="990600"/>
            <a:ext cx="6858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2286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3FC1AA-8591-43A1-9962-1599E1A8A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6339840"/>
            <a:ext cx="22671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482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" y="5378961"/>
            <a:ext cx="9143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9144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1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7" y="990600"/>
            <a:ext cx="6858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2286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60B2D8-3756-4781-A8DD-692C3F895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6339840"/>
            <a:ext cx="22671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0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1543050" y="466727"/>
            <a:ext cx="527506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6800850" y="4648200"/>
            <a:ext cx="85725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43063" y="609600"/>
            <a:ext cx="5857875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2858" y="1905000"/>
            <a:ext cx="4398287" cy="2275238"/>
          </a:xfrm>
        </p:spPr>
        <p:txBody>
          <a:bodyPr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781" y="4297679"/>
            <a:ext cx="3054440" cy="1463040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01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" y="5378961"/>
            <a:ext cx="9143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9144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5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7" y="990600"/>
            <a:ext cx="6858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2286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EDA9EB-20CE-4EA1-9720-40FBEB456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6339840"/>
            <a:ext cx="22671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650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" y="5378961"/>
            <a:ext cx="9143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9144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6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7" y="990600"/>
            <a:ext cx="6858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2286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033509-FE6E-46FC-85C8-B777FBA2F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6339840"/>
            <a:ext cx="22671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8915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826" y="457200"/>
            <a:ext cx="6096257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7091807" y="-926244"/>
            <a:ext cx="98579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6999614" y="-941780"/>
            <a:ext cx="129268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sz="1800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2951" y="304800"/>
            <a:ext cx="6096257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3603" y="1219200"/>
            <a:ext cx="5424349" cy="903638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133478" y="-47624"/>
            <a:ext cx="304797" cy="400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sz="1800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60086" y="34960"/>
            <a:ext cx="3883914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932519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6055903" y="3124200"/>
            <a:ext cx="1565759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43063" y="609600"/>
            <a:ext cx="5857875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72858" y="1905000"/>
            <a:ext cx="4398287" cy="2275238"/>
          </a:xfrm>
        </p:spPr>
        <p:txBody>
          <a:bodyPr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032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1543050" y="466727"/>
            <a:ext cx="527506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6800850" y="4648200"/>
            <a:ext cx="85725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43063" y="609600"/>
            <a:ext cx="5857875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72858" y="1905000"/>
            <a:ext cx="4398287" cy="2275238"/>
          </a:xfrm>
        </p:spPr>
        <p:txBody>
          <a:bodyPr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857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438098" y="-142449"/>
            <a:ext cx="913701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343150" y="0"/>
            <a:ext cx="680085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050" y="266700"/>
            <a:ext cx="382905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0088" y="762000"/>
            <a:ext cx="3286125" cy="34290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235744" y="4953000"/>
            <a:ext cx="85725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8034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6246965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2950" y="609600"/>
            <a:ext cx="348615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2975" y="1447800"/>
            <a:ext cx="3086100" cy="39624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8825" y="409575"/>
            <a:ext cx="9144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8825" y="6076950"/>
            <a:ext cx="9144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53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438098" y="-142449"/>
            <a:ext cx="913701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343150" y="0"/>
            <a:ext cx="680085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050" y="266700"/>
            <a:ext cx="382905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088" y="762000"/>
            <a:ext cx="3286125" cy="34290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088" y="4343400"/>
            <a:ext cx="3286125" cy="1355732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235744" y="4953000"/>
            <a:ext cx="85725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6246965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2950" y="609600"/>
            <a:ext cx="348615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975" y="1447800"/>
            <a:ext cx="3086100" cy="39624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3425" y="4495801"/>
            <a:ext cx="3657600" cy="60960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8825" y="409575"/>
            <a:ext cx="9144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8825" y="6076950"/>
            <a:ext cx="9144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31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1129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0600"/>
            <a:ext cx="8103870" cy="14478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480" y="2667000"/>
            <a:ext cx="7716520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6246965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792466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mphasis-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1129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0600"/>
            <a:ext cx="8103870" cy="70788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480" y="2667000"/>
            <a:ext cx="7716520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6246965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676400"/>
            <a:ext cx="8128000" cy="424732"/>
          </a:xfrm>
          <a:solidFill>
            <a:schemeClr val="accent1"/>
          </a:solidFill>
        </p:spPr>
        <p:txBody>
          <a:bodyPr wrap="square" lIns="640080" rIns="91440">
            <a:sp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</p:spTree>
    <p:extLst>
      <p:ext uri="{BB962C8B-B14F-4D97-AF65-F5344CB8AC3E}">
        <p14:creationId xmlns:p14="http://schemas.microsoft.com/office/powerpoint/2010/main" val="1305947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1" y="548640"/>
            <a:ext cx="832961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1" y="2103120"/>
            <a:ext cx="8329613" cy="42214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3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9" r:id="rId2"/>
    <p:sldLayoutId id="2147483961" r:id="rId3"/>
    <p:sldLayoutId id="2147483962" r:id="rId4"/>
    <p:sldLayoutId id="2147483964" r:id="rId5"/>
    <p:sldLayoutId id="2147483958" r:id="rId6"/>
    <p:sldLayoutId id="2147483963" r:id="rId7"/>
    <p:sldLayoutId id="2147483957" r:id="rId8"/>
    <p:sldLayoutId id="2147483965" r:id="rId9"/>
    <p:sldLayoutId id="2147483966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7" r:id="rId17"/>
    <p:sldLayoutId id="2147483967" r:id="rId18"/>
    <p:sldLayoutId id="2147483968" r:id="rId19"/>
    <p:sldLayoutId id="2147483987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8" r:id="rId26"/>
    <p:sldLayoutId id="2147483974" r:id="rId27"/>
    <p:sldLayoutId id="2147483975" r:id="rId28"/>
    <p:sldLayoutId id="2147483976" r:id="rId29"/>
    <p:sldLayoutId id="214748397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5" r:id="rId37"/>
    <p:sldLayoutId id="2147484002" r:id="rId38"/>
    <p:sldLayoutId id="2147484003" r:id="rId39"/>
    <p:sldLayoutId id="2147484004" r:id="rId40"/>
    <p:sldLayoutId id="2147483994" r:id="rId41"/>
    <p:sldLayoutId id="2147484005" r:id="rId42"/>
    <p:sldLayoutId id="2147484006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4008" r:id="rId52"/>
    <p:sldLayoutId id="2147484009" r:id="rId53"/>
    <p:sldLayoutId id="2147484010" r:id="rId54"/>
    <p:sldLayoutId id="2147484011" r:id="rId55"/>
    <p:sldLayoutId id="2147484012" r:id="rId5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52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5508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573DB-D5F3-3F83-89B2-017A87A72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lose up of a sunflower">
            <a:extLst>
              <a:ext uri="{FF2B5EF4-FFF2-40B4-BE49-F238E27FC236}">
                <a16:creationId xmlns:a16="http://schemas.microsoft.com/office/drawing/2014/main" id="{E874E3D1-3D97-2582-3061-C74E4F4CA94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alphaModFix amt="20000"/>
          </a:blip>
          <a:srcRect t="10829" b="10829"/>
          <a:stretch/>
        </p:blipFill>
        <p:spPr/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8873488-4E14-3010-CC6B-2DFFF403D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74" y="305632"/>
            <a:ext cx="1212484" cy="4555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ACB5BF-4F90-1692-F2C9-41DD1E120176}"/>
              </a:ext>
            </a:extLst>
          </p:cNvPr>
          <p:cNvSpPr/>
          <p:nvPr/>
        </p:nvSpPr>
        <p:spPr>
          <a:xfrm>
            <a:off x="152400" y="0"/>
            <a:ext cx="4495800" cy="1114016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ptos" panose="020B0004020202020204" pitchFamily="34" charset="0"/>
              </a:rPr>
              <a:t>Kansas Rotary Action Form</a:t>
            </a:r>
          </a:p>
          <a:p>
            <a:r>
              <a:rPr lang="en-US" sz="1600" b="1" dirty="0">
                <a:latin typeface="Aptos" panose="020B0004020202020204" pitchFamily="34" charset="0"/>
              </a:rPr>
              <a:t>Issue: </a:t>
            </a:r>
          </a:p>
          <a:p>
            <a:r>
              <a:rPr lang="en-US" sz="1600" b="1" dirty="0">
                <a:latin typeface="Aptos" panose="020B0004020202020204" pitchFamily="34" charset="0"/>
              </a:rPr>
              <a:t>Timeframe:</a:t>
            </a:r>
            <a:r>
              <a:rPr lang="en-US" sz="2400" b="1" dirty="0"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C84E69A-F60C-C39C-14CD-F448D44532C6}"/>
              </a:ext>
            </a:extLst>
          </p:cNvPr>
          <p:cNvSpPr/>
          <p:nvPr/>
        </p:nvSpPr>
        <p:spPr>
          <a:xfrm>
            <a:off x="152400" y="1512938"/>
            <a:ext cx="2050684" cy="1371600"/>
          </a:xfrm>
          <a:prstGeom prst="round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Aptos" panose="020B0004020202020204" pitchFamily="34" charset="0"/>
              </a:rPr>
              <a:t>Rotary’s 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5DC8C84-4CD8-35D2-E7A3-E7D7A159C127}"/>
              </a:ext>
            </a:extLst>
          </p:cNvPr>
          <p:cNvSpPr/>
          <p:nvPr/>
        </p:nvSpPr>
        <p:spPr>
          <a:xfrm>
            <a:off x="152400" y="3124201"/>
            <a:ext cx="2050684" cy="1371600"/>
          </a:xfrm>
          <a:prstGeom prst="round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Aptos" panose="020B0004020202020204" pitchFamily="34" charset="0"/>
              </a:rPr>
              <a:t>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BF0EC3D-4FE1-7172-7D2F-ED2D386DFA33}"/>
              </a:ext>
            </a:extLst>
          </p:cNvPr>
          <p:cNvSpPr/>
          <p:nvPr/>
        </p:nvSpPr>
        <p:spPr>
          <a:xfrm>
            <a:off x="152400" y="4737919"/>
            <a:ext cx="2050684" cy="1371600"/>
          </a:xfrm>
          <a:prstGeom prst="round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Aptos" panose="020B0004020202020204" pitchFamily="34" charset="0"/>
              </a:rPr>
              <a:t>Inputs/assets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C5186C3-D2CD-A887-BFEB-8E0A01B28600}"/>
              </a:ext>
            </a:extLst>
          </p:cNvPr>
          <p:cNvSpPr/>
          <p:nvPr/>
        </p:nvSpPr>
        <p:spPr>
          <a:xfrm>
            <a:off x="4443573" y="1716436"/>
            <a:ext cx="2050684" cy="1066800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AB65665-2DB4-7614-A43E-F6D2110DE348}"/>
              </a:ext>
            </a:extLst>
          </p:cNvPr>
          <p:cNvSpPr/>
          <p:nvPr/>
        </p:nvSpPr>
        <p:spPr>
          <a:xfrm>
            <a:off x="4436646" y="1259162"/>
            <a:ext cx="2050684" cy="392063"/>
          </a:xfrm>
          <a:prstGeom prst="roundRect">
            <a:avLst/>
          </a:prstGeom>
          <a:solidFill>
            <a:srgbClr val="FFC000"/>
          </a:solidFill>
          <a:ln>
            <a:solidFill>
              <a:srgbClr val="F7A8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sz="1200" b="1" dirty="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en-US" sz="1200" b="1" dirty="0">
                <a:solidFill>
                  <a:schemeClr val="tx1"/>
                </a:solidFill>
                <a:latin typeface="Aptos" panose="020B0004020202020204" pitchFamily="34" charset="0"/>
              </a:rPr>
              <a:t>Action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B522B33-0456-C4F8-8BA0-2FFA3E872126}"/>
              </a:ext>
            </a:extLst>
          </p:cNvPr>
          <p:cNvSpPr/>
          <p:nvPr/>
        </p:nvSpPr>
        <p:spPr>
          <a:xfrm>
            <a:off x="4443573" y="5246088"/>
            <a:ext cx="2050684" cy="1066800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FEB91F8-1E2D-6E3C-EEB5-38DD246654DD}"/>
              </a:ext>
            </a:extLst>
          </p:cNvPr>
          <p:cNvSpPr/>
          <p:nvPr/>
        </p:nvSpPr>
        <p:spPr>
          <a:xfrm>
            <a:off x="4443573" y="4070844"/>
            <a:ext cx="2050684" cy="1066800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2EBDC97-1C12-466A-AAF5-933CC37AA1C1}"/>
              </a:ext>
            </a:extLst>
          </p:cNvPr>
          <p:cNvSpPr/>
          <p:nvPr/>
        </p:nvSpPr>
        <p:spPr>
          <a:xfrm>
            <a:off x="4443573" y="2895600"/>
            <a:ext cx="2050684" cy="1066800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B905CFB-C05C-839C-306A-742897817129}"/>
              </a:ext>
            </a:extLst>
          </p:cNvPr>
          <p:cNvSpPr/>
          <p:nvPr/>
        </p:nvSpPr>
        <p:spPr>
          <a:xfrm>
            <a:off x="2348846" y="1512938"/>
            <a:ext cx="1789640" cy="242469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1745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62FF54D-BB4F-CA80-71CD-5E2ACEE3B7E6}"/>
              </a:ext>
            </a:extLst>
          </p:cNvPr>
          <p:cNvSpPr/>
          <p:nvPr/>
        </p:nvSpPr>
        <p:spPr>
          <a:xfrm>
            <a:off x="2348846" y="1259162"/>
            <a:ext cx="1776693" cy="392063"/>
          </a:xfrm>
          <a:prstGeom prst="roundRect">
            <a:avLst/>
          </a:prstGeom>
          <a:solidFill>
            <a:srgbClr val="FFC000"/>
          </a:solidFill>
          <a:ln>
            <a:solidFill>
              <a:srgbClr val="F7A8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sz="1200" b="1" dirty="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en-US" sz="1200" b="1" dirty="0">
                <a:solidFill>
                  <a:schemeClr val="tx1"/>
                </a:solidFill>
                <a:latin typeface="Aptos" panose="020B0004020202020204" pitchFamily="34" charset="0"/>
              </a:rPr>
              <a:t>Vision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F52CB85-03E5-C147-2B51-1E2097FBFF98}"/>
              </a:ext>
            </a:extLst>
          </p:cNvPr>
          <p:cNvSpPr/>
          <p:nvPr/>
        </p:nvSpPr>
        <p:spPr>
          <a:xfrm>
            <a:off x="2316112" y="4266875"/>
            <a:ext cx="1834704" cy="242469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1745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4B90023-3CEC-761A-FF90-7CA3B775A50A}"/>
              </a:ext>
            </a:extLst>
          </p:cNvPr>
          <p:cNvSpPr/>
          <p:nvPr/>
        </p:nvSpPr>
        <p:spPr>
          <a:xfrm>
            <a:off x="2355319" y="4070844"/>
            <a:ext cx="1776693" cy="392063"/>
          </a:xfrm>
          <a:prstGeom prst="roundRect">
            <a:avLst/>
          </a:prstGeom>
          <a:solidFill>
            <a:srgbClr val="FFC000"/>
          </a:solidFill>
          <a:ln>
            <a:solidFill>
              <a:srgbClr val="F7A8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sz="1200" b="1" dirty="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en-US" sz="1200" b="1" dirty="0">
                <a:solidFill>
                  <a:schemeClr val="tx1"/>
                </a:solidFill>
                <a:latin typeface="Aptos" panose="020B0004020202020204" pitchFamily="34" charset="0"/>
              </a:rPr>
              <a:t>Goals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486A62-8E99-B8BD-744F-CCF339FEC544}"/>
              </a:ext>
            </a:extLst>
          </p:cNvPr>
          <p:cNvSpPr/>
          <p:nvPr/>
        </p:nvSpPr>
        <p:spPr>
          <a:xfrm>
            <a:off x="6820125" y="1413017"/>
            <a:ext cx="2050683" cy="48998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1745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73EDE66-35FD-8F81-50FE-223C8AD9107D}"/>
              </a:ext>
            </a:extLst>
          </p:cNvPr>
          <p:cNvSpPr/>
          <p:nvPr/>
        </p:nvSpPr>
        <p:spPr>
          <a:xfrm>
            <a:off x="6798437" y="1259162"/>
            <a:ext cx="2050684" cy="392063"/>
          </a:xfrm>
          <a:prstGeom prst="roundRect">
            <a:avLst/>
          </a:prstGeom>
          <a:solidFill>
            <a:srgbClr val="FFC000"/>
          </a:solidFill>
          <a:ln>
            <a:solidFill>
              <a:srgbClr val="F7A8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sz="1200" b="1" dirty="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en-US" sz="1200" b="1" dirty="0">
                <a:solidFill>
                  <a:schemeClr val="tx1"/>
                </a:solidFill>
                <a:latin typeface="Aptos" panose="020B0004020202020204" pitchFamily="34" charset="0"/>
              </a:rPr>
              <a:t>Updates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21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1EB99-01B6-3A1F-8815-328A54F78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lose up of a sunflower">
            <a:extLst>
              <a:ext uri="{FF2B5EF4-FFF2-40B4-BE49-F238E27FC236}">
                <a16:creationId xmlns:a16="http://schemas.microsoft.com/office/drawing/2014/main" id="{F0C5CEF2-34EB-C02A-92FB-57D759204DD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alphaModFix amt="20000"/>
          </a:blip>
          <a:srcRect t="10829" b="10829"/>
          <a:stretch/>
        </p:blipFill>
        <p:spPr/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C0C306D-5BD1-D881-4F5F-B956A5010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74" y="305632"/>
            <a:ext cx="1212484" cy="4555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45B81E-DB39-7ACD-EBEA-7436C137117D}"/>
              </a:ext>
            </a:extLst>
          </p:cNvPr>
          <p:cNvSpPr/>
          <p:nvPr/>
        </p:nvSpPr>
        <p:spPr>
          <a:xfrm>
            <a:off x="152400" y="0"/>
            <a:ext cx="4495800" cy="1114016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Aptos" panose="020B0004020202020204" pitchFamily="34" charset="0"/>
              </a:rPr>
              <a:t>Kansas Rotary Action Form</a:t>
            </a:r>
          </a:p>
          <a:p>
            <a:r>
              <a:rPr lang="en-US" sz="1400" b="1" dirty="0">
                <a:latin typeface="Aptos" panose="020B0004020202020204" pitchFamily="34" charset="0"/>
              </a:rPr>
              <a:t>Issue: Kansas is 24</a:t>
            </a:r>
            <a:r>
              <a:rPr lang="en-US" sz="1400" b="1" baseline="30000" dirty="0">
                <a:latin typeface="Aptos" panose="020B0004020202020204" pitchFamily="34" charset="0"/>
              </a:rPr>
              <a:t>th</a:t>
            </a:r>
            <a:r>
              <a:rPr lang="en-US" sz="1400" b="1" dirty="0">
                <a:latin typeface="Aptos" panose="020B0004020202020204" pitchFamily="34" charset="0"/>
              </a:rPr>
              <a:t> in the nation for mental health</a:t>
            </a:r>
          </a:p>
          <a:p>
            <a:r>
              <a:rPr lang="en-US" sz="1400" b="1" dirty="0">
                <a:latin typeface="Aptos" panose="020B0004020202020204" pitchFamily="34" charset="0"/>
              </a:rPr>
              <a:t>Timeframe: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1400" b="1" dirty="0">
                <a:latin typeface="Aptos" panose="020B0004020202020204" pitchFamily="34" charset="0"/>
              </a:rPr>
              <a:t>March-September 2025</a:t>
            </a:r>
            <a:endParaRPr lang="en-US" sz="2000" b="1" dirty="0">
              <a:latin typeface="Aptos" panose="020B00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EAD2A3-5305-25A9-7FDC-6343A8D690D5}"/>
              </a:ext>
            </a:extLst>
          </p:cNvPr>
          <p:cNvSpPr/>
          <p:nvPr/>
        </p:nvSpPr>
        <p:spPr>
          <a:xfrm>
            <a:off x="152400" y="1259161"/>
            <a:ext cx="2050684" cy="1921215"/>
          </a:xfrm>
          <a:prstGeom prst="round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Aptos" panose="020B0004020202020204" pitchFamily="34" charset="0"/>
              </a:rPr>
              <a:t>Rotary’s 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ptos" panose="020B0004020202020204" pitchFamily="34" charset="0"/>
              </a:rPr>
              <a:t>Bring awareness to the state of mental health in KS and resources to help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ptos" panose="020B0004020202020204" pitchFamily="34" charset="0"/>
              </a:rPr>
              <a:t>Raise funds for MH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ptos" panose="020B0004020202020204" pitchFamily="34" charset="0"/>
              </a:rPr>
              <a:t>Engage more partners on this issue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39C49E9-E353-1EAF-7B8F-BB2D3B1D9DAA}"/>
              </a:ext>
            </a:extLst>
          </p:cNvPr>
          <p:cNvSpPr/>
          <p:nvPr/>
        </p:nvSpPr>
        <p:spPr>
          <a:xfrm>
            <a:off x="152400" y="3259157"/>
            <a:ext cx="2050684" cy="1611262"/>
          </a:xfrm>
          <a:prstGeom prst="round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Aptos" panose="020B0004020202020204" pitchFamily="34" charset="0"/>
              </a:rPr>
              <a:t>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ptos" panose="020B0004020202020204" pitchFamily="34" charset="0"/>
              </a:rPr>
              <a:t>ACMHCK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ptos" panose="020B0004020202020204" pitchFamily="34" charset="0"/>
              </a:rPr>
              <a:t>NAMI Kansas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ptos" panose="020B0004020202020204" pitchFamily="34" charset="0"/>
              </a:rPr>
              <a:t>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ptos" panose="020B0004020202020204" pitchFamily="34" charset="0"/>
              </a:rPr>
              <a:t>Law enforcement</a:t>
            </a:r>
          </a:p>
          <a:p>
            <a:pPr algn="ctr"/>
            <a:endParaRPr lang="en-US" sz="12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F95D65B-7AD1-05A8-B823-DA3C0B13603A}"/>
              </a:ext>
            </a:extLst>
          </p:cNvPr>
          <p:cNvSpPr/>
          <p:nvPr/>
        </p:nvSpPr>
        <p:spPr>
          <a:xfrm>
            <a:off x="152400" y="4949201"/>
            <a:ext cx="2050684" cy="1523998"/>
          </a:xfrm>
          <a:prstGeom prst="round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Aptos" panose="020B0004020202020204" pitchFamily="34" charset="0"/>
              </a:rPr>
              <a:t>Inputs/assets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ptos" panose="020B0004020202020204" pitchFamily="34" charset="0"/>
              </a:rPr>
              <a:t>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ptos" panose="020B0004020202020204" pitchFamily="34" charset="0"/>
              </a:rPr>
              <a:t>Coffee can fund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ptos" panose="020B0004020202020204" pitchFamily="34" charset="0"/>
              </a:rPr>
              <a:t>Relationship with school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9A306E5-5388-3AF2-D709-9206417B4FF8}"/>
              </a:ext>
            </a:extLst>
          </p:cNvPr>
          <p:cNvSpPr/>
          <p:nvPr/>
        </p:nvSpPr>
        <p:spPr>
          <a:xfrm>
            <a:off x="4443573" y="1716436"/>
            <a:ext cx="2050684" cy="1066800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ptos" panose="020B0004020202020204" pitchFamily="34" charset="0"/>
              </a:rPr>
              <a:t>Organize a community-wide MHFA training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F6DE323-5395-AFAB-A0F1-090956E1BAD0}"/>
              </a:ext>
            </a:extLst>
          </p:cNvPr>
          <p:cNvSpPr/>
          <p:nvPr/>
        </p:nvSpPr>
        <p:spPr>
          <a:xfrm>
            <a:off x="4436646" y="1259162"/>
            <a:ext cx="2050684" cy="392063"/>
          </a:xfrm>
          <a:prstGeom prst="roundRect">
            <a:avLst/>
          </a:prstGeom>
          <a:solidFill>
            <a:srgbClr val="FFC000"/>
          </a:solidFill>
          <a:ln>
            <a:solidFill>
              <a:srgbClr val="F7A8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sz="1200" b="1" dirty="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en-US" sz="1200" b="1" dirty="0">
                <a:solidFill>
                  <a:schemeClr val="tx1"/>
                </a:solidFill>
                <a:latin typeface="Aptos" panose="020B0004020202020204" pitchFamily="34" charset="0"/>
              </a:rPr>
              <a:t>Action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5EE3E9D-B5DB-75BA-8F20-3387C8AEB69B}"/>
              </a:ext>
            </a:extLst>
          </p:cNvPr>
          <p:cNvSpPr/>
          <p:nvPr/>
        </p:nvSpPr>
        <p:spPr>
          <a:xfrm>
            <a:off x="4443573" y="5246088"/>
            <a:ext cx="2050684" cy="1066800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ptos" panose="020B0004020202020204" pitchFamily="34" charset="0"/>
              </a:rPr>
              <a:t>Conduct a fundraiser for the KBHCE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96269F-7CB4-C74A-4FFD-8883D9EFC9A4}"/>
              </a:ext>
            </a:extLst>
          </p:cNvPr>
          <p:cNvSpPr/>
          <p:nvPr/>
        </p:nvSpPr>
        <p:spPr>
          <a:xfrm>
            <a:off x="4443573" y="4070844"/>
            <a:ext cx="2050684" cy="1066800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ptos" panose="020B0004020202020204" pitchFamily="34" charset="0"/>
              </a:rPr>
              <a:t>Connect with the local CMHC and invite them to present on reducing stigma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F3F0341-4491-6C02-0966-C68E240986EC}"/>
              </a:ext>
            </a:extLst>
          </p:cNvPr>
          <p:cNvSpPr/>
          <p:nvPr/>
        </p:nvSpPr>
        <p:spPr>
          <a:xfrm>
            <a:off x="4443573" y="2895600"/>
            <a:ext cx="2050684" cy="1066800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ptos" panose="020B0004020202020204" pitchFamily="34" charset="0"/>
              </a:rPr>
              <a:t>Organize a walk during suicide prevention month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8FEEB09-F982-1E06-7192-F395B29006B5}"/>
              </a:ext>
            </a:extLst>
          </p:cNvPr>
          <p:cNvSpPr/>
          <p:nvPr/>
        </p:nvSpPr>
        <p:spPr>
          <a:xfrm>
            <a:off x="2348845" y="1569114"/>
            <a:ext cx="1789640" cy="206017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1745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>
              <a:lnSpc>
                <a:spcPct val="115000"/>
              </a:lnSpc>
              <a:spcAft>
                <a:spcPts val="600"/>
              </a:spcAft>
            </a:pPr>
            <a:r>
              <a:rPr lang="en-US" sz="105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</a:p>
          <a:p>
            <a:pPr marR="0" lvl="0" algn="ctr">
              <a:lnSpc>
                <a:spcPct val="115000"/>
              </a:lnSpc>
              <a:spcAft>
                <a:spcPts val="600"/>
              </a:spcAft>
            </a:pPr>
            <a:r>
              <a:rPr lang="en-US" sz="1050" kern="1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Make Kansas a top five state in the nation for mental health by building a strong behavioral health workforce, creating stigma-free communities, and supporting the wellbeing of our youth.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2AAEBD0-AB6B-FE5A-E905-FF346B12AC0C}"/>
              </a:ext>
            </a:extLst>
          </p:cNvPr>
          <p:cNvSpPr/>
          <p:nvPr/>
        </p:nvSpPr>
        <p:spPr>
          <a:xfrm>
            <a:off x="2348846" y="1259162"/>
            <a:ext cx="1776693" cy="392063"/>
          </a:xfrm>
          <a:prstGeom prst="roundRect">
            <a:avLst/>
          </a:prstGeom>
          <a:solidFill>
            <a:srgbClr val="FFC000"/>
          </a:solidFill>
          <a:ln>
            <a:solidFill>
              <a:srgbClr val="F7A8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sz="1200" b="1" dirty="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en-US" sz="1200" b="1" dirty="0">
                <a:solidFill>
                  <a:schemeClr val="tx1"/>
                </a:solidFill>
                <a:latin typeface="Aptos" panose="020B0004020202020204" pitchFamily="34" charset="0"/>
              </a:rPr>
              <a:t>Vision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6CE52EB-3703-F304-D2E2-399ACDF3A7C2}"/>
              </a:ext>
            </a:extLst>
          </p:cNvPr>
          <p:cNvSpPr/>
          <p:nvPr/>
        </p:nvSpPr>
        <p:spPr>
          <a:xfrm>
            <a:off x="2335676" y="3918657"/>
            <a:ext cx="1834704" cy="264997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1745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ptos" panose="020B0004020202020204" pitchFamily="34" charset="0"/>
              </a:rPr>
              <a:t>Raise $10K for the Kansas Behavioral Health Center for Excellence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ptos" panose="020B0004020202020204" pitchFamily="34" charset="0"/>
              </a:rPr>
              <a:t>Raise awareness about suicide prevention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ptos" panose="020B0004020202020204" pitchFamily="34" charset="0"/>
              </a:rPr>
              <a:t>Be a stigma-free culture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71A3A38-D83F-3E35-0619-652129E0C20F}"/>
              </a:ext>
            </a:extLst>
          </p:cNvPr>
          <p:cNvSpPr/>
          <p:nvPr/>
        </p:nvSpPr>
        <p:spPr>
          <a:xfrm>
            <a:off x="2355318" y="3672725"/>
            <a:ext cx="1776693" cy="392063"/>
          </a:xfrm>
          <a:prstGeom prst="roundRect">
            <a:avLst/>
          </a:prstGeom>
          <a:solidFill>
            <a:srgbClr val="FFC000"/>
          </a:solidFill>
          <a:ln>
            <a:solidFill>
              <a:srgbClr val="F7A8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sz="1200" b="1" dirty="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en-US" sz="1200" b="1" dirty="0">
                <a:solidFill>
                  <a:schemeClr val="tx1"/>
                </a:solidFill>
                <a:latin typeface="Aptos" panose="020B0004020202020204" pitchFamily="34" charset="0"/>
              </a:rPr>
              <a:t>Goals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835E479-43F2-AE59-AACE-0CF2F1626AC9}"/>
              </a:ext>
            </a:extLst>
          </p:cNvPr>
          <p:cNvSpPr/>
          <p:nvPr/>
        </p:nvSpPr>
        <p:spPr>
          <a:xfrm>
            <a:off x="6820125" y="1413017"/>
            <a:ext cx="2050683" cy="48998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1745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ptos" panose="020B0004020202020204" pitchFamily="34" charset="0"/>
              </a:rPr>
              <a:t> Invited CMHC representative to present to group on 4/21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ptos" panose="020B0004020202020204" pitchFamily="34" charset="0"/>
              </a:rPr>
              <a:t>Suicide prevention walk partner identified, date set for 9/13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B2F161A-E06B-5717-4200-22827CBF357A}"/>
              </a:ext>
            </a:extLst>
          </p:cNvPr>
          <p:cNvSpPr/>
          <p:nvPr/>
        </p:nvSpPr>
        <p:spPr>
          <a:xfrm>
            <a:off x="6798437" y="1259162"/>
            <a:ext cx="2050684" cy="392063"/>
          </a:xfrm>
          <a:prstGeom prst="roundRect">
            <a:avLst/>
          </a:prstGeom>
          <a:solidFill>
            <a:srgbClr val="FFC000"/>
          </a:solidFill>
          <a:ln>
            <a:solidFill>
              <a:srgbClr val="F7A8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sz="1200" b="1" dirty="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en-US" sz="1200" b="1" dirty="0">
                <a:solidFill>
                  <a:schemeClr val="tx1"/>
                </a:solidFill>
                <a:latin typeface="Aptos" panose="020B0004020202020204" pitchFamily="34" charset="0"/>
              </a:rPr>
              <a:t>Updates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BA06B5-8885-0D6E-4786-AB0EA10E7BF9}"/>
              </a:ext>
            </a:extLst>
          </p:cNvPr>
          <p:cNvSpPr txBox="1"/>
          <p:nvPr/>
        </p:nvSpPr>
        <p:spPr>
          <a:xfrm>
            <a:off x="6820125" y="305632"/>
            <a:ext cx="1942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ptos" panose="020B0004020202020204" pitchFamily="34" charset="0"/>
              </a:rPr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3321331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rnClassicBlock-3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SFT_ELT_ModernClassicBlock_03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T_Template_ModernClassicBlockLT_v4" id="{30DDF308-B484-4DB0-8959-4BA762476498}" vid="{49FD44A8-5F40-4E6E-BC83-04BD3C4DB2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86D9CC-0D9D-4BFE-B3F3-26F480BF8C8A}">
  <ds:schemaRefs>
    <ds:schemaRef ds:uri="http://purl.org/dc/elements/1.1/"/>
    <ds:schemaRef ds:uri="71af3243-3dd4-4a8d-8c0d-dd76da1f02a5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106BD98-E608-40A1-98A8-93D5976215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FCA5F6-1A5A-4D78-BDE2-C793B61E0E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classic block presentation</Template>
  <TotalTime>33722</TotalTime>
  <Words>204</Words>
  <Application>Microsoft Office PowerPoint</Application>
  <PresentationFormat>On-screen Show (4:3)</PresentationFormat>
  <Paragraphs>49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Arial</vt:lpstr>
      <vt:lpstr>Tw Cen MT</vt:lpstr>
      <vt:lpstr>Tw Cen MT Condensed</vt:lpstr>
      <vt:lpstr>Wingdings 3</vt:lpstr>
      <vt:lpstr>ModernClassicBlock-3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Nadine Long</dc:creator>
  <cp:lastModifiedBy>Nadine Long</cp:lastModifiedBy>
  <cp:revision>15</cp:revision>
  <cp:lastPrinted>2025-01-23T17:01:27Z</cp:lastPrinted>
  <dcterms:created xsi:type="dcterms:W3CDTF">2025-01-23T16:57:14Z</dcterms:created>
  <dcterms:modified xsi:type="dcterms:W3CDTF">2025-06-04T17:24:57Z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