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0" r:id="rId2"/>
    <p:sldId id="312" r:id="rId3"/>
    <p:sldId id="2546" r:id="rId4"/>
    <p:sldId id="258" r:id="rId5"/>
    <p:sldId id="2551" r:id="rId6"/>
    <p:sldId id="2616" r:id="rId7"/>
    <p:sldId id="2552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E7"/>
    <a:srgbClr val="FFFFFF"/>
    <a:srgbClr val="17448F"/>
    <a:srgbClr val="16468F"/>
    <a:srgbClr val="48595D"/>
    <a:srgbClr val="D9185C"/>
    <a:srgbClr val="06B4E6"/>
    <a:srgbClr val="15458F"/>
    <a:srgbClr val="DA1A5A"/>
    <a:srgbClr val="00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F1F98-E498-489B-9FE2-AC9E1CCB8A32}" v="9" dt="2025-06-04T17:52:24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1895" autoAdjust="0"/>
  </p:normalViewPr>
  <p:slideViewPr>
    <p:cSldViewPr snapToGrid="0" showGuides="1">
      <p:cViewPr varScale="1">
        <p:scale>
          <a:sx n="50" d="100"/>
          <a:sy n="50" d="100"/>
        </p:scale>
        <p:origin x="916" y="204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ne Long" userId="f0745fa67fc111da" providerId="LiveId" clId="{1DBF1F98-E498-489B-9FE2-AC9E1CCB8A32}"/>
    <pc:docChg chg="undo custSel addSld delSld modSld sldOrd">
      <pc:chgData name="Nadine Long" userId="f0745fa67fc111da" providerId="LiveId" clId="{1DBF1F98-E498-489B-9FE2-AC9E1CCB8A32}" dt="2025-06-04T17:52:38.067" v="817" actId="1076"/>
      <pc:docMkLst>
        <pc:docMk/>
      </pc:docMkLst>
      <pc:sldChg chg="del">
        <pc:chgData name="Nadine Long" userId="f0745fa67fc111da" providerId="LiveId" clId="{1DBF1F98-E498-489B-9FE2-AC9E1CCB8A32}" dt="2025-04-08T00:38:42.676" v="14" actId="2696"/>
        <pc:sldMkLst>
          <pc:docMk/>
          <pc:sldMk cId="1396150818" sldId="257"/>
        </pc:sldMkLst>
      </pc:sldChg>
      <pc:sldChg chg="addSp delSp modSp mod modNotesTx">
        <pc:chgData name="Nadine Long" userId="f0745fa67fc111da" providerId="LiveId" clId="{1DBF1F98-E498-489B-9FE2-AC9E1CCB8A32}" dt="2025-04-08T00:49:25.722" v="235" actId="166"/>
        <pc:sldMkLst>
          <pc:docMk/>
          <pc:sldMk cId="2423282334" sldId="258"/>
        </pc:sldMkLst>
        <pc:picChg chg="ord">
          <ac:chgData name="Nadine Long" userId="f0745fa67fc111da" providerId="LiveId" clId="{1DBF1F98-E498-489B-9FE2-AC9E1CCB8A32}" dt="2025-04-08T00:49:25.722" v="235" actId="166"/>
          <ac:picMkLst>
            <pc:docMk/>
            <pc:sldMk cId="2423282334" sldId="258"/>
            <ac:picMk id="4" creationId="{E52DD0D9-6312-F077-D163-0DD8EF53EB88}"/>
          </ac:picMkLst>
        </pc:picChg>
        <pc:picChg chg="add mod">
          <ac:chgData name="Nadine Long" userId="f0745fa67fc111da" providerId="LiveId" clId="{1DBF1F98-E498-489B-9FE2-AC9E1CCB8A32}" dt="2025-04-08T00:49:13.506" v="199" actId="1076"/>
          <ac:picMkLst>
            <pc:docMk/>
            <pc:sldMk cId="2423282334" sldId="258"/>
            <ac:picMk id="6" creationId="{3F9AEB22-87FC-17E4-E68F-5CCFF0BDB5E0}"/>
          </ac:picMkLst>
        </pc:picChg>
      </pc:sldChg>
      <pc:sldChg chg="addSp delSp modSp mod">
        <pc:chgData name="Nadine Long" userId="f0745fa67fc111da" providerId="LiveId" clId="{1DBF1F98-E498-489B-9FE2-AC9E1CCB8A32}" dt="2025-04-08T00:42:18.838" v="50" actId="14100"/>
        <pc:sldMkLst>
          <pc:docMk/>
          <pc:sldMk cId="3204190540" sldId="312"/>
        </pc:sldMkLst>
        <pc:spChg chg="mod">
          <ac:chgData name="Nadine Long" userId="f0745fa67fc111da" providerId="LiveId" clId="{1DBF1F98-E498-489B-9FE2-AC9E1CCB8A32}" dt="2025-04-08T00:40:48.888" v="25" actId="14100"/>
          <ac:spMkLst>
            <pc:docMk/>
            <pc:sldMk cId="3204190540" sldId="312"/>
            <ac:spMk id="2" creationId="{379D17FD-8C13-E680-1B6F-35754CB5B929}"/>
          </ac:spMkLst>
        </pc:spChg>
        <pc:spChg chg="mod">
          <ac:chgData name="Nadine Long" userId="f0745fa67fc111da" providerId="LiveId" clId="{1DBF1F98-E498-489B-9FE2-AC9E1CCB8A32}" dt="2025-04-08T00:40:54.011" v="27" actId="1076"/>
          <ac:spMkLst>
            <pc:docMk/>
            <pc:sldMk cId="3204190540" sldId="312"/>
            <ac:spMk id="3" creationId="{1A877A7C-FE11-D8AA-690F-3EC2617A4032}"/>
          </ac:spMkLst>
        </pc:spChg>
        <pc:spChg chg="mod">
          <ac:chgData name="Nadine Long" userId="f0745fa67fc111da" providerId="LiveId" clId="{1DBF1F98-E498-489B-9FE2-AC9E1CCB8A32}" dt="2025-04-08T00:41:03.442" v="28" actId="14100"/>
          <ac:spMkLst>
            <pc:docMk/>
            <pc:sldMk cId="3204190540" sldId="312"/>
            <ac:spMk id="8" creationId="{0A6CF783-1DA6-6A44-95EB-EBA67FF2ED77}"/>
          </ac:spMkLst>
        </pc:spChg>
        <pc:spChg chg="mod">
          <ac:chgData name="Nadine Long" userId="f0745fa67fc111da" providerId="LiveId" clId="{1DBF1F98-E498-489B-9FE2-AC9E1CCB8A32}" dt="2025-04-08T00:41:45.081" v="36" actId="1076"/>
          <ac:spMkLst>
            <pc:docMk/>
            <pc:sldMk cId="3204190540" sldId="312"/>
            <ac:spMk id="9" creationId="{AD81B7D2-3822-8341-8A05-1B8D7FCA6E48}"/>
          </ac:spMkLst>
        </pc:spChg>
        <pc:spChg chg="mod">
          <ac:chgData name="Nadine Long" userId="f0745fa67fc111da" providerId="LiveId" clId="{1DBF1F98-E498-489B-9FE2-AC9E1CCB8A32}" dt="2025-04-08T00:41:38.289" v="35" actId="1076"/>
          <ac:spMkLst>
            <pc:docMk/>
            <pc:sldMk cId="3204190540" sldId="312"/>
            <ac:spMk id="10" creationId="{D4B59D27-8F45-0683-EC78-7DDDD3C1B535}"/>
          </ac:spMkLst>
        </pc:spChg>
        <pc:spChg chg="mod">
          <ac:chgData name="Nadine Long" userId="f0745fa67fc111da" providerId="LiveId" clId="{1DBF1F98-E498-489B-9FE2-AC9E1CCB8A32}" dt="2025-04-08T00:41:08.830" v="29" actId="14100"/>
          <ac:spMkLst>
            <pc:docMk/>
            <pc:sldMk cId="3204190540" sldId="312"/>
            <ac:spMk id="11" creationId="{6D85B93F-C3CF-82BD-F244-940C7004A32C}"/>
          </ac:spMkLst>
        </pc:spChg>
        <pc:spChg chg="add mod">
          <ac:chgData name="Nadine Long" userId="f0745fa67fc111da" providerId="LiveId" clId="{1DBF1F98-E498-489B-9FE2-AC9E1CCB8A32}" dt="2025-04-08T00:41:54.492" v="39" actId="1076"/>
          <ac:spMkLst>
            <pc:docMk/>
            <pc:sldMk cId="3204190540" sldId="312"/>
            <ac:spMk id="13" creationId="{06F74B56-69FD-A3B5-F4AC-2AF60A63F49B}"/>
          </ac:spMkLst>
        </pc:spChg>
        <pc:spChg chg="add mod">
          <ac:chgData name="Nadine Long" userId="f0745fa67fc111da" providerId="LiveId" clId="{1DBF1F98-E498-489B-9FE2-AC9E1CCB8A32}" dt="2025-04-08T00:42:12.531" v="49" actId="1076"/>
          <ac:spMkLst>
            <pc:docMk/>
            <pc:sldMk cId="3204190540" sldId="312"/>
            <ac:spMk id="14" creationId="{35B8C9A3-E1F4-F138-D19E-4849267DA48F}"/>
          </ac:spMkLst>
        </pc:spChg>
        <pc:picChg chg="mod">
          <ac:chgData name="Nadine Long" userId="f0745fa67fc111da" providerId="LiveId" clId="{1DBF1F98-E498-489B-9FE2-AC9E1CCB8A32}" dt="2025-04-08T00:42:18.838" v="50" actId="14100"/>
          <ac:picMkLst>
            <pc:docMk/>
            <pc:sldMk cId="3204190540" sldId="312"/>
            <ac:picMk id="17" creationId="{46DDE5C2-1FD9-CD78-12A8-8E8075975366}"/>
          </ac:picMkLst>
        </pc:picChg>
      </pc:sldChg>
      <pc:sldChg chg="modSp mod">
        <pc:chgData name="Nadine Long" userId="f0745fa67fc111da" providerId="LiveId" clId="{1DBF1F98-E498-489B-9FE2-AC9E1CCB8A32}" dt="2025-05-02T15:59:39.482" v="684" actId="20577"/>
        <pc:sldMkLst>
          <pc:docMk/>
          <pc:sldMk cId="374541780" sldId="330"/>
        </pc:sldMkLst>
        <pc:spChg chg="mod">
          <ac:chgData name="Nadine Long" userId="f0745fa67fc111da" providerId="LiveId" clId="{1DBF1F98-E498-489B-9FE2-AC9E1CCB8A32}" dt="2025-05-02T15:59:24.476" v="643" actId="1076"/>
          <ac:spMkLst>
            <pc:docMk/>
            <pc:sldMk cId="374541780" sldId="330"/>
            <ac:spMk id="9" creationId="{D71F5F51-E941-8C40-9192-FD83E46A1611}"/>
          </ac:spMkLst>
        </pc:spChg>
        <pc:spChg chg="mod">
          <ac:chgData name="Nadine Long" userId="f0745fa67fc111da" providerId="LiveId" clId="{1DBF1F98-E498-489B-9FE2-AC9E1CCB8A32}" dt="2025-05-02T15:59:02.589" v="641" actId="20577"/>
          <ac:spMkLst>
            <pc:docMk/>
            <pc:sldMk cId="374541780" sldId="330"/>
            <ac:spMk id="11" creationId="{568A6A20-78A7-024E-A441-EEAEDC7E8666}"/>
          </ac:spMkLst>
        </pc:spChg>
        <pc:spChg chg="mod">
          <ac:chgData name="Nadine Long" userId="f0745fa67fc111da" providerId="LiveId" clId="{1DBF1F98-E498-489B-9FE2-AC9E1CCB8A32}" dt="2025-05-02T15:59:39.482" v="684" actId="20577"/>
          <ac:spMkLst>
            <pc:docMk/>
            <pc:sldMk cId="374541780" sldId="330"/>
            <ac:spMk id="13" creationId="{002C0903-D219-114B-950B-117984639F4E}"/>
          </ac:spMkLst>
        </pc:spChg>
      </pc:sldChg>
      <pc:sldChg chg="addSp delSp modSp add mod">
        <pc:chgData name="Nadine Long" userId="f0745fa67fc111da" providerId="LiveId" clId="{1DBF1F98-E498-489B-9FE2-AC9E1CCB8A32}" dt="2025-04-08T00:47:09.698" v="181" actId="403"/>
        <pc:sldMkLst>
          <pc:docMk/>
          <pc:sldMk cId="3470592819" sldId="2546"/>
        </pc:sldMkLst>
        <pc:spChg chg="mod">
          <ac:chgData name="Nadine Long" userId="f0745fa67fc111da" providerId="LiveId" clId="{1DBF1F98-E498-489B-9FE2-AC9E1CCB8A32}" dt="2025-04-08T00:42:33.421" v="51" actId="1076"/>
          <ac:spMkLst>
            <pc:docMk/>
            <pc:sldMk cId="3470592819" sldId="2546"/>
            <ac:spMk id="2" creationId="{86BC13B9-6340-2057-05D9-0F419C3FEE05}"/>
          </ac:spMkLst>
        </pc:spChg>
        <pc:spChg chg="mod">
          <ac:chgData name="Nadine Long" userId="f0745fa67fc111da" providerId="LiveId" clId="{1DBF1F98-E498-489B-9FE2-AC9E1CCB8A32}" dt="2025-04-08T00:47:09.698" v="181" actId="403"/>
          <ac:spMkLst>
            <pc:docMk/>
            <pc:sldMk cId="3470592819" sldId="2546"/>
            <ac:spMk id="3" creationId="{31F1C2EA-00AE-DD94-95C7-23BC9522ABC2}"/>
          </ac:spMkLst>
        </pc:spChg>
        <pc:picChg chg="add mod">
          <ac:chgData name="Nadine Long" userId="f0745fa67fc111da" providerId="LiveId" clId="{1DBF1F98-E498-489B-9FE2-AC9E1CCB8A32}" dt="2025-04-08T00:46:56.081" v="179" actId="1076"/>
          <ac:picMkLst>
            <pc:docMk/>
            <pc:sldMk cId="3470592819" sldId="2546"/>
            <ac:picMk id="6" creationId="{BA35122B-99DA-DC6F-6ED8-19D52887890D}"/>
          </ac:picMkLst>
        </pc:picChg>
      </pc:sldChg>
      <pc:sldChg chg="modSp add mod">
        <pc:chgData name="Nadine Long" userId="f0745fa67fc111da" providerId="LiveId" clId="{1DBF1F98-E498-489B-9FE2-AC9E1CCB8A32}" dt="2025-04-08T00:52:31.304" v="286" actId="403"/>
        <pc:sldMkLst>
          <pc:docMk/>
          <pc:sldMk cId="1964561630" sldId="2551"/>
        </pc:sldMkLst>
        <pc:spChg chg="mod">
          <ac:chgData name="Nadine Long" userId="f0745fa67fc111da" providerId="LiveId" clId="{1DBF1F98-E498-489B-9FE2-AC9E1CCB8A32}" dt="2025-04-08T00:51:02.465" v="238" actId="20577"/>
          <ac:spMkLst>
            <pc:docMk/>
            <pc:sldMk cId="1964561630" sldId="2551"/>
            <ac:spMk id="6" creationId="{24B1DF7F-BDFE-AE7F-EF16-585A008B0B72}"/>
          </ac:spMkLst>
        </pc:spChg>
        <pc:spChg chg="mod">
          <ac:chgData name="Nadine Long" userId="f0745fa67fc111da" providerId="LiveId" clId="{1DBF1F98-E498-489B-9FE2-AC9E1CCB8A32}" dt="2025-04-08T00:52:31.304" v="286" actId="403"/>
          <ac:spMkLst>
            <pc:docMk/>
            <pc:sldMk cId="1964561630" sldId="2551"/>
            <ac:spMk id="7" creationId="{8792749C-5CC1-0447-D530-6EA83747CE7C}"/>
          </ac:spMkLst>
        </pc:spChg>
      </pc:sldChg>
      <pc:sldChg chg="addSp delSp modSp add mod ord modNotesTx">
        <pc:chgData name="Nadine Long" userId="f0745fa67fc111da" providerId="LiveId" clId="{1DBF1F98-E498-489B-9FE2-AC9E1CCB8A32}" dt="2025-06-04T17:52:38.067" v="817" actId="1076"/>
        <pc:sldMkLst>
          <pc:docMk/>
          <pc:sldMk cId="3713159873" sldId="2552"/>
        </pc:sldMkLst>
        <pc:spChg chg="mod">
          <ac:chgData name="Nadine Long" userId="f0745fa67fc111da" providerId="LiveId" clId="{1DBF1F98-E498-489B-9FE2-AC9E1CCB8A32}" dt="2025-04-08T00:53:04.156" v="301" actId="20577"/>
          <ac:spMkLst>
            <pc:docMk/>
            <pc:sldMk cId="3713159873" sldId="2552"/>
            <ac:spMk id="2" creationId="{C2CA8161-7E9D-7874-6D02-08756B880D81}"/>
          </ac:spMkLst>
        </pc:spChg>
        <pc:spChg chg="add mod">
          <ac:chgData name="Nadine Long" userId="f0745fa67fc111da" providerId="LiveId" clId="{1DBF1F98-E498-489B-9FE2-AC9E1CCB8A32}" dt="2025-06-04T17:51:52.560" v="812" actId="20577"/>
          <ac:spMkLst>
            <pc:docMk/>
            <pc:sldMk cId="3713159873" sldId="2552"/>
            <ac:spMk id="3" creationId="{8142F06C-457F-EC90-AADB-808EEAF2BB94}"/>
          </ac:spMkLst>
        </pc:spChg>
        <pc:picChg chg="add mod">
          <ac:chgData name="Nadine Long" userId="f0745fa67fc111da" providerId="LiveId" clId="{1DBF1F98-E498-489B-9FE2-AC9E1CCB8A32}" dt="2025-06-04T17:52:38.067" v="817" actId="1076"/>
          <ac:picMkLst>
            <pc:docMk/>
            <pc:sldMk cId="3713159873" sldId="2552"/>
            <ac:picMk id="6" creationId="{31119019-28CE-775E-F02F-8A4F0B3ABD02}"/>
          </ac:picMkLst>
        </pc:picChg>
      </pc:sldChg>
      <pc:sldChg chg="add">
        <pc:chgData name="Nadine Long" userId="f0745fa67fc111da" providerId="LiveId" clId="{1DBF1F98-E498-489B-9FE2-AC9E1CCB8A32}" dt="2025-04-08T14:28:07.182" v="625"/>
        <pc:sldMkLst>
          <pc:docMk/>
          <pc:sldMk cId="2693616253" sldId="2616"/>
        </pc:sldMkLst>
      </pc:sldChg>
      <pc:sldChg chg="add del">
        <pc:chgData name="Nadine Long" userId="f0745fa67fc111da" providerId="LiveId" clId="{1DBF1F98-E498-489B-9FE2-AC9E1CCB8A32}" dt="2025-04-08T14:27:59.817" v="624" actId="2696"/>
        <pc:sldMkLst>
          <pc:docMk/>
          <pc:sldMk cId="1985066689" sldId="2617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A84AB-6067-42FC-BEEB-7711B7C28569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FB2FFFB-4466-4B0E-9EFE-E979C4738B0B}">
      <dgm:prSet phldrT="[Text]" custT="1"/>
      <dgm:spPr/>
      <dgm:t>
        <a:bodyPr/>
        <a:lstStyle/>
        <a:p>
          <a:r>
            <a:rPr lang="en-US" sz="1800" dirty="0">
              <a:latin typeface="Aptos" panose="020B0004020202020204" pitchFamily="34" charset="0"/>
            </a:rPr>
            <a:t>Awareness</a:t>
          </a:r>
        </a:p>
      </dgm:t>
    </dgm:pt>
    <dgm:pt modelId="{362BD594-E8C8-466E-904E-73A609451231}" type="parTrans" cxnId="{B289D9C2-4C84-4F8B-85CA-8A4823618CF3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65B84AB3-13DB-472F-AB10-5D4DE03F5002}" type="sibTrans" cxnId="{B289D9C2-4C84-4F8B-85CA-8A4823618CF3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41855D4C-733C-43D6-AC00-D0849F8DA81E}">
      <dgm:prSet phldrT="[Text]" custT="1"/>
      <dgm:spPr/>
      <dgm:t>
        <a:bodyPr/>
        <a:lstStyle/>
        <a:p>
          <a:r>
            <a:rPr lang="en-US" sz="1800" dirty="0">
              <a:latin typeface="Aptos" panose="020B0004020202020204" pitchFamily="34" charset="0"/>
            </a:rPr>
            <a:t>Action</a:t>
          </a:r>
        </a:p>
      </dgm:t>
    </dgm:pt>
    <dgm:pt modelId="{71DFEF8A-8F92-44D1-97F3-6CFE350111FF}" type="parTrans" cxnId="{37879D64-C230-4B20-91DC-E4B61F967318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54F57CA9-652D-414B-AE3F-15FDC6D4111B}" type="sibTrans" cxnId="{37879D64-C230-4B20-91DC-E4B61F967318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79E4F841-8B6E-40D1-92C9-AA04C90D21CA}">
      <dgm:prSet phldrT="[Text]" custT="1"/>
      <dgm:spPr/>
      <dgm:t>
        <a:bodyPr anchor="ctr"/>
        <a:lstStyle/>
        <a:p>
          <a:pPr algn="ctr">
            <a:buFont typeface="Arial" panose="020B0604020202020204" pitchFamily="34" charset="0"/>
            <a:buChar char="•"/>
          </a:pPr>
          <a:r>
            <a:rPr lang="en-US" sz="1400" dirty="0">
              <a:latin typeface="Aptos" panose="020B0004020202020204" pitchFamily="34" charset="0"/>
            </a:rPr>
            <a:t>Implement interventions</a:t>
          </a:r>
        </a:p>
      </dgm:t>
    </dgm:pt>
    <dgm:pt modelId="{3B41D7F4-AB30-476A-87FF-5654331DDD02}" type="parTrans" cxnId="{D55D03FC-6B5C-4689-B40F-07F9DB8EC332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894AEFED-7EAF-4FBB-BFF7-501BB78B4D91}" type="sibTrans" cxnId="{D55D03FC-6B5C-4689-B40F-07F9DB8EC332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C135C7DB-27A7-4014-BBA3-0B3023FD5955}">
      <dgm:prSet phldrT="[Text]" custT="1"/>
      <dgm:spPr/>
      <dgm:t>
        <a:bodyPr/>
        <a:lstStyle/>
        <a:p>
          <a:r>
            <a:rPr lang="en-US" sz="1800" dirty="0">
              <a:latin typeface="Aptos" panose="020B0004020202020204" pitchFamily="34" charset="0"/>
            </a:rPr>
            <a:t>Reflection</a:t>
          </a:r>
        </a:p>
      </dgm:t>
    </dgm:pt>
    <dgm:pt modelId="{212AE93C-D2A9-493F-B785-B2DDC524CFF5}" type="parTrans" cxnId="{E622653F-597A-4DD4-92EC-D18EF6C9961A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76CE10BB-06F5-4B93-864A-05AE20A54CD7}" type="sibTrans" cxnId="{E622653F-597A-4DD4-92EC-D18EF6C9961A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1EE21694-F927-474E-92D0-A254061594DE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1400" dirty="0">
              <a:latin typeface="Aptos" panose="020B0004020202020204" pitchFamily="34" charset="0"/>
            </a:rPr>
            <a:t>Assess progress</a:t>
          </a:r>
        </a:p>
      </dgm:t>
    </dgm:pt>
    <dgm:pt modelId="{A538E8EA-00CD-4C76-A8CE-1B0FB9E48EBD}" type="parTrans" cxnId="{C571BC8D-0988-482A-8F62-23FE1E862B45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97E59696-F137-43BC-9D1C-A517EBF70C3F}" type="sibTrans" cxnId="{C571BC8D-0988-482A-8F62-23FE1E862B45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8FE809D-34D7-4377-A46E-6457BD7B080F}">
      <dgm:prSet custT="1"/>
      <dgm:spPr/>
      <dgm:t>
        <a:bodyPr/>
        <a:lstStyle/>
        <a:p>
          <a:r>
            <a:rPr lang="en-US" sz="1800" dirty="0">
              <a:latin typeface="Aptos" panose="020B0004020202020204" pitchFamily="34" charset="0"/>
            </a:rPr>
            <a:t>Consideration</a:t>
          </a:r>
        </a:p>
      </dgm:t>
    </dgm:pt>
    <dgm:pt modelId="{A380F389-ADBC-444E-8FDD-D9126B9587B1}" type="parTrans" cxnId="{6A024091-FFF8-436C-A1FD-F5FFD9727339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E645B130-343E-4B94-830B-A04518A67B05}" type="sibTrans" cxnId="{6A024091-FFF8-436C-A1FD-F5FFD9727339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3B75CC3-B635-492E-A598-D0DCDB73B088}">
      <dgm:prSet custT="1"/>
      <dgm:spPr/>
      <dgm:t>
        <a:bodyPr anchor="ctr"/>
        <a:lstStyle/>
        <a:p>
          <a:pPr algn="ctr">
            <a:buFont typeface="Arial" panose="020B0604020202020204" pitchFamily="34" charset="0"/>
            <a:buChar char="•"/>
          </a:pPr>
          <a:r>
            <a:rPr lang="en-US" sz="1400" dirty="0">
              <a:latin typeface="Aptos" panose="020B0004020202020204" pitchFamily="34" charset="0"/>
            </a:rPr>
            <a:t>Build</a:t>
          </a:r>
          <a:r>
            <a:rPr lang="en-US" sz="1400" baseline="0" dirty="0">
              <a:latin typeface="Aptos" panose="020B0004020202020204" pitchFamily="34" charset="0"/>
            </a:rPr>
            <a:t> interest by learning together</a:t>
          </a:r>
          <a:endParaRPr lang="en-US" sz="1400" dirty="0">
            <a:latin typeface="Aptos" panose="020B0004020202020204" pitchFamily="34" charset="0"/>
          </a:endParaRPr>
        </a:p>
      </dgm:t>
    </dgm:pt>
    <dgm:pt modelId="{48282722-EF13-492E-A9BD-78A109EC34B7}" type="parTrans" cxnId="{2950E467-8222-4551-9EAB-1F1D3BCE0539}">
      <dgm:prSet/>
      <dgm:spPr/>
      <dgm:t>
        <a:bodyPr/>
        <a:lstStyle/>
        <a:p>
          <a:endParaRPr lang="en-US"/>
        </a:p>
      </dgm:t>
    </dgm:pt>
    <dgm:pt modelId="{6D62B1B8-DD68-4A89-8F21-FA1C38EFA043}" type="sibTrans" cxnId="{2950E467-8222-4551-9EAB-1F1D3BCE0539}">
      <dgm:prSet/>
      <dgm:spPr/>
      <dgm:t>
        <a:bodyPr/>
        <a:lstStyle/>
        <a:p>
          <a:endParaRPr lang="en-US"/>
        </a:p>
      </dgm:t>
    </dgm:pt>
    <dgm:pt modelId="{296B72BC-C6A1-4BC1-AEE6-D33003A2B62C}">
      <dgm:prSet custT="1"/>
      <dgm:spPr/>
      <dgm:t>
        <a:bodyPr anchor="ctr"/>
        <a:lstStyle/>
        <a:p>
          <a:pPr algn="l"/>
          <a:endParaRPr lang="en-US" sz="1400"/>
        </a:p>
      </dgm:t>
    </dgm:pt>
    <dgm:pt modelId="{B70641B0-3AFD-4050-8BB9-3BAAFEED5A4F}" type="parTrans" cxnId="{2DB6C96F-7010-4796-AE3F-30194912D2A8}">
      <dgm:prSet/>
      <dgm:spPr/>
      <dgm:t>
        <a:bodyPr/>
        <a:lstStyle/>
        <a:p>
          <a:endParaRPr lang="en-US"/>
        </a:p>
      </dgm:t>
    </dgm:pt>
    <dgm:pt modelId="{52875F62-FBE0-4424-9D4F-47183E1B41B5}" type="sibTrans" cxnId="{2DB6C96F-7010-4796-AE3F-30194912D2A8}">
      <dgm:prSet/>
      <dgm:spPr/>
      <dgm:t>
        <a:bodyPr/>
        <a:lstStyle/>
        <a:p>
          <a:endParaRPr lang="en-US"/>
        </a:p>
      </dgm:t>
    </dgm:pt>
    <dgm:pt modelId="{7016AD06-F545-4662-BDAF-B5A346954F99}">
      <dgm:prSet phldrT="[Text]" custT="1"/>
      <dgm:spPr/>
      <dgm:t>
        <a:bodyPr anchor="ctr"/>
        <a:lstStyle/>
        <a:p>
          <a:pPr algn="ctr">
            <a:buFont typeface="Arial" panose="020B0604020202020204" pitchFamily="34" charset="0"/>
            <a:buChar char="•"/>
          </a:pPr>
          <a:r>
            <a:rPr lang="en-US" sz="1400" dirty="0">
              <a:latin typeface="Aptos" panose="020B0004020202020204" pitchFamily="34" charset="0"/>
            </a:rPr>
            <a:t>Identify</a:t>
          </a:r>
          <a:r>
            <a:rPr lang="en-US" sz="1400" baseline="0" dirty="0">
              <a:latin typeface="Aptos" panose="020B0004020202020204" pitchFamily="34" charset="0"/>
            </a:rPr>
            <a:t> the issue to be addressed</a:t>
          </a:r>
          <a:endParaRPr lang="en-US" sz="1400" dirty="0">
            <a:latin typeface="Aptos" panose="020B0004020202020204" pitchFamily="34" charset="0"/>
          </a:endParaRPr>
        </a:p>
      </dgm:t>
    </dgm:pt>
    <dgm:pt modelId="{6A944EAA-15FC-43DB-BF1D-5F2CF9D6AEC4}" type="parTrans" cxnId="{A45942FE-B3E0-4112-AE32-95543DFEDF64}">
      <dgm:prSet/>
      <dgm:spPr/>
      <dgm:t>
        <a:bodyPr/>
        <a:lstStyle/>
        <a:p>
          <a:endParaRPr lang="en-US"/>
        </a:p>
      </dgm:t>
    </dgm:pt>
    <dgm:pt modelId="{232CC72B-F2D2-4F2C-8D3E-8E3DBCD9ED0E}" type="sibTrans" cxnId="{A45942FE-B3E0-4112-AE32-95543DFEDF64}">
      <dgm:prSet/>
      <dgm:spPr/>
      <dgm:t>
        <a:bodyPr/>
        <a:lstStyle/>
        <a:p>
          <a:endParaRPr lang="en-US"/>
        </a:p>
      </dgm:t>
    </dgm:pt>
    <dgm:pt modelId="{58CF2472-CBD7-4696-8BAE-50629CEA28F1}">
      <dgm:prSet custT="1"/>
      <dgm:spPr/>
      <dgm:t>
        <a:bodyPr anchor="ctr"/>
        <a:lstStyle/>
        <a:p>
          <a:pPr algn="ctr">
            <a:buFont typeface="Arial" panose="020B0604020202020204" pitchFamily="34" charset="0"/>
            <a:buChar char="•"/>
          </a:pPr>
          <a:endParaRPr lang="en-US" sz="1400" dirty="0">
            <a:latin typeface="Aptos" panose="020B0004020202020204" pitchFamily="34" charset="0"/>
          </a:endParaRPr>
        </a:p>
      </dgm:t>
    </dgm:pt>
    <dgm:pt modelId="{5369BD0E-73A9-490A-834A-C74BA66014A1}" type="parTrans" cxnId="{716F9737-9DC8-4DF7-8AC0-67D1B0032674}">
      <dgm:prSet/>
      <dgm:spPr/>
      <dgm:t>
        <a:bodyPr/>
        <a:lstStyle/>
        <a:p>
          <a:endParaRPr lang="en-US"/>
        </a:p>
      </dgm:t>
    </dgm:pt>
    <dgm:pt modelId="{11B2A77F-0A69-4704-8F9D-1A540F03AD1F}" type="sibTrans" cxnId="{716F9737-9DC8-4DF7-8AC0-67D1B0032674}">
      <dgm:prSet/>
      <dgm:spPr/>
      <dgm:t>
        <a:bodyPr/>
        <a:lstStyle/>
        <a:p>
          <a:endParaRPr lang="en-US"/>
        </a:p>
      </dgm:t>
    </dgm:pt>
    <dgm:pt modelId="{3BE49657-BA90-49BB-8402-019B0390E800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endParaRPr lang="en-US" sz="1400" dirty="0">
            <a:latin typeface="Aptos" panose="020B0004020202020204" pitchFamily="34" charset="0"/>
          </a:endParaRPr>
        </a:p>
      </dgm:t>
    </dgm:pt>
    <dgm:pt modelId="{6302252C-7AF5-4872-BD6F-2E7A0BC31AE8}" type="parTrans" cxnId="{CE1C7EE7-0A88-48FE-BE0C-D033712F0FA5}">
      <dgm:prSet/>
      <dgm:spPr/>
      <dgm:t>
        <a:bodyPr/>
        <a:lstStyle/>
        <a:p>
          <a:endParaRPr lang="en-US"/>
        </a:p>
      </dgm:t>
    </dgm:pt>
    <dgm:pt modelId="{BADDA4E1-E9E4-43E0-89FA-A80037AD0C1E}" type="sibTrans" cxnId="{CE1C7EE7-0A88-48FE-BE0C-D033712F0FA5}">
      <dgm:prSet/>
      <dgm:spPr/>
      <dgm:t>
        <a:bodyPr/>
        <a:lstStyle/>
        <a:p>
          <a:endParaRPr lang="en-US"/>
        </a:p>
      </dgm:t>
    </dgm:pt>
    <dgm:pt modelId="{BE42EB92-6ACD-48AF-AF2E-3125439B3739}" type="pres">
      <dgm:prSet presAssocID="{792A84AB-6067-42FC-BEEB-7711B7C28569}" presName="Name0" presStyleCnt="0">
        <dgm:presLayoutVars>
          <dgm:dir/>
          <dgm:animLvl val="lvl"/>
          <dgm:resizeHandles val="exact"/>
        </dgm:presLayoutVars>
      </dgm:prSet>
      <dgm:spPr/>
    </dgm:pt>
    <dgm:pt modelId="{7A768278-CFB8-461A-BFC5-C441159F4E90}" type="pres">
      <dgm:prSet presAssocID="{792A84AB-6067-42FC-BEEB-7711B7C28569}" presName="tSp" presStyleCnt="0"/>
      <dgm:spPr/>
    </dgm:pt>
    <dgm:pt modelId="{31E2DFEC-B8BC-4753-BF13-4A8AD8F1161F}" type="pres">
      <dgm:prSet presAssocID="{792A84AB-6067-42FC-BEEB-7711B7C28569}" presName="bSp" presStyleCnt="0"/>
      <dgm:spPr/>
    </dgm:pt>
    <dgm:pt modelId="{361E9CD5-3D5A-4353-BFF0-9AFBAC5181EC}" type="pres">
      <dgm:prSet presAssocID="{792A84AB-6067-42FC-BEEB-7711B7C28569}" presName="process" presStyleCnt="0"/>
      <dgm:spPr/>
    </dgm:pt>
    <dgm:pt modelId="{8921BE79-8AEE-4822-BAA0-7D3B907B4417}" type="pres">
      <dgm:prSet presAssocID="{3FB2FFFB-4466-4B0E-9EFE-E979C4738B0B}" presName="composite1" presStyleCnt="0"/>
      <dgm:spPr/>
    </dgm:pt>
    <dgm:pt modelId="{B31ABF66-49E4-445A-82E3-A23A123E3AE7}" type="pres">
      <dgm:prSet presAssocID="{3FB2FFFB-4466-4B0E-9EFE-E979C4738B0B}" presName="dummyNode1" presStyleLbl="node1" presStyleIdx="0" presStyleCnt="4"/>
      <dgm:spPr/>
    </dgm:pt>
    <dgm:pt modelId="{2FB40F1C-5DBA-491D-9222-E1A07424F122}" type="pres">
      <dgm:prSet presAssocID="{3FB2FFFB-4466-4B0E-9EFE-E979C4738B0B}" presName="childNode1" presStyleLbl="bgAcc1" presStyleIdx="0" presStyleCnt="4" custScaleX="123836" custScaleY="124862">
        <dgm:presLayoutVars>
          <dgm:bulletEnabled val="1"/>
        </dgm:presLayoutVars>
      </dgm:prSet>
      <dgm:spPr/>
    </dgm:pt>
    <dgm:pt modelId="{32958A72-BE09-4A5A-BE32-518A5530CEAE}" type="pres">
      <dgm:prSet presAssocID="{3FB2FFFB-4466-4B0E-9EFE-E979C4738B0B}" presName="childNode1tx" presStyleLbl="bgAcc1" presStyleIdx="0" presStyleCnt="4">
        <dgm:presLayoutVars>
          <dgm:bulletEnabled val="1"/>
        </dgm:presLayoutVars>
      </dgm:prSet>
      <dgm:spPr/>
    </dgm:pt>
    <dgm:pt modelId="{8AF13F1D-B216-48A7-AB58-24967BC90224}" type="pres">
      <dgm:prSet presAssocID="{3FB2FFFB-4466-4B0E-9EFE-E979C4738B0B}" presName="parentNode1" presStyleLbl="node1" presStyleIdx="0" presStyleCnt="4" custLinFactNeighborX="-8201" custLinFactNeighborY="9466">
        <dgm:presLayoutVars>
          <dgm:chMax val="1"/>
          <dgm:bulletEnabled val="1"/>
        </dgm:presLayoutVars>
      </dgm:prSet>
      <dgm:spPr/>
    </dgm:pt>
    <dgm:pt modelId="{D8811289-7974-4CBD-993E-341C8705A563}" type="pres">
      <dgm:prSet presAssocID="{3FB2FFFB-4466-4B0E-9EFE-E979C4738B0B}" presName="connSite1" presStyleCnt="0"/>
      <dgm:spPr/>
    </dgm:pt>
    <dgm:pt modelId="{E993F624-2A3C-4387-84F3-7DEE4F79D74C}" type="pres">
      <dgm:prSet presAssocID="{65B84AB3-13DB-472F-AB10-5D4DE03F5002}" presName="Name9" presStyleLbl="sibTrans2D1" presStyleIdx="0" presStyleCnt="3" custLinFactNeighborX="2585" custLinFactNeighborY="-3541"/>
      <dgm:spPr/>
    </dgm:pt>
    <dgm:pt modelId="{93F0BF91-93AC-4BFC-BF11-46A0C088A67D}" type="pres">
      <dgm:prSet presAssocID="{B8FE809D-34D7-4377-A46E-6457BD7B080F}" presName="composite2" presStyleCnt="0"/>
      <dgm:spPr/>
    </dgm:pt>
    <dgm:pt modelId="{9C5CE29D-E713-4790-AD39-BB588C109C38}" type="pres">
      <dgm:prSet presAssocID="{B8FE809D-34D7-4377-A46E-6457BD7B080F}" presName="dummyNode2" presStyleLbl="node1" presStyleIdx="0" presStyleCnt="4"/>
      <dgm:spPr/>
    </dgm:pt>
    <dgm:pt modelId="{7FBE0E0F-8D03-4A5E-9F90-F364ACFC9029}" type="pres">
      <dgm:prSet presAssocID="{B8FE809D-34D7-4377-A46E-6457BD7B080F}" presName="childNode2" presStyleLbl="bgAcc1" presStyleIdx="1" presStyleCnt="4" custScaleX="121224" custScaleY="124862" custLinFactNeighborX="5062" custLinFactNeighborY="89">
        <dgm:presLayoutVars>
          <dgm:bulletEnabled val="1"/>
        </dgm:presLayoutVars>
      </dgm:prSet>
      <dgm:spPr/>
    </dgm:pt>
    <dgm:pt modelId="{6A9C0DF4-8F05-4C0A-8A3C-FD69A378E8B2}" type="pres">
      <dgm:prSet presAssocID="{B8FE809D-34D7-4377-A46E-6457BD7B080F}" presName="childNode2tx" presStyleLbl="bgAcc1" presStyleIdx="1" presStyleCnt="4">
        <dgm:presLayoutVars>
          <dgm:bulletEnabled val="1"/>
        </dgm:presLayoutVars>
      </dgm:prSet>
      <dgm:spPr/>
    </dgm:pt>
    <dgm:pt modelId="{1E9BD1F4-F488-4CBD-B77D-BB84602ED729}" type="pres">
      <dgm:prSet presAssocID="{B8FE809D-34D7-4377-A46E-6457BD7B080F}" presName="parentNode2" presStyleLbl="node1" presStyleIdx="1" presStyleCnt="4" custScaleX="123486" custLinFactNeighborX="-2367" custLinFactNeighborY="-7720">
        <dgm:presLayoutVars>
          <dgm:chMax val="0"/>
          <dgm:bulletEnabled val="1"/>
        </dgm:presLayoutVars>
      </dgm:prSet>
      <dgm:spPr/>
    </dgm:pt>
    <dgm:pt modelId="{5F513AEE-09AA-40AC-9CF4-E56E0BACC4A4}" type="pres">
      <dgm:prSet presAssocID="{B8FE809D-34D7-4377-A46E-6457BD7B080F}" presName="connSite2" presStyleCnt="0"/>
      <dgm:spPr/>
    </dgm:pt>
    <dgm:pt modelId="{9E9FB127-949D-435C-B52B-F4CFFB85F618}" type="pres">
      <dgm:prSet presAssocID="{E645B130-343E-4B94-830B-A04518A67B05}" presName="Name18" presStyleLbl="sibTrans2D1" presStyleIdx="1" presStyleCnt="3" custLinFactNeighborX="873" custLinFactNeighborY="3732"/>
      <dgm:spPr/>
    </dgm:pt>
    <dgm:pt modelId="{583746F0-DFFE-49B6-A586-3C1AD8175621}" type="pres">
      <dgm:prSet presAssocID="{41855D4C-733C-43D6-AC00-D0849F8DA81E}" presName="composite1" presStyleCnt="0"/>
      <dgm:spPr/>
    </dgm:pt>
    <dgm:pt modelId="{E5D6F2AC-42EA-440D-A4B9-8FF5D23F37D7}" type="pres">
      <dgm:prSet presAssocID="{41855D4C-733C-43D6-AC00-D0849F8DA81E}" presName="dummyNode1" presStyleLbl="node1" presStyleIdx="1" presStyleCnt="4"/>
      <dgm:spPr/>
    </dgm:pt>
    <dgm:pt modelId="{966E08C6-53EF-456B-A97E-02164B528DA2}" type="pres">
      <dgm:prSet presAssocID="{41855D4C-733C-43D6-AC00-D0849F8DA81E}" presName="childNode1" presStyleLbl="bgAcc1" presStyleIdx="2" presStyleCnt="4" custScaleX="115890" custScaleY="124946">
        <dgm:presLayoutVars>
          <dgm:bulletEnabled val="1"/>
        </dgm:presLayoutVars>
      </dgm:prSet>
      <dgm:spPr/>
    </dgm:pt>
    <dgm:pt modelId="{65C64DE0-AF72-4D46-88F0-317ED62D6ADF}" type="pres">
      <dgm:prSet presAssocID="{41855D4C-733C-43D6-AC00-D0849F8DA81E}" presName="childNode1tx" presStyleLbl="bgAcc1" presStyleIdx="2" presStyleCnt="4">
        <dgm:presLayoutVars>
          <dgm:bulletEnabled val="1"/>
        </dgm:presLayoutVars>
      </dgm:prSet>
      <dgm:spPr/>
    </dgm:pt>
    <dgm:pt modelId="{34238360-7C78-4987-B0B3-612B2C79AC5A}" type="pres">
      <dgm:prSet presAssocID="{41855D4C-733C-43D6-AC00-D0849F8DA81E}" presName="parentNode1" presStyleLbl="node1" presStyleIdx="2" presStyleCnt="4" custLinFactNeighborX="-12277" custLinFactNeighborY="9466">
        <dgm:presLayoutVars>
          <dgm:chMax val="1"/>
          <dgm:bulletEnabled val="1"/>
        </dgm:presLayoutVars>
      </dgm:prSet>
      <dgm:spPr/>
    </dgm:pt>
    <dgm:pt modelId="{D559248E-9C12-4679-86AB-5F3567FFF492}" type="pres">
      <dgm:prSet presAssocID="{41855D4C-733C-43D6-AC00-D0849F8DA81E}" presName="connSite1" presStyleCnt="0"/>
      <dgm:spPr/>
    </dgm:pt>
    <dgm:pt modelId="{99DBCEDD-48DA-4BC2-AB39-9E4834554DBB}" type="pres">
      <dgm:prSet presAssocID="{54F57CA9-652D-414B-AE3F-15FDC6D4111B}" presName="Name9" presStyleLbl="sibTrans2D1" presStyleIdx="2" presStyleCnt="3" custScaleX="108294" custLinFactNeighborX="1315" custLinFactNeighborY="-5079"/>
      <dgm:spPr/>
    </dgm:pt>
    <dgm:pt modelId="{F592E85D-0A60-4053-8672-B150B4DE6576}" type="pres">
      <dgm:prSet presAssocID="{C135C7DB-27A7-4014-BBA3-0B3023FD5955}" presName="composite2" presStyleCnt="0"/>
      <dgm:spPr/>
    </dgm:pt>
    <dgm:pt modelId="{4AEDC220-004C-4817-A30D-A3E59C3CC27E}" type="pres">
      <dgm:prSet presAssocID="{C135C7DB-27A7-4014-BBA3-0B3023FD5955}" presName="dummyNode2" presStyleLbl="node1" presStyleIdx="2" presStyleCnt="4"/>
      <dgm:spPr/>
    </dgm:pt>
    <dgm:pt modelId="{CF7AA29A-2C9A-4F05-8E39-E9D1B0E790EA}" type="pres">
      <dgm:prSet presAssocID="{C135C7DB-27A7-4014-BBA3-0B3023FD5955}" presName="childNode2" presStyleLbl="bgAcc1" presStyleIdx="3" presStyleCnt="4" custScaleX="127883" custScaleY="124947">
        <dgm:presLayoutVars>
          <dgm:bulletEnabled val="1"/>
        </dgm:presLayoutVars>
      </dgm:prSet>
      <dgm:spPr/>
    </dgm:pt>
    <dgm:pt modelId="{9250B61E-E2EF-4D27-8142-64AD2C5FDFAF}" type="pres">
      <dgm:prSet presAssocID="{C135C7DB-27A7-4014-BBA3-0B3023FD5955}" presName="childNode2tx" presStyleLbl="bgAcc1" presStyleIdx="3" presStyleCnt="4">
        <dgm:presLayoutVars>
          <dgm:bulletEnabled val="1"/>
        </dgm:presLayoutVars>
      </dgm:prSet>
      <dgm:spPr/>
    </dgm:pt>
    <dgm:pt modelId="{35D57483-07F4-4CE2-9F44-0653A60E9147}" type="pres">
      <dgm:prSet presAssocID="{C135C7DB-27A7-4014-BBA3-0B3023FD5955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56D074A5-CD36-4D9C-B876-24967325FCA2}" type="pres">
      <dgm:prSet presAssocID="{C135C7DB-27A7-4014-BBA3-0B3023FD5955}" presName="connSite2" presStyleCnt="0"/>
      <dgm:spPr/>
    </dgm:pt>
  </dgm:ptLst>
  <dgm:cxnLst>
    <dgm:cxn modelId="{01FB4502-6D28-4177-BFCF-66AD0F87A8D5}" type="presOf" srcId="{33B75CC3-B635-492E-A598-D0DCDB73B088}" destId="{7FBE0E0F-8D03-4A5E-9F90-F364ACFC9029}" srcOrd="0" destOrd="1" presId="urn:microsoft.com/office/officeart/2005/8/layout/hProcess4"/>
    <dgm:cxn modelId="{40AF261A-6D30-47D9-AEEE-FF1DB0950E58}" type="presOf" srcId="{296B72BC-C6A1-4BC1-AEE6-D33003A2B62C}" destId="{6A9C0DF4-8F05-4C0A-8A3C-FD69A378E8B2}" srcOrd="1" destOrd="2" presId="urn:microsoft.com/office/officeart/2005/8/layout/hProcess4"/>
    <dgm:cxn modelId="{716F9737-9DC8-4DF7-8AC0-67D1B0032674}" srcId="{B8FE809D-34D7-4377-A46E-6457BD7B080F}" destId="{58CF2472-CBD7-4696-8BAE-50629CEA28F1}" srcOrd="0" destOrd="0" parTransId="{5369BD0E-73A9-490A-834A-C74BA66014A1}" sibTransId="{11B2A77F-0A69-4704-8F9D-1A540F03AD1F}"/>
    <dgm:cxn modelId="{1E0C5A39-944C-45E7-AF97-6540813C0D74}" type="presOf" srcId="{65B84AB3-13DB-472F-AB10-5D4DE03F5002}" destId="{E993F624-2A3C-4387-84F3-7DEE4F79D74C}" srcOrd="0" destOrd="0" presId="urn:microsoft.com/office/officeart/2005/8/layout/hProcess4"/>
    <dgm:cxn modelId="{BE6DCB39-9E15-4828-8F41-AE8BDA2D3D9B}" type="presOf" srcId="{79E4F841-8B6E-40D1-92C9-AA04C90D21CA}" destId="{65C64DE0-AF72-4D46-88F0-317ED62D6ADF}" srcOrd="1" destOrd="0" presId="urn:microsoft.com/office/officeart/2005/8/layout/hProcess4"/>
    <dgm:cxn modelId="{7D58D43E-1BBD-45A6-8311-8CB53E0869F9}" type="presOf" srcId="{7016AD06-F545-4662-BDAF-B5A346954F99}" destId="{2FB40F1C-5DBA-491D-9222-E1A07424F122}" srcOrd="0" destOrd="0" presId="urn:microsoft.com/office/officeart/2005/8/layout/hProcess4"/>
    <dgm:cxn modelId="{E622653F-597A-4DD4-92EC-D18EF6C9961A}" srcId="{792A84AB-6067-42FC-BEEB-7711B7C28569}" destId="{C135C7DB-27A7-4014-BBA3-0B3023FD5955}" srcOrd="3" destOrd="0" parTransId="{212AE93C-D2A9-493F-B785-B2DDC524CFF5}" sibTransId="{76CE10BB-06F5-4B93-864A-05AE20A54CD7}"/>
    <dgm:cxn modelId="{5F900A5C-E91F-4286-A96B-767A11661D8F}" type="presOf" srcId="{296B72BC-C6A1-4BC1-AEE6-D33003A2B62C}" destId="{7FBE0E0F-8D03-4A5E-9F90-F364ACFC9029}" srcOrd="0" destOrd="2" presId="urn:microsoft.com/office/officeart/2005/8/layout/hProcess4"/>
    <dgm:cxn modelId="{37879D64-C230-4B20-91DC-E4B61F967318}" srcId="{792A84AB-6067-42FC-BEEB-7711B7C28569}" destId="{41855D4C-733C-43D6-AC00-D0849F8DA81E}" srcOrd="2" destOrd="0" parTransId="{71DFEF8A-8F92-44D1-97F3-6CFE350111FF}" sibTransId="{54F57CA9-652D-414B-AE3F-15FDC6D4111B}"/>
    <dgm:cxn modelId="{5DAA0F65-7CEB-458A-894D-EBE423874692}" type="presOf" srcId="{3BE49657-BA90-49BB-8402-019B0390E800}" destId="{9250B61E-E2EF-4D27-8142-64AD2C5FDFAF}" srcOrd="1" destOrd="0" presId="urn:microsoft.com/office/officeart/2005/8/layout/hProcess4"/>
    <dgm:cxn modelId="{2950E467-8222-4551-9EAB-1F1D3BCE0539}" srcId="{B8FE809D-34D7-4377-A46E-6457BD7B080F}" destId="{33B75CC3-B635-492E-A598-D0DCDB73B088}" srcOrd="1" destOrd="0" parTransId="{48282722-EF13-492E-A9BD-78A109EC34B7}" sibTransId="{6D62B1B8-DD68-4A89-8F21-FA1C38EFA043}"/>
    <dgm:cxn modelId="{2DB6C96F-7010-4796-AE3F-30194912D2A8}" srcId="{B8FE809D-34D7-4377-A46E-6457BD7B080F}" destId="{296B72BC-C6A1-4BC1-AEE6-D33003A2B62C}" srcOrd="2" destOrd="0" parTransId="{B70641B0-3AFD-4050-8BB9-3BAAFEED5A4F}" sibTransId="{52875F62-FBE0-4424-9D4F-47183E1B41B5}"/>
    <dgm:cxn modelId="{FD7DE64F-AFA8-4E21-B070-D59CCFADFCEA}" type="presOf" srcId="{79E4F841-8B6E-40D1-92C9-AA04C90D21CA}" destId="{966E08C6-53EF-456B-A97E-02164B528DA2}" srcOrd="0" destOrd="0" presId="urn:microsoft.com/office/officeart/2005/8/layout/hProcess4"/>
    <dgm:cxn modelId="{E16B0557-1134-4112-9B81-97BE733555FE}" type="presOf" srcId="{3BE49657-BA90-49BB-8402-019B0390E800}" destId="{CF7AA29A-2C9A-4F05-8E39-E9D1B0E790EA}" srcOrd="0" destOrd="0" presId="urn:microsoft.com/office/officeart/2005/8/layout/hProcess4"/>
    <dgm:cxn modelId="{CA44BD7B-7722-4924-B72F-97D24912B739}" type="presOf" srcId="{3FB2FFFB-4466-4B0E-9EFE-E979C4738B0B}" destId="{8AF13F1D-B216-48A7-AB58-24967BC90224}" srcOrd="0" destOrd="0" presId="urn:microsoft.com/office/officeart/2005/8/layout/hProcess4"/>
    <dgm:cxn modelId="{DCB9A17C-099C-4363-B486-31005DDA1FEC}" type="presOf" srcId="{1EE21694-F927-474E-92D0-A254061594DE}" destId="{CF7AA29A-2C9A-4F05-8E39-E9D1B0E790EA}" srcOrd="0" destOrd="1" presId="urn:microsoft.com/office/officeart/2005/8/layout/hProcess4"/>
    <dgm:cxn modelId="{91951B80-7BEC-4D8E-9E6A-B6A92B303DE8}" type="presOf" srcId="{41855D4C-733C-43D6-AC00-D0849F8DA81E}" destId="{34238360-7C78-4987-B0B3-612B2C79AC5A}" srcOrd="0" destOrd="0" presId="urn:microsoft.com/office/officeart/2005/8/layout/hProcess4"/>
    <dgm:cxn modelId="{C571BC8D-0988-482A-8F62-23FE1E862B45}" srcId="{C135C7DB-27A7-4014-BBA3-0B3023FD5955}" destId="{1EE21694-F927-474E-92D0-A254061594DE}" srcOrd="1" destOrd="0" parTransId="{A538E8EA-00CD-4C76-A8CE-1B0FB9E48EBD}" sibTransId="{97E59696-F137-43BC-9D1C-A517EBF70C3F}"/>
    <dgm:cxn modelId="{6A024091-FFF8-436C-A1FD-F5FFD9727339}" srcId="{792A84AB-6067-42FC-BEEB-7711B7C28569}" destId="{B8FE809D-34D7-4377-A46E-6457BD7B080F}" srcOrd="1" destOrd="0" parTransId="{A380F389-ADBC-444E-8FDD-D9126B9587B1}" sibTransId="{E645B130-343E-4B94-830B-A04518A67B05}"/>
    <dgm:cxn modelId="{C2C94CA3-7A57-4767-B00A-4A8BC22F8931}" type="presOf" srcId="{1EE21694-F927-474E-92D0-A254061594DE}" destId="{9250B61E-E2EF-4D27-8142-64AD2C5FDFAF}" srcOrd="1" destOrd="1" presId="urn:microsoft.com/office/officeart/2005/8/layout/hProcess4"/>
    <dgm:cxn modelId="{A4C7BFAC-E9B6-4CC8-A634-124F47F80522}" type="presOf" srcId="{E645B130-343E-4B94-830B-A04518A67B05}" destId="{9E9FB127-949D-435C-B52B-F4CFFB85F618}" srcOrd="0" destOrd="0" presId="urn:microsoft.com/office/officeart/2005/8/layout/hProcess4"/>
    <dgm:cxn modelId="{340BF7B8-B886-4526-8E98-09F8691E56B6}" type="presOf" srcId="{58CF2472-CBD7-4696-8BAE-50629CEA28F1}" destId="{6A9C0DF4-8F05-4C0A-8A3C-FD69A378E8B2}" srcOrd="1" destOrd="0" presId="urn:microsoft.com/office/officeart/2005/8/layout/hProcess4"/>
    <dgm:cxn modelId="{C8CDCABC-B748-4A6F-B613-73EB95FBAC1A}" type="presOf" srcId="{7016AD06-F545-4662-BDAF-B5A346954F99}" destId="{32958A72-BE09-4A5A-BE32-518A5530CEAE}" srcOrd="1" destOrd="0" presId="urn:microsoft.com/office/officeart/2005/8/layout/hProcess4"/>
    <dgm:cxn modelId="{28109DC1-B2E4-40D5-A19E-16779A0C2079}" type="presOf" srcId="{33B75CC3-B635-492E-A598-D0DCDB73B088}" destId="{6A9C0DF4-8F05-4C0A-8A3C-FD69A378E8B2}" srcOrd="1" destOrd="1" presId="urn:microsoft.com/office/officeart/2005/8/layout/hProcess4"/>
    <dgm:cxn modelId="{B289D9C2-4C84-4F8B-85CA-8A4823618CF3}" srcId="{792A84AB-6067-42FC-BEEB-7711B7C28569}" destId="{3FB2FFFB-4466-4B0E-9EFE-E979C4738B0B}" srcOrd="0" destOrd="0" parTransId="{362BD594-E8C8-466E-904E-73A609451231}" sibTransId="{65B84AB3-13DB-472F-AB10-5D4DE03F5002}"/>
    <dgm:cxn modelId="{4950D0CF-01C9-49D8-B769-AF6F229F471B}" type="presOf" srcId="{58CF2472-CBD7-4696-8BAE-50629CEA28F1}" destId="{7FBE0E0F-8D03-4A5E-9F90-F364ACFC9029}" srcOrd="0" destOrd="0" presId="urn:microsoft.com/office/officeart/2005/8/layout/hProcess4"/>
    <dgm:cxn modelId="{B82C10D4-BB04-4CCE-A4F8-9EE0E2021C1A}" type="presOf" srcId="{B8FE809D-34D7-4377-A46E-6457BD7B080F}" destId="{1E9BD1F4-F488-4CBD-B77D-BB84602ED729}" srcOrd="0" destOrd="0" presId="urn:microsoft.com/office/officeart/2005/8/layout/hProcess4"/>
    <dgm:cxn modelId="{2BB0B7E0-F32B-4033-893D-6CDC026BBC4C}" type="presOf" srcId="{792A84AB-6067-42FC-BEEB-7711B7C28569}" destId="{BE42EB92-6ACD-48AF-AF2E-3125439B3739}" srcOrd="0" destOrd="0" presId="urn:microsoft.com/office/officeart/2005/8/layout/hProcess4"/>
    <dgm:cxn modelId="{CE1C7EE7-0A88-48FE-BE0C-D033712F0FA5}" srcId="{C135C7DB-27A7-4014-BBA3-0B3023FD5955}" destId="{3BE49657-BA90-49BB-8402-019B0390E800}" srcOrd="0" destOrd="0" parTransId="{6302252C-7AF5-4872-BD6F-2E7A0BC31AE8}" sibTransId="{BADDA4E1-E9E4-43E0-89FA-A80037AD0C1E}"/>
    <dgm:cxn modelId="{27ED94F8-E15A-4FEA-80AC-456F7374188E}" type="presOf" srcId="{C135C7DB-27A7-4014-BBA3-0B3023FD5955}" destId="{35D57483-07F4-4CE2-9F44-0653A60E9147}" srcOrd="0" destOrd="0" presId="urn:microsoft.com/office/officeart/2005/8/layout/hProcess4"/>
    <dgm:cxn modelId="{D55D03FC-6B5C-4689-B40F-07F9DB8EC332}" srcId="{41855D4C-733C-43D6-AC00-D0849F8DA81E}" destId="{79E4F841-8B6E-40D1-92C9-AA04C90D21CA}" srcOrd="0" destOrd="0" parTransId="{3B41D7F4-AB30-476A-87FF-5654331DDD02}" sibTransId="{894AEFED-7EAF-4FBB-BFF7-501BB78B4D91}"/>
    <dgm:cxn modelId="{13876EFD-6454-4B81-B68C-F42494050E6C}" type="presOf" srcId="{54F57CA9-652D-414B-AE3F-15FDC6D4111B}" destId="{99DBCEDD-48DA-4BC2-AB39-9E4834554DBB}" srcOrd="0" destOrd="0" presId="urn:microsoft.com/office/officeart/2005/8/layout/hProcess4"/>
    <dgm:cxn modelId="{A45942FE-B3E0-4112-AE32-95543DFEDF64}" srcId="{3FB2FFFB-4466-4B0E-9EFE-E979C4738B0B}" destId="{7016AD06-F545-4662-BDAF-B5A346954F99}" srcOrd="0" destOrd="0" parTransId="{6A944EAA-15FC-43DB-BF1D-5F2CF9D6AEC4}" sibTransId="{232CC72B-F2D2-4F2C-8D3E-8E3DBCD9ED0E}"/>
    <dgm:cxn modelId="{18960885-B720-4F8B-8009-CCA00BDEEC0D}" type="presParOf" srcId="{BE42EB92-6ACD-48AF-AF2E-3125439B3739}" destId="{7A768278-CFB8-461A-BFC5-C441159F4E90}" srcOrd="0" destOrd="0" presId="urn:microsoft.com/office/officeart/2005/8/layout/hProcess4"/>
    <dgm:cxn modelId="{6460ADEC-A52F-47C7-BBEA-964CF360F01B}" type="presParOf" srcId="{BE42EB92-6ACD-48AF-AF2E-3125439B3739}" destId="{31E2DFEC-B8BC-4753-BF13-4A8AD8F1161F}" srcOrd="1" destOrd="0" presId="urn:microsoft.com/office/officeart/2005/8/layout/hProcess4"/>
    <dgm:cxn modelId="{E7CC3A9A-BCE3-4F3C-AC5F-3D5A15F4C2C1}" type="presParOf" srcId="{BE42EB92-6ACD-48AF-AF2E-3125439B3739}" destId="{361E9CD5-3D5A-4353-BFF0-9AFBAC5181EC}" srcOrd="2" destOrd="0" presId="urn:microsoft.com/office/officeart/2005/8/layout/hProcess4"/>
    <dgm:cxn modelId="{F873062C-3519-4FF7-8CD4-1D20C91BC4F4}" type="presParOf" srcId="{361E9CD5-3D5A-4353-BFF0-9AFBAC5181EC}" destId="{8921BE79-8AEE-4822-BAA0-7D3B907B4417}" srcOrd="0" destOrd="0" presId="urn:microsoft.com/office/officeart/2005/8/layout/hProcess4"/>
    <dgm:cxn modelId="{5D33A91E-63B3-4894-806F-2FEE00E8F78A}" type="presParOf" srcId="{8921BE79-8AEE-4822-BAA0-7D3B907B4417}" destId="{B31ABF66-49E4-445A-82E3-A23A123E3AE7}" srcOrd="0" destOrd="0" presId="urn:microsoft.com/office/officeart/2005/8/layout/hProcess4"/>
    <dgm:cxn modelId="{4649E86C-EC37-4C8A-B396-08F2978230D0}" type="presParOf" srcId="{8921BE79-8AEE-4822-BAA0-7D3B907B4417}" destId="{2FB40F1C-5DBA-491D-9222-E1A07424F122}" srcOrd="1" destOrd="0" presId="urn:microsoft.com/office/officeart/2005/8/layout/hProcess4"/>
    <dgm:cxn modelId="{A359784C-72B3-4E4C-A7D1-AE15F9898C18}" type="presParOf" srcId="{8921BE79-8AEE-4822-BAA0-7D3B907B4417}" destId="{32958A72-BE09-4A5A-BE32-518A5530CEAE}" srcOrd="2" destOrd="0" presId="urn:microsoft.com/office/officeart/2005/8/layout/hProcess4"/>
    <dgm:cxn modelId="{D3578E98-4027-4C13-B3E9-7EE35317DC52}" type="presParOf" srcId="{8921BE79-8AEE-4822-BAA0-7D3B907B4417}" destId="{8AF13F1D-B216-48A7-AB58-24967BC90224}" srcOrd="3" destOrd="0" presId="urn:microsoft.com/office/officeart/2005/8/layout/hProcess4"/>
    <dgm:cxn modelId="{3D703E0D-31EE-43D1-B429-EB9DF50EDEEF}" type="presParOf" srcId="{8921BE79-8AEE-4822-BAA0-7D3B907B4417}" destId="{D8811289-7974-4CBD-993E-341C8705A563}" srcOrd="4" destOrd="0" presId="urn:microsoft.com/office/officeart/2005/8/layout/hProcess4"/>
    <dgm:cxn modelId="{34883C90-B8DB-4C70-BA7E-95F8CB771D7D}" type="presParOf" srcId="{361E9CD5-3D5A-4353-BFF0-9AFBAC5181EC}" destId="{E993F624-2A3C-4387-84F3-7DEE4F79D74C}" srcOrd="1" destOrd="0" presId="urn:microsoft.com/office/officeart/2005/8/layout/hProcess4"/>
    <dgm:cxn modelId="{E33E7B50-3BB0-4D2A-A380-672C0A8128B6}" type="presParOf" srcId="{361E9CD5-3D5A-4353-BFF0-9AFBAC5181EC}" destId="{93F0BF91-93AC-4BFC-BF11-46A0C088A67D}" srcOrd="2" destOrd="0" presId="urn:microsoft.com/office/officeart/2005/8/layout/hProcess4"/>
    <dgm:cxn modelId="{028366A1-DA6F-4DB4-99F0-7568A3A0D6E7}" type="presParOf" srcId="{93F0BF91-93AC-4BFC-BF11-46A0C088A67D}" destId="{9C5CE29D-E713-4790-AD39-BB588C109C38}" srcOrd="0" destOrd="0" presId="urn:microsoft.com/office/officeart/2005/8/layout/hProcess4"/>
    <dgm:cxn modelId="{401557BD-93D7-45F9-B2CF-BBDC4C893CDD}" type="presParOf" srcId="{93F0BF91-93AC-4BFC-BF11-46A0C088A67D}" destId="{7FBE0E0F-8D03-4A5E-9F90-F364ACFC9029}" srcOrd="1" destOrd="0" presId="urn:microsoft.com/office/officeart/2005/8/layout/hProcess4"/>
    <dgm:cxn modelId="{A0912FEA-D936-4987-9245-6166506EC608}" type="presParOf" srcId="{93F0BF91-93AC-4BFC-BF11-46A0C088A67D}" destId="{6A9C0DF4-8F05-4C0A-8A3C-FD69A378E8B2}" srcOrd="2" destOrd="0" presId="urn:microsoft.com/office/officeart/2005/8/layout/hProcess4"/>
    <dgm:cxn modelId="{CD772CA7-2399-4695-8DAF-437828AC2FAC}" type="presParOf" srcId="{93F0BF91-93AC-4BFC-BF11-46A0C088A67D}" destId="{1E9BD1F4-F488-4CBD-B77D-BB84602ED729}" srcOrd="3" destOrd="0" presId="urn:microsoft.com/office/officeart/2005/8/layout/hProcess4"/>
    <dgm:cxn modelId="{3831BAB5-B387-4FAF-B5F1-0BFCB7FE5535}" type="presParOf" srcId="{93F0BF91-93AC-4BFC-BF11-46A0C088A67D}" destId="{5F513AEE-09AA-40AC-9CF4-E56E0BACC4A4}" srcOrd="4" destOrd="0" presId="urn:microsoft.com/office/officeart/2005/8/layout/hProcess4"/>
    <dgm:cxn modelId="{95E77AF0-5991-4F36-9755-E7B3C29E703F}" type="presParOf" srcId="{361E9CD5-3D5A-4353-BFF0-9AFBAC5181EC}" destId="{9E9FB127-949D-435C-B52B-F4CFFB85F618}" srcOrd="3" destOrd="0" presId="urn:microsoft.com/office/officeart/2005/8/layout/hProcess4"/>
    <dgm:cxn modelId="{F27C9942-81C0-4F15-9DE2-326C829CEF7B}" type="presParOf" srcId="{361E9CD5-3D5A-4353-BFF0-9AFBAC5181EC}" destId="{583746F0-DFFE-49B6-A586-3C1AD8175621}" srcOrd="4" destOrd="0" presId="urn:microsoft.com/office/officeart/2005/8/layout/hProcess4"/>
    <dgm:cxn modelId="{C6BF999E-CE4A-4474-BD15-9CE7EACBAAFA}" type="presParOf" srcId="{583746F0-DFFE-49B6-A586-3C1AD8175621}" destId="{E5D6F2AC-42EA-440D-A4B9-8FF5D23F37D7}" srcOrd="0" destOrd="0" presId="urn:microsoft.com/office/officeart/2005/8/layout/hProcess4"/>
    <dgm:cxn modelId="{3690D8E2-8F42-4BB7-B473-ECC9F8726A68}" type="presParOf" srcId="{583746F0-DFFE-49B6-A586-3C1AD8175621}" destId="{966E08C6-53EF-456B-A97E-02164B528DA2}" srcOrd="1" destOrd="0" presId="urn:microsoft.com/office/officeart/2005/8/layout/hProcess4"/>
    <dgm:cxn modelId="{F7EC27A8-3F8A-4A28-9DD7-A234212FA434}" type="presParOf" srcId="{583746F0-DFFE-49B6-A586-3C1AD8175621}" destId="{65C64DE0-AF72-4D46-88F0-317ED62D6ADF}" srcOrd="2" destOrd="0" presId="urn:microsoft.com/office/officeart/2005/8/layout/hProcess4"/>
    <dgm:cxn modelId="{173D0FDC-461A-49AC-8940-B6910A146578}" type="presParOf" srcId="{583746F0-DFFE-49B6-A586-3C1AD8175621}" destId="{34238360-7C78-4987-B0B3-612B2C79AC5A}" srcOrd="3" destOrd="0" presId="urn:microsoft.com/office/officeart/2005/8/layout/hProcess4"/>
    <dgm:cxn modelId="{62167E19-BB10-482E-B943-BEF1A37D7547}" type="presParOf" srcId="{583746F0-DFFE-49B6-A586-3C1AD8175621}" destId="{D559248E-9C12-4679-86AB-5F3567FFF492}" srcOrd="4" destOrd="0" presId="urn:microsoft.com/office/officeart/2005/8/layout/hProcess4"/>
    <dgm:cxn modelId="{92DF3D93-9851-4EFD-86C9-697D74AA9B2C}" type="presParOf" srcId="{361E9CD5-3D5A-4353-BFF0-9AFBAC5181EC}" destId="{99DBCEDD-48DA-4BC2-AB39-9E4834554DBB}" srcOrd="5" destOrd="0" presId="urn:microsoft.com/office/officeart/2005/8/layout/hProcess4"/>
    <dgm:cxn modelId="{754B8131-1B7A-46A9-AFFA-33ACA3C3AC86}" type="presParOf" srcId="{361E9CD5-3D5A-4353-BFF0-9AFBAC5181EC}" destId="{F592E85D-0A60-4053-8672-B150B4DE6576}" srcOrd="6" destOrd="0" presId="urn:microsoft.com/office/officeart/2005/8/layout/hProcess4"/>
    <dgm:cxn modelId="{1D65F53E-1FED-4C53-9222-3B0E44742D92}" type="presParOf" srcId="{F592E85D-0A60-4053-8672-B150B4DE6576}" destId="{4AEDC220-004C-4817-A30D-A3E59C3CC27E}" srcOrd="0" destOrd="0" presId="urn:microsoft.com/office/officeart/2005/8/layout/hProcess4"/>
    <dgm:cxn modelId="{5E4D1BCE-459D-43AA-8E36-01C25D140319}" type="presParOf" srcId="{F592E85D-0A60-4053-8672-B150B4DE6576}" destId="{CF7AA29A-2C9A-4F05-8E39-E9D1B0E790EA}" srcOrd="1" destOrd="0" presId="urn:microsoft.com/office/officeart/2005/8/layout/hProcess4"/>
    <dgm:cxn modelId="{7DF698AD-B91E-4F08-AF19-6B159DB66DBC}" type="presParOf" srcId="{F592E85D-0A60-4053-8672-B150B4DE6576}" destId="{9250B61E-E2EF-4D27-8142-64AD2C5FDFAF}" srcOrd="2" destOrd="0" presId="urn:microsoft.com/office/officeart/2005/8/layout/hProcess4"/>
    <dgm:cxn modelId="{BDC2D686-1ECD-4B7C-B5B2-03700B7F08AB}" type="presParOf" srcId="{F592E85D-0A60-4053-8672-B150B4DE6576}" destId="{35D57483-07F4-4CE2-9F44-0653A60E9147}" srcOrd="3" destOrd="0" presId="urn:microsoft.com/office/officeart/2005/8/layout/hProcess4"/>
    <dgm:cxn modelId="{18DF146B-319C-47DE-A311-022266B8C7F1}" type="presParOf" srcId="{F592E85D-0A60-4053-8672-B150B4DE6576}" destId="{56D074A5-CD36-4D9C-B876-24967325FCA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DB68E-5539-41BE-AAAE-6EF5EFF8767A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E4CA6A-7BA5-4378-B850-2A6CE2EFA43D}">
      <dgm:prSet phldrT="[Text]" custT="1"/>
      <dgm:spPr>
        <a:solidFill>
          <a:srgbClr val="87175F"/>
        </a:solidFill>
      </dgm:spPr>
      <dgm:t>
        <a:bodyPr/>
        <a:lstStyle/>
        <a:p>
          <a:r>
            <a:rPr lang="en-US" sz="1600" b="1" dirty="0">
              <a:latin typeface="Aptos" panose="020B0004020202020204" pitchFamily="34" charset="0"/>
            </a:rPr>
            <a:t>Awareness</a:t>
          </a:r>
        </a:p>
        <a:p>
          <a:r>
            <a:rPr lang="en-US" sz="1500" dirty="0">
              <a:latin typeface="Aptos" panose="020B0004020202020204" pitchFamily="34" charset="0"/>
            </a:rPr>
            <a:t>- Issue </a:t>
          </a:r>
        </a:p>
        <a:p>
          <a:r>
            <a:rPr lang="en-US" sz="1500" dirty="0">
              <a:latin typeface="Aptos" panose="020B0004020202020204" pitchFamily="34" charset="0"/>
            </a:rPr>
            <a:t>- Vision</a:t>
          </a:r>
        </a:p>
        <a:p>
          <a:r>
            <a:rPr lang="en-US" sz="1500" dirty="0">
              <a:latin typeface="Aptos" panose="020B0004020202020204" pitchFamily="34" charset="0"/>
            </a:rPr>
            <a:t>- Leadership</a:t>
          </a:r>
        </a:p>
      </dgm:t>
    </dgm:pt>
    <dgm:pt modelId="{044195E9-DE34-4047-8A32-1472151536FA}" type="parTrans" cxnId="{DD03C80B-D3A7-43C5-9942-549514B82775}">
      <dgm:prSet/>
      <dgm:spPr/>
      <dgm:t>
        <a:bodyPr/>
        <a:lstStyle/>
        <a:p>
          <a:endParaRPr lang="en-US"/>
        </a:p>
      </dgm:t>
    </dgm:pt>
    <dgm:pt modelId="{535D22A4-04B0-4373-B6FE-437013F9DB19}" type="sibTrans" cxnId="{DD03C80B-D3A7-43C5-9942-549514B82775}">
      <dgm:prSet/>
      <dgm:spPr/>
      <dgm:t>
        <a:bodyPr/>
        <a:lstStyle/>
        <a:p>
          <a:endParaRPr lang="en-US"/>
        </a:p>
      </dgm:t>
    </dgm:pt>
    <dgm:pt modelId="{DBC8CBAE-7A65-4BB8-ACE6-E3ECD9F5ADB0}">
      <dgm:prSet phldrT="[Text]" custT="1"/>
      <dgm:spPr>
        <a:solidFill>
          <a:srgbClr val="87175F"/>
        </a:solidFill>
      </dgm:spPr>
      <dgm:t>
        <a:bodyPr/>
        <a:lstStyle/>
        <a:p>
          <a:r>
            <a:rPr lang="en-US" sz="1600" b="1" dirty="0">
              <a:latin typeface="Aptos" panose="020B0004020202020204" pitchFamily="34" charset="0"/>
            </a:rPr>
            <a:t>Consideration</a:t>
          </a:r>
        </a:p>
        <a:p>
          <a:r>
            <a:rPr lang="en-US" sz="1500" b="0" dirty="0">
              <a:latin typeface="Aptos" panose="020B0004020202020204" pitchFamily="34" charset="0"/>
            </a:rPr>
            <a:t>- Shared learning opportunities</a:t>
          </a:r>
        </a:p>
        <a:p>
          <a:r>
            <a:rPr lang="en-US" sz="1500" b="0" dirty="0">
              <a:latin typeface="Aptos" panose="020B0004020202020204" pitchFamily="34" charset="0"/>
            </a:rPr>
            <a:t>- Environmental scan</a:t>
          </a:r>
        </a:p>
        <a:p>
          <a:r>
            <a:rPr lang="en-US" sz="1500" b="0" dirty="0">
              <a:latin typeface="Aptos" panose="020B0004020202020204" pitchFamily="34" charset="0"/>
            </a:rPr>
            <a:t>- Member knowledge</a:t>
          </a:r>
        </a:p>
        <a:p>
          <a:r>
            <a:rPr lang="en-US" sz="1500" b="0" dirty="0">
              <a:latin typeface="Aptos" panose="020B0004020202020204" pitchFamily="34" charset="0"/>
            </a:rPr>
            <a:t>- Goal setting</a:t>
          </a:r>
        </a:p>
      </dgm:t>
    </dgm:pt>
    <dgm:pt modelId="{893DC1F4-8C2B-4AF8-AAE5-B44F51EC7BC0}" type="parTrans" cxnId="{1D3D2A3E-99B5-4C34-8314-61CA49E4094E}">
      <dgm:prSet/>
      <dgm:spPr/>
      <dgm:t>
        <a:bodyPr/>
        <a:lstStyle/>
        <a:p>
          <a:endParaRPr lang="en-US"/>
        </a:p>
      </dgm:t>
    </dgm:pt>
    <dgm:pt modelId="{F89DBC63-0BD0-49D5-A341-96E687583417}" type="sibTrans" cxnId="{1D3D2A3E-99B5-4C34-8314-61CA49E4094E}">
      <dgm:prSet/>
      <dgm:spPr/>
      <dgm:t>
        <a:bodyPr/>
        <a:lstStyle/>
        <a:p>
          <a:endParaRPr lang="en-US"/>
        </a:p>
      </dgm:t>
    </dgm:pt>
    <dgm:pt modelId="{21CA53A6-5040-4DF7-9A3B-1554641A4CBF}">
      <dgm:prSet phldrT="[Text]" custT="1"/>
      <dgm:spPr>
        <a:solidFill>
          <a:srgbClr val="87175F"/>
        </a:solidFill>
      </dgm:spPr>
      <dgm:t>
        <a:bodyPr/>
        <a:lstStyle/>
        <a:p>
          <a:r>
            <a:rPr lang="en-US" sz="1600" b="1" dirty="0">
              <a:latin typeface="Aptos" panose="020B0004020202020204" pitchFamily="34" charset="0"/>
            </a:rPr>
            <a:t>Action</a:t>
          </a:r>
        </a:p>
        <a:p>
          <a:r>
            <a:rPr lang="en-US" sz="1500" b="0" dirty="0">
              <a:latin typeface="Aptos" panose="020B0004020202020204" pitchFamily="34" charset="0"/>
            </a:rPr>
            <a:t>- Increasing awareness</a:t>
          </a:r>
        </a:p>
        <a:p>
          <a:r>
            <a:rPr lang="en-US" sz="1500" b="0" dirty="0">
              <a:latin typeface="Aptos" panose="020B0004020202020204" pitchFamily="34" charset="0"/>
            </a:rPr>
            <a:t>- Increasing financial resources</a:t>
          </a:r>
        </a:p>
        <a:p>
          <a:r>
            <a:rPr lang="en-US" sz="1500" b="0" dirty="0">
              <a:latin typeface="Aptos" panose="020B0004020202020204" pitchFamily="34" charset="0"/>
            </a:rPr>
            <a:t>- Increasing people engaged</a:t>
          </a:r>
        </a:p>
      </dgm:t>
    </dgm:pt>
    <dgm:pt modelId="{4A9CF890-F451-46FF-8B03-B0E5B7CAC58A}" type="parTrans" cxnId="{DAA2775B-D7D5-4BA9-AE92-9C4D45EF5BD5}">
      <dgm:prSet/>
      <dgm:spPr/>
      <dgm:t>
        <a:bodyPr/>
        <a:lstStyle/>
        <a:p>
          <a:endParaRPr lang="en-US"/>
        </a:p>
      </dgm:t>
    </dgm:pt>
    <dgm:pt modelId="{81BB54C4-2AD3-448E-84D4-29CBAD5EC53A}" type="sibTrans" cxnId="{DAA2775B-D7D5-4BA9-AE92-9C4D45EF5BD5}">
      <dgm:prSet/>
      <dgm:spPr/>
      <dgm:t>
        <a:bodyPr/>
        <a:lstStyle/>
        <a:p>
          <a:endParaRPr lang="en-US"/>
        </a:p>
      </dgm:t>
    </dgm:pt>
    <dgm:pt modelId="{99AC297A-1428-42B8-ADA1-30250C149C10}">
      <dgm:prSet custT="1"/>
      <dgm:spPr>
        <a:solidFill>
          <a:srgbClr val="87175F"/>
        </a:solidFill>
      </dgm:spPr>
      <dgm:t>
        <a:bodyPr/>
        <a:lstStyle/>
        <a:p>
          <a:r>
            <a:rPr lang="en-US" sz="1600" b="1" dirty="0">
              <a:latin typeface="Aptos" panose="020B0004020202020204" pitchFamily="34" charset="0"/>
            </a:rPr>
            <a:t>Reflection</a:t>
          </a:r>
        </a:p>
        <a:p>
          <a:r>
            <a:rPr lang="en-US" sz="1500" b="0" dirty="0">
              <a:latin typeface="Aptos" panose="020B0004020202020204" pitchFamily="34" charset="0"/>
            </a:rPr>
            <a:t>- Sensemaking</a:t>
          </a:r>
        </a:p>
        <a:p>
          <a:r>
            <a:rPr lang="en-US" sz="1500" b="0" dirty="0">
              <a:latin typeface="Aptos" panose="020B0004020202020204" pitchFamily="34" charset="0"/>
            </a:rPr>
            <a:t>- Celebration</a:t>
          </a:r>
        </a:p>
      </dgm:t>
    </dgm:pt>
    <dgm:pt modelId="{E0E04C1A-09C6-4538-9D05-7C3B8D50B410}" type="parTrans" cxnId="{241F12A1-D0F0-4111-A700-13E3F24793E7}">
      <dgm:prSet/>
      <dgm:spPr/>
      <dgm:t>
        <a:bodyPr/>
        <a:lstStyle/>
        <a:p>
          <a:endParaRPr lang="en-US"/>
        </a:p>
      </dgm:t>
    </dgm:pt>
    <dgm:pt modelId="{8BBACCFD-D196-4587-B9DE-FBCE70A9F2D4}" type="sibTrans" cxnId="{241F12A1-D0F0-4111-A700-13E3F24793E7}">
      <dgm:prSet/>
      <dgm:spPr/>
      <dgm:t>
        <a:bodyPr/>
        <a:lstStyle/>
        <a:p>
          <a:endParaRPr lang="en-US"/>
        </a:p>
      </dgm:t>
    </dgm:pt>
    <dgm:pt modelId="{6A8EC3AA-B2F2-4E39-A93C-1D30C9F8E236}" type="pres">
      <dgm:prSet presAssocID="{427DB68E-5539-41BE-AAAE-6EF5EFF8767A}" presName="Name0" presStyleCnt="0">
        <dgm:presLayoutVars>
          <dgm:dir/>
          <dgm:resizeHandles val="exact"/>
        </dgm:presLayoutVars>
      </dgm:prSet>
      <dgm:spPr/>
    </dgm:pt>
    <dgm:pt modelId="{E61F4F1C-2754-412A-8738-2995075E85A9}" type="pres">
      <dgm:prSet presAssocID="{427DB68E-5539-41BE-AAAE-6EF5EFF8767A}" presName="bkgdShp" presStyleLbl="alignAccFollowNode1" presStyleIdx="0" presStyleCnt="1" custScaleY="55556"/>
      <dgm:spPr/>
    </dgm:pt>
    <dgm:pt modelId="{DCE7BC79-9638-4196-86BA-FF1D16CD612E}" type="pres">
      <dgm:prSet presAssocID="{427DB68E-5539-41BE-AAAE-6EF5EFF8767A}" presName="linComp" presStyleCnt="0"/>
      <dgm:spPr/>
    </dgm:pt>
    <dgm:pt modelId="{B2491006-E59E-4B41-9763-6A2ECA3C06A1}" type="pres">
      <dgm:prSet presAssocID="{87E4CA6A-7BA5-4378-B850-2A6CE2EFA43D}" presName="compNode" presStyleCnt="0"/>
      <dgm:spPr/>
    </dgm:pt>
    <dgm:pt modelId="{7004B624-A47F-45AF-9C6E-B33FCEBFC14D}" type="pres">
      <dgm:prSet presAssocID="{87E4CA6A-7BA5-4378-B850-2A6CE2EFA43D}" presName="node" presStyleLbl="node1" presStyleIdx="0" presStyleCnt="4" custScaleY="127273">
        <dgm:presLayoutVars>
          <dgm:bulletEnabled val="1"/>
        </dgm:presLayoutVars>
      </dgm:prSet>
      <dgm:spPr/>
    </dgm:pt>
    <dgm:pt modelId="{5A6A44E0-67BB-4B36-90EC-9337908FFE33}" type="pres">
      <dgm:prSet presAssocID="{87E4CA6A-7BA5-4378-B850-2A6CE2EFA43D}" presName="invisiNode" presStyleLbl="node1" presStyleIdx="0" presStyleCnt="4"/>
      <dgm:spPr/>
    </dgm:pt>
    <dgm:pt modelId="{CCF07AC1-E2D3-4084-AEC6-70B52F73A191}" type="pres">
      <dgm:prSet presAssocID="{87E4CA6A-7BA5-4378-B850-2A6CE2EFA43D}" presName="imagNode" presStyleLbl="fgImgPlace1" presStyleIdx="0" presStyleCnt="4" custScaleX="66814" custScaleY="60606" custLinFactNeighborX="-1843" custLinFactNeighborY="1136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s On with solid fill"/>
        </a:ext>
      </dgm:extLst>
    </dgm:pt>
    <dgm:pt modelId="{192BF2CB-7E62-48B1-BD73-7A5CD55F54F6}" type="pres">
      <dgm:prSet presAssocID="{535D22A4-04B0-4373-B6FE-437013F9DB19}" presName="sibTrans" presStyleLbl="sibTrans2D1" presStyleIdx="0" presStyleCnt="0"/>
      <dgm:spPr/>
    </dgm:pt>
    <dgm:pt modelId="{840CEB0D-7EB0-45AD-B56E-D0B4AD9C4FFC}" type="pres">
      <dgm:prSet presAssocID="{DBC8CBAE-7A65-4BB8-ACE6-E3ECD9F5ADB0}" presName="compNode" presStyleCnt="0"/>
      <dgm:spPr/>
    </dgm:pt>
    <dgm:pt modelId="{6DA0D091-094B-4E55-8003-CB85665B4D4D}" type="pres">
      <dgm:prSet presAssocID="{DBC8CBAE-7A65-4BB8-ACE6-E3ECD9F5ADB0}" presName="node" presStyleLbl="node1" presStyleIdx="1" presStyleCnt="4" custScaleY="127131">
        <dgm:presLayoutVars>
          <dgm:bulletEnabled val="1"/>
        </dgm:presLayoutVars>
      </dgm:prSet>
      <dgm:spPr/>
    </dgm:pt>
    <dgm:pt modelId="{E02BAFFF-A2BF-4CEA-B6F4-8248181E24D0}" type="pres">
      <dgm:prSet presAssocID="{DBC8CBAE-7A65-4BB8-ACE6-E3ECD9F5ADB0}" presName="invisiNode" presStyleLbl="node1" presStyleIdx="1" presStyleCnt="4"/>
      <dgm:spPr/>
    </dgm:pt>
    <dgm:pt modelId="{5F38E11B-AF59-4FA2-BA05-6FE5F8BFE2F9}" type="pres">
      <dgm:prSet presAssocID="{DBC8CBAE-7A65-4BB8-ACE6-E3ECD9F5ADB0}" presName="imagNode" presStyleLbl="fgImgPlace1" presStyleIdx="1" presStyleCnt="4" custScaleX="71643" custScaleY="60724" custLinFactNeighborX="-721" custLinFactNeighborY="1136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 with solid fill"/>
        </a:ext>
      </dgm:extLst>
    </dgm:pt>
    <dgm:pt modelId="{A9B217DD-2292-47B8-9BC6-71B14BD01828}" type="pres">
      <dgm:prSet presAssocID="{F89DBC63-0BD0-49D5-A341-96E687583417}" presName="sibTrans" presStyleLbl="sibTrans2D1" presStyleIdx="0" presStyleCnt="0"/>
      <dgm:spPr/>
    </dgm:pt>
    <dgm:pt modelId="{6172C33D-EC74-4D2C-8DD8-733C46938328}" type="pres">
      <dgm:prSet presAssocID="{21CA53A6-5040-4DF7-9A3B-1554641A4CBF}" presName="compNode" presStyleCnt="0"/>
      <dgm:spPr/>
    </dgm:pt>
    <dgm:pt modelId="{52CD8A47-C024-4038-B270-7B28A8D5ABC3}" type="pres">
      <dgm:prSet presAssocID="{21CA53A6-5040-4DF7-9A3B-1554641A4CBF}" presName="node" presStyleLbl="node1" presStyleIdx="2" presStyleCnt="4" custScaleY="125000">
        <dgm:presLayoutVars>
          <dgm:bulletEnabled val="1"/>
        </dgm:presLayoutVars>
      </dgm:prSet>
      <dgm:spPr/>
    </dgm:pt>
    <dgm:pt modelId="{5E08F07E-C9D4-4B12-9B61-9DEE6B544F16}" type="pres">
      <dgm:prSet presAssocID="{21CA53A6-5040-4DF7-9A3B-1554641A4CBF}" presName="invisiNode" presStyleLbl="node1" presStyleIdx="2" presStyleCnt="4"/>
      <dgm:spPr/>
    </dgm:pt>
    <dgm:pt modelId="{83C58E67-925B-4931-B095-10FA8A3A497E}" type="pres">
      <dgm:prSet presAssocID="{21CA53A6-5040-4DF7-9A3B-1554641A4CBF}" presName="imagNode" presStyleLbl="fgImgPlace1" presStyleIdx="2" presStyleCnt="4" custScaleX="79252" custScaleY="62501" custLinFactNeighborX="-3931" custLinFactNeighborY="1136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ers with solid fill"/>
        </a:ext>
      </dgm:extLst>
    </dgm:pt>
    <dgm:pt modelId="{A695DE5B-DFE6-4CAB-89CD-2A9FDA76A367}" type="pres">
      <dgm:prSet presAssocID="{81BB54C4-2AD3-448E-84D4-29CBAD5EC53A}" presName="sibTrans" presStyleLbl="sibTrans2D1" presStyleIdx="0" presStyleCnt="0"/>
      <dgm:spPr/>
    </dgm:pt>
    <dgm:pt modelId="{975860BB-8D82-49B9-8459-D6B9A4373192}" type="pres">
      <dgm:prSet presAssocID="{99AC297A-1428-42B8-ADA1-30250C149C10}" presName="compNode" presStyleCnt="0"/>
      <dgm:spPr/>
    </dgm:pt>
    <dgm:pt modelId="{A36DF699-2727-4FAD-8B07-C218EBFE7241}" type="pres">
      <dgm:prSet presAssocID="{99AC297A-1428-42B8-ADA1-30250C149C10}" presName="node" presStyleLbl="node1" presStyleIdx="3" presStyleCnt="4" custScaleY="125568">
        <dgm:presLayoutVars>
          <dgm:bulletEnabled val="1"/>
        </dgm:presLayoutVars>
      </dgm:prSet>
      <dgm:spPr/>
    </dgm:pt>
    <dgm:pt modelId="{94B6183C-5F3B-4F44-B13C-E8BB8D7F8DD0}" type="pres">
      <dgm:prSet presAssocID="{99AC297A-1428-42B8-ADA1-30250C149C10}" presName="invisiNode" presStyleLbl="node1" presStyleIdx="3" presStyleCnt="4"/>
      <dgm:spPr/>
    </dgm:pt>
    <dgm:pt modelId="{43C5A90C-2AF2-4117-9B6B-A1B94EE62060}" type="pres">
      <dgm:prSet presAssocID="{99AC297A-1428-42B8-ADA1-30250C149C10}" presName="imagNode" presStyleLbl="fgImgPlace1" presStyleIdx="3" presStyleCnt="4" custScaleX="66813" custScaleY="62027" custLinFactNeighborX="1844" custLinFactNeighborY="1136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 with solid fill"/>
        </a:ext>
      </dgm:extLst>
    </dgm:pt>
  </dgm:ptLst>
  <dgm:cxnLst>
    <dgm:cxn modelId="{DD03C80B-D3A7-43C5-9942-549514B82775}" srcId="{427DB68E-5539-41BE-AAAE-6EF5EFF8767A}" destId="{87E4CA6A-7BA5-4378-B850-2A6CE2EFA43D}" srcOrd="0" destOrd="0" parTransId="{044195E9-DE34-4047-8A32-1472151536FA}" sibTransId="{535D22A4-04B0-4373-B6FE-437013F9DB19}"/>
    <dgm:cxn modelId="{06784F1D-03BE-4A18-8F88-BF55C499F3CD}" type="presOf" srcId="{F89DBC63-0BD0-49D5-A341-96E687583417}" destId="{A9B217DD-2292-47B8-9BC6-71B14BD01828}" srcOrd="0" destOrd="0" presId="urn:microsoft.com/office/officeart/2005/8/layout/pList2"/>
    <dgm:cxn modelId="{CEC61C39-FF49-4633-BC89-813FF4103F07}" type="presOf" srcId="{81BB54C4-2AD3-448E-84D4-29CBAD5EC53A}" destId="{A695DE5B-DFE6-4CAB-89CD-2A9FDA76A367}" srcOrd="0" destOrd="0" presId="urn:microsoft.com/office/officeart/2005/8/layout/pList2"/>
    <dgm:cxn modelId="{1D3D2A3E-99B5-4C34-8314-61CA49E4094E}" srcId="{427DB68E-5539-41BE-AAAE-6EF5EFF8767A}" destId="{DBC8CBAE-7A65-4BB8-ACE6-E3ECD9F5ADB0}" srcOrd="1" destOrd="0" parTransId="{893DC1F4-8C2B-4AF8-AAE5-B44F51EC7BC0}" sibTransId="{F89DBC63-0BD0-49D5-A341-96E687583417}"/>
    <dgm:cxn modelId="{DAA2775B-D7D5-4BA9-AE92-9C4D45EF5BD5}" srcId="{427DB68E-5539-41BE-AAAE-6EF5EFF8767A}" destId="{21CA53A6-5040-4DF7-9A3B-1554641A4CBF}" srcOrd="2" destOrd="0" parTransId="{4A9CF890-F451-46FF-8B03-B0E5B7CAC58A}" sibTransId="{81BB54C4-2AD3-448E-84D4-29CBAD5EC53A}"/>
    <dgm:cxn modelId="{BC9B1D53-A221-40C6-9033-280CB2FDCD31}" type="presOf" srcId="{87E4CA6A-7BA5-4378-B850-2A6CE2EFA43D}" destId="{7004B624-A47F-45AF-9C6E-B33FCEBFC14D}" srcOrd="0" destOrd="0" presId="urn:microsoft.com/office/officeart/2005/8/layout/pList2"/>
    <dgm:cxn modelId="{3255F389-4C81-44FA-8B0D-24641709BF65}" type="presOf" srcId="{99AC297A-1428-42B8-ADA1-30250C149C10}" destId="{A36DF699-2727-4FAD-8B07-C218EBFE7241}" srcOrd="0" destOrd="0" presId="urn:microsoft.com/office/officeart/2005/8/layout/pList2"/>
    <dgm:cxn modelId="{9933FA9B-6858-4D4D-B362-FB86CD702532}" type="presOf" srcId="{427DB68E-5539-41BE-AAAE-6EF5EFF8767A}" destId="{6A8EC3AA-B2F2-4E39-A93C-1D30C9F8E236}" srcOrd="0" destOrd="0" presId="urn:microsoft.com/office/officeart/2005/8/layout/pList2"/>
    <dgm:cxn modelId="{241F12A1-D0F0-4111-A700-13E3F24793E7}" srcId="{427DB68E-5539-41BE-AAAE-6EF5EFF8767A}" destId="{99AC297A-1428-42B8-ADA1-30250C149C10}" srcOrd="3" destOrd="0" parTransId="{E0E04C1A-09C6-4538-9D05-7C3B8D50B410}" sibTransId="{8BBACCFD-D196-4587-B9DE-FBCE70A9F2D4}"/>
    <dgm:cxn modelId="{9B079EA2-AAED-40CD-BF3D-80FB31B2C816}" type="presOf" srcId="{21CA53A6-5040-4DF7-9A3B-1554641A4CBF}" destId="{52CD8A47-C024-4038-B270-7B28A8D5ABC3}" srcOrd="0" destOrd="0" presId="urn:microsoft.com/office/officeart/2005/8/layout/pList2"/>
    <dgm:cxn modelId="{47FC23D3-35CF-482A-9CAF-093B9FF2E9C2}" type="presOf" srcId="{DBC8CBAE-7A65-4BB8-ACE6-E3ECD9F5ADB0}" destId="{6DA0D091-094B-4E55-8003-CB85665B4D4D}" srcOrd="0" destOrd="0" presId="urn:microsoft.com/office/officeart/2005/8/layout/pList2"/>
    <dgm:cxn modelId="{BB3E49E2-8F8C-4390-8F45-F0230FF0FD7F}" type="presOf" srcId="{535D22A4-04B0-4373-B6FE-437013F9DB19}" destId="{192BF2CB-7E62-48B1-BD73-7A5CD55F54F6}" srcOrd="0" destOrd="0" presId="urn:microsoft.com/office/officeart/2005/8/layout/pList2"/>
    <dgm:cxn modelId="{F9F58315-C09F-47BF-9AE4-AE65EE41A307}" type="presParOf" srcId="{6A8EC3AA-B2F2-4E39-A93C-1D30C9F8E236}" destId="{E61F4F1C-2754-412A-8738-2995075E85A9}" srcOrd="0" destOrd="0" presId="urn:microsoft.com/office/officeart/2005/8/layout/pList2"/>
    <dgm:cxn modelId="{59725BF8-6461-48FD-8209-6EEB228DE655}" type="presParOf" srcId="{6A8EC3AA-B2F2-4E39-A93C-1D30C9F8E236}" destId="{DCE7BC79-9638-4196-86BA-FF1D16CD612E}" srcOrd="1" destOrd="0" presId="urn:microsoft.com/office/officeart/2005/8/layout/pList2"/>
    <dgm:cxn modelId="{2D88FD9A-C149-4743-86FC-F2D53CA66A16}" type="presParOf" srcId="{DCE7BC79-9638-4196-86BA-FF1D16CD612E}" destId="{B2491006-E59E-4B41-9763-6A2ECA3C06A1}" srcOrd="0" destOrd="0" presId="urn:microsoft.com/office/officeart/2005/8/layout/pList2"/>
    <dgm:cxn modelId="{13C990EE-42E5-4DF9-95CF-0AFED71DF5E5}" type="presParOf" srcId="{B2491006-E59E-4B41-9763-6A2ECA3C06A1}" destId="{7004B624-A47F-45AF-9C6E-B33FCEBFC14D}" srcOrd="0" destOrd="0" presId="urn:microsoft.com/office/officeart/2005/8/layout/pList2"/>
    <dgm:cxn modelId="{77E2C992-6B63-4579-BD80-F797559F019A}" type="presParOf" srcId="{B2491006-E59E-4B41-9763-6A2ECA3C06A1}" destId="{5A6A44E0-67BB-4B36-90EC-9337908FFE33}" srcOrd="1" destOrd="0" presId="urn:microsoft.com/office/officeart/2005/8/layout/pList2"/>
    <dgm:cxn modelId="{D326E7DA-8EAF-4E47-A194-40E83C1A1052}" type="presParOf" srcId="{B2491006-E59E-4B41-9763-6A2ECA3C06A1}" destId="{CCF07AC1-E2D3-4084-AEC6-70B52F73A191}" srcOrd="2" destOrd="0" presId="urn:microsoft.com/office/officeart/2005/8/layout/pList2"/>
    <dgm:cxn modelId="{311CED42-C9AD-406D-B77D-A9F59A2FFE18}" type="presParOf" srcId="{DCE7BC79-9638-4196-86BA-FF1D16CD612E}" destId="{192BF2CB-7E62-48B1-BD73-7A5CD55F54F6}" srcOrd="1" destOrd="0" presId="urn:microsoft.com/office/officeart/2005/8/layout/pList2"/>
    <dgm:cxn modelId="{642B5EC0-0A5D-43EC-91E4-E7BC01B6640E}" type="presParOf" srcId="{DCE7BC79-9638-4196-86BA-FF1D16CD612E}" destId="{840CEB0D-7EB0-45AD-B56E-D0B4AD9C4FFC}" srcOrd="2" destOrd="0" presId="urn:microsoft.com/office/officeart/2005/8/layout/pList2"/>
    <dgm:cxn modelId="{19F23C71-DB76-40B4-A8C9-9608C5235626}" type="presParOf" srcId="{840CEB0D-7EB0-45AD-B56E-D0B4AD9C4FFC}" destId="{6DA0D091-094B-4E55-8003-CB85665B4D4D}" srcOrd="0" destOrd="0" presId="urn:microsoft.com/office/officeart/2005/8/layout/pList2"/>
    <dgm:cxn modelId="{D93772CA-911C-4676-8357-4B8A12A458E8}" type="presParOf" srcId="{840CEB0D-7EB0-45AD-B56E-D0B4AD9C4FFC}" destId="{E02BAFFF-A2BF-4CEA-B6F4-8248181E24D0}" srcOrd="1" destOrd="0" presId="urn:microsoft.com/office/officeart/2005/8/layout/pList2"/>
    <dgm:cxn modelId="{B1163DB1-C60A-43E4-9C67-337FF67BC9FF}" type="presParOf" srcId="{840CEB0D-7EB0-45AD-B56E-D0B4AD9C4FFC}" destId="{5F38E11B-AF59-4FA2-BA05-6FE5F8BFE2F9}" srcOrd="2" destOrd="0" presId="urn:microsoft.com/office/officeart/2005/8/layout/pList2"/>
    <dgm:cxn modelId="{C9EBE283-1435-48B3-80F0-4CD0B2223000}" type="presParOf" srcId="{DCE7BC79-9638-4196-86BA-FF1D16CD612E}" destId="{A9B217DD-2292-47B8-9BC6-71B14BD01828}" srcOrd="3" destOrd="0" presId="urn:microsoft.com/office/officeart/2005/8/layout/pList2"/>
    <dgm:cxn modelId="{5EBCC842-E710-4DD2-A65F-19952A0B6619}" type="presParOf" srcId="{DCE7BC79-9638-4196-86BA-FF1D16CD612E}" destId="{6172C33D-EC74-4D2C-8DD8-733C46938328}" srcOrd="4" destOrd="0" presId="urn:microsoft.com/office/officeart/2005/8/layout/pList2"/>
    <dgm:cxn modelId="{CFFDA01C-5808-44AB-A702-662E93AB551F}" type="presParOf" srcId="{6172C33D-EC74-4D2C-8DD8-733C46938328}" destId="{52CD8A47-C024-4038-B270-7B28A8D5ABC3}" srcOrd="0" destOrd="0" presId="urn:microsoft.com/office/officeart/2005/8/layout/pList2"/>
    <dgm:cxn modelId="{4981DE28-5909-402D-AA7A-72C168FBF9C7}" type="presParOf" srcId="{6172C33D-EC74-4D2C-8DD8-733C46938328}" destId="{5E08F07E-C9D4-4B12-9B61-9DEE6B544F16}" srcOrd="1" destOrd="0" presId="urn:microsoft.com/office/officeart/2005/8/layout/pList2"/>
    <dgm:cxn modelId="{365DD528-6D38-475D-9029-71F7BA9838CD}" type="presParOf" srcId="{6172C33D-EC74-4D2C-8DD8-733C46938328}" destId="{83C58E67-925B-4931-B095-10FA8A3A497E}" srcOrd="2" destOrd="0" presId="urn:microsoft.com/office/officeart/2005/8/layout/pList2"/>
    <dgm:cxn modelId="{2725A934-8FE1-4030-AF8D-4AAB6989DDAB}" type="presParOf" srcId="{DCE7BC79-9638-4196-86BA-FF1D16CD612E}" destId="{A695DE5B-DFE6-4CAB-89CD-2A9FDA76A367}" srcOrd="5" destOrd="0" presId="urn:microsoft.com/office/officeart/2005/8/layout/pList2"/>
    <dgm:cxn modelId="{495B6123-35C2-4978-82D9-92063042E917}" type="presParOf" srcId="{DCE7BC79-9638-4196-86BA-FF1D16CD612E}" destId="{975860BB-8D82-49B9-8459-D6B9A4373192}" srcOrd="6" destOrd="0" presId="urn:microsoft.com/office/officeart/2005/8/layout/pList2"/>
    <dgm:cxn modelId="{D7C28E35-307B-49EE-8CDD-6A93999A2CE0}" type="presParOf" srcId="{975860BB-8D82-49B9-8459-D6B9A4373192}" destId="{A36DF699-2727-4FAD-8B07-C218EBFE7241}" srcOrd="0" destOrd="0" presId="urn:microsoft.com/office/officeart/2005/8/layout/pList2"/>
    <dgm:cxn modelId="{474C07FD-D934-4E33-8BB2-D59920A5B8C2}" type="presParOf" srcId="{975860BB-8D82-49B9-8459-D6B9A4373192}" destId="{94B6183C-5F3B-4F44-B13C-E8BB8D7F8DD0}" srcOrd="1" destOrd="0" presId="urn:microsoft.com/office/officeart/2005/8/layout/pList2"/>
    <dgm:cxn modelId="{BF26F583-AEA3-4264-B11A-215F6DF41E89}" type="presParOf" srcId="{975860BB-8D82-49B9-8459-D6B9A4373192}" destId="{43C5A90C-2AF2-4117-9B6B-A1B94EE6206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40F1C-5DBA-491D-9222-E1A07424F122}">
      <dsp:nvSpPr>
        <dsp:cNvPr id="0" name=""/>
        <dsp:cNvSpPr/>
      </dsp:nvSpPr>
      <dsp:spPr>
        <a:xfrm>
          <a:off x="2094" y="1238871"/>
          <a:ext cx="1787792" cy="148677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latin typeface="Aptos" panose="020B0004020202020204" pitchFamily="34" charset="0"/>
            </a:rPr>
            <a:t>Identify</a:t>
          </a:r>
          <a:r>
            <a:rPr lang="en-US" sz="1400" kern="1200" baseline="0" dirty="0">
              <a:latin typeface="Aptos" panose="020B0004020202020204" pitchFamily="34" charset="0"/>
            </a:rPr>
            <a:t> the issue to be addressed</a:t>
          </a:r>
          <a:endParaRPr lang="en-US" sz="1400" kern="1200" dirty="0">
            <a:latin typeface="Aptos" panose="020B0004020202020204" pitchFamily="34" charset="0"/>
          </a:endParaRPr>
        </a:p>
      </dsp:txBody>
      <dsp:txXfrm>
        <a:off x="36309" y="1273086"/>
        <a:ext cx="1719362" cy="1099747"/>
      </dsp:txXfrm>
    </dsp:sp>
    <dsp:sp modelId="{E993F624-2A3C-4387-84F3-7DEE4F79D74C}">
      <dsp:nvSpPr>
        <dsp:cNvPr id="0" name=""/>
        <dsp:cNvSpPr/>
      </dsp:nvSpPr>
      <dsp:spPr>
        <a:xfrm>
          <a:off x="890436" y="1322549"/>
          <a:ext cx="1997484" cy="1997484"/>
        </a:xfrm>
        <a:prstGeom prst="leftCircularArrow">
          <a:avLst>
            <a:gd name="adj1" fmla="val 2579"/>
            <a:gd name="adj2" fmla="val 313176"/>
            <a:gd name="adj3" fmla="val 1989628"/>
            <a:gd name="adj4" fmla="val 8925430"/>
            <a:gd name="adj5" fmla="val 300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13F1D-B216-48A7-AB58-24967BC90224}">
      <dsp:nvSpPr>
        <dsp:cNvPr id="0" name=""/>
        <dsp:cNvSpPr/>
      </dsp:nvSpPr>
      <dsp:spPr>
        <a:xfrm>
          <a:off x="389728" y="2370772"/>
          <a:ext cx="1283269" cy="5103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ptos" panose="020B0004020202020204" pitchFamily="34" charset="0"/>
            </a:rPr>
            <a:t>Awareness</a:t>
          </a:r>
        </a:p>
      </dsp:txBody>
      <dsp:txXfrm>
        <a:off x="404675" y="2385719"/>
        <a:ext cx="1253375" cy="480419"/>
      </dsp:txXfrm>
    </dsp:sp>
    <dsp:sp modelId="{7FBE0E0F-8D03-4A5E-9F90-F364ACFC9029}">
      <dsp:nvSpPr>
        <dsp:cNvPr id="0" name=""/>
        <dsp:cNvSpPr/>
      </dsp:nvSpPr>
      <dsp:spPr>
        <a:xfrm>
          <a:off x="2108309" y="1237816"/>
          <a:ext cx="1750083" cy="148677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1400" kern="1200" dirty="0">
            <a:latin typeface="Aptos" panose="020B000402020202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latin typeface="Aptos" panose="020B0004020202020204" pitchFamily="34" charset="0"/>
            </a:rPr>
            <a:t>Build</a:t>
          </a:r>
          <a:r>
            <a:rPr lang="en-US" sz="1400" kern="1200" baseline="0" dirty="0">
              <a:latin typeface="Aptos" panose="020B0004020202020204" pitchFamily="34" charset="0"/>
            </a:rPr>
            <a:t> interest by learning together</a:t>
          </a:r>
          <a:endParaRPr lang="en-US" sz="1400" kern="1200" dirty="0">
            <a:latin typeface="Aptos" panose="020B00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/>
        </a:p>
      </dsp:txBody>
      <dsp:txXfrm>
        <a:off x="2142524" y="1590625"/>
        <a:ext cx="1681653" cy="1099747"/>
      </dsp:txXfrm>
    </dsp:sp>
    <dsp:sp modelId="{9E9FB127-949D-435C-B52B-F4CFFB85F618}">
      <dsp:nvSpPr>
        <dsp:cNvPr id="0" name=""/>
        <dsp:cNvSpPr/>
      </dsp:nvSpPr>
      <dsp:spPr>
        <a:xfrm>
          <a:off x="2940410" y="623250"/>
          <a:ext cx="2127167" cy="2127167"/>
        </a:xfrm>
        <a:prstGeom prst="circularArrow">
          <a:avLst>
            <a:gd name="adj1" fmla="val 2422"/>
            <a:gd name="adj2" fmla="val 293013"/>
            <a:gd name="adj3" fmla="val 19608750"/>
            <a:gd name="adj4" fmla="val 12652785"/>
            <a:gd name="adj5" fmla="val 282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BD1F4-F488-4CBD-B77D-BB84602ED729}">
      <dsp:nvSpPr>
        <dsp:cNvPr id="0" name=""/>
        <dsp:cNvSpPr/>
      </dsp:nvSpPr>
      <dsp:spPr>
        <a:xfrm>
          <a:off x="2328181" y="1090223"/>
          <a:ext cx="1584657" cy="5103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ptos" panose="020B0004020202020204" pitchFamily="34" charset="0"/>
            </a:rPr>
            <a:t>Consideration</a:t>
          </a:r>
        </a:p>
      </dsp:txBody>
      <dsp:txXfrm>
        <a:off x="2343128" y="1105170"/>
        <a:ext cx="1554763" cy="480419"/>
      </dsp:txXfrm>
    </dsp:sp>
    <dsp:sp modelId="{966E08C6-53EF-456B-A97E-02164B528DA2}">
      <dsp:nvSpPr>
        <dsp:cNvPr id="0" name=""/>
        <dsp:cNvSpPr/>
      </dsp:nvSpPr>
      <dsp:spPr>
        <a:xfrm>
          <a:off x="4188557" y="1238374"/>
          <a:ext cx="1673078" cy="148777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latin typeface="Aptos" panose="020B0004020202020204" pitchFamily="34" charset="0"/>
            </a:rPr>
            <a:t>Implement interventions</a:t>
          </a:r>
        </a:p>
      </dsp:txBody>
      <dsp:txXfrm>
        <a:off x="4222795" y="1272612"/>
        <a:ext cx="1604602" cy="1100487"/>
      </dsp:txXfrm>
    </dsp:sp>
    <dsp:sp modelId="{99DBCEDD-48DA-4BC2-AB39-9E4834554DBB}">
      <dsp:nvSpPr>
        <dsp:cNvPr id="0" name=""/>
        <dsp:cNvSpPr/>
      </dsp:nvSpPr>
      <dsp:spPr>
        <a:xfrm>
          <a:off x="4857033" y="1276934"/>
          <a:ext cx="2182670" cy="2015504"/>
        </a:xfrm>
        <a:prstGeom prst="leftCircularArrow">
          <a:avLst>
            <a:gd name="adj1" fmla="val 2556"/>
            <a:gd name="adj2" fmla="val 310210"/>
            <a:gd name="adj3" fmla="val 1985398"/>
            <a:gd name="adj4" fmla="val 8924167"/>
            <a:gd name="adj5" fmla="val 298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38360-7C78-4987-B0B3-612B2C79AC5A}">
      <dsp:nvSpPr>
        <dsp:cNvPr id="0" name=""/>
        <dsp:cNvSpPr/>
      </dsp:nvSpPr>
      <dsp:spPr>
        <a:xfrm>
          <a:off x="4466527" y="2370776"/>
          <a:ext cx="1283269" cy="5103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ptos" panose="020B0004020202020204" pitchFamily="34" charset="0"/>
            </a:rPr>
            <a:t>Action</a:t>
          </a:r>
        </a:p>
      </dsp:txBody>
      <dsp:txXfrm>
        <a:off x="4481474" y="2385723"/>
        <a:ext cx="1253375" cy="480419"/>
      </dsp:txXfrm>
    </dsp:sp>
    <dsp:sp modelId="{CF7AA29A-2C9A-4F05-8E39-E9D1B0E790EA}">
      <dsp:nvSpPr>
        <dsp:cNvPr id="0" name=""/>
        <dsp:cNvSpPr/>
      </dsp:nvSpPr>
      <dsp:spPr>
        <a:xfrm>
          <a:off x="6152687" y="1236247"/>
          <a:ext cx="1846218" cy="148778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1400" kern="1200" dirty="0">
            <a:latin typeface="Aptos" panose="020B000402020202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latin typeface="Aptos" panose="020B0004020202020204" pitchFamily="34" charset="0"/>
            </a:rPr>
            <a:t>Assess progress</a:t>
          </a:r>
        </a:p>
      </dsp:txBody>
      <dsp:txXfrm>
        <a:off x="6186925" y="1589295"/>
        <a:ext cx="1777742" cy="1100497"/>
      </dsp:txXfrm>
    </dsp:sp>
    <dsp:sp modelId="{35D57483-07F4-4CE2-9F44-0653A60E9147}">
      <dsp:nvSpPr>
        <dsp:cNvPr id="0" name=""/>
        <dsp:cNvSpPr/>
      </dsp:nvSpPr>
      <dsp:spPr>
        <a:xfrm>
          <a:off x="6674774" y="1129616"/>
          <a:ext cx="1283269" cy="5103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ptos" panose="020B0004020202020204" pitchFamily="34" charset="0"/>
            </a:rPr>
            <a:t>Reflection</a:t>
          </a:r>
        </a:p>
      </dsp:txBody>
      <dsp:txXfrm>
        <a:off x="6689721" y="1144563"/>
        <a:ext cx="1253375" cy="480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F4F1C-2754-412A-8738-2995075E85A9}">
      <dsp:nvSpPr>
        <dsp:cNvPr id="0" name=""/>
        <dsp:cNvSpPr/>
      </dsp:nvSpPr>
      <dsp:spPr>
        <a:xfrm>
          <a:off x="0" y="447035"/>
          <a:ext cx="7620000" cy="111760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07AC1-E2D3-4084-AEC6-70B52F73A191}">
      <dsp:nvSpPr>
        <dsp:cNvPr id="0" name=""/>
        <dsp:cNvSpPr/>
      </dsp:nvSpPr>
      <dsp:spPr>
        <a:xfrm>
          <a:off x="479510" y="558804"/>
          <a:ext cx="1111227" cy="89407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4B624-A47F-45AF-9C6E-B33FCEBFC14D}">
      <dsp:nvSpPr>
        <dsp:cNvPr id="0" name=""/>
        <dsp:cNvSpPr/>
      </dsp:nvSpPr>
      <dsp:spPr>
        <a:xfrm rot="10800000">
          <a:off x="234193" y="1508754"/>
          <a:ext cx="1663165" cy="3129286"/>
        </a:xfrm>
        <a:prstGeom prst="round2SameRect">
          <a:avLst>
            <a:gd name="adj1" fmla="val 10500"/>
            <a:gd name="adj2" fmla="val 0"/>
          </a:avLst>
        </a:prstGeom>
        <a:solidFill>
          <a:srgbClr val="8717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ptos" panose="020B0004020202020204" pitchFamily="34" charset="0"/>
            </a:rPr>
            <a:t>Awareness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" panose="020B0004020202020204" pitchFamily="34" charset="0"/>
            </a:rPr>
            <a:t>- Issue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" panose="020B0004020202020204" pitchFamily="34" charset="0"/>
            </a:rPr>
            <a:t>- Vision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" panose="020B0004020202020204" pitchFamily="34" charset="0"/>
            </a:rPr>
            <a:t>- Leadership</a:t>
          </a:r>
        </a:p>
      </dsp:txBody>
      <dsp:txXfrm rot="10800000">
        <a:off x="285341" y="1508754"/>
        <a:ext cx="1560869" cy="3078138"/>
      </dsp:txXfrm>
    </dsp:sp>
    <dsp:sp modelId="{5F38E11B-AF59-4FA2-BA05-6FE5F8BFE2F9}">
      <dsp:nvSpPr>
        <dsp:cNvPr id="0" name=""/>
        <dsp:cNvSpPr/>
      </dsp:nvSpPr>
      <dsp:spPr>
        <a:xfrm>
          <a:off x="2287496" y="558806"/>
          <a:ext cx="1191541" cy="89581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0D091-094B-4E55-8003-CB85665B4D4D}">
      <dsp:nvSpPr>
        <dsp:cNvPr id="0" name=""/>
        <dsp:cNvSpPr/>
      </dsp:nvSpPr>
      <dsp:spPr>
        <a:xfrm rot="10800000">
          <a:off x="2063676" y="1511373"/>
          <a:ext cx="1663165" cy="3125795"/>
        </a:xfrm>
        <a:prstGeom prst="round2SameRect">
          <a:avLst>
            <a:gd name="adj1" fmla="val 10500"/>
            <a:gd name="adj2" fmla="val 0"/>
          </a:avLst>
        </a:prstGeom>
        <a:solidFill>
          <a:srgbClr val="8717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ptos" panose="020B0004020202020204" pitchFamily="34" charset="0"/>
            </a:rPr>
            <a:t>Consideration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Shared learning opportunities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Environmental scan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Member knowledge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Goal setting</a:t>
          </a:r>
        </a:p>
      </dsp:txBody>
      <dsp:txXfrm rot="10800000">
        <a:off x="2114824" y="1511373"/>
        <a:ext cx="1560869" cy="3074647"/>
      </dsp:txXfrm>
    </dsp:sp>
    <dsp:sp modelId="{83C58E67-925B-4931-B095-10FA8A3A497E}">
      <dsp:nvSpPr>
        <dsp:cNvPr id="0" name=""/>
        <dsp:cNvSpPr/>
      </dsp:nvSpPr>
      <dsp:spPr>
        <a:xfrm>
          <a:off x="4000316" y="558797"/>
          <a:ext cx="1318092" cy="92203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CD8A47-C024-4038-B270-7B28A8D5ABC3}">
      <dsp:nvSpPr>
        <dsp:cNvPr id="0" name=""/>
        <dsp:cNvSpPr/>
      </dsp:nvSpPr>
      <dsp:spPr>
        <a:xfrm rot="10800000">
          <a:off x="3893158" y="1550669"/>
          <a:ext cx="1663165" cy="3073400"/>
        </a:xfrm>
        <a:prstGeom prst="round2SameRect">
          <a:avLst>
            <a:gd name="adj1" fmla="val 10500"/>
            <a:gd name="adj2" fmla="val 0"/>
          </a:avLst>
        </a:prstGeom>
        <a:solidFill>
          <a:srgbClr val="8717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ptos" panose="020B0004020202020204" pitchFamily="34" charset="0"/>
            </a:rPr>
            <a:t>Action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Increasing awareness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Increasing financial resources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Increasing people engaged</a:t>
          </a:r>
        </a:p>
      </dsp:txBody>
      <dsp:txXfrm rot="10800000">
        <a:off x="3944306" y="1550669"/>
        <a:ext cx="1560869" cy="3022252"/>
      </dsp:txXfrm>
    </dsp:sp>
    <dsp:sp modelId="{43C5A90C-2AF2-4117-9B6B-A1B94EE62060}">
      <dsp:nvSpPr>
        <dsp:cNvPr id="0" name=""/>
        <dsp:cNvSpPr/>
      </dsp:nvSpPr>
      <dsp:spPr>
        <a:xfrm>
          <a:off x="6029286" y="558802"/>
          <a:ext cx="1111210" cy="9150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DF699-2727-4FAD-8B07-C218EBFE7241}">
      <dsp:nvSpPr>
        <dsp:cNvPr id="0" name=""/>
        <dsp:cNvSpPr/>
      </dsp:nvSpPr>
      <dsp:spPr>
        <a:xfrm rot="10800000">
          <a:off x="5722640" y="1540195"/>
          <a:ext cx="1663165" cy="3087365"/>
        </a:xfrm>
        <a:prstGeom prst="round2SameRect">
          <a:avLst>
            <a:gd name="adj1" fmla="val 10500"/>
            <a:gd name="adj2" fmla="val 0"/>
          </a:avLst>
        </a:prstGeom>
        <a:solidFill>
          <a:srgbClr val="8717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ptos" panose="020B0004020202020204" pitchFamily="34" charset="0"/>
            </a:rPr>
            <a:t>Reflection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Sensemaking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>
              <a:latin typeface="Aptos" panose="020B0004020202020204" pitchFamily="34" charset="0"/>
            </a:rPr>
            <a:t>- Celebration</a:t>
          </a:r>
        </a:p>
      </dsp:txBody>
      <dsp:txXfrm rot="10800000">
        <a:off x="5773788" y="1540195"/>
        <a:ext cx="1560869" cy="3036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37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4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Robbin, Randy, Jenalea, anything to add?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5617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was informed by these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70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DDFED-6734-A331-B749-0148077CE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FF1763-0BB2-F2C6-CCD6-1A46A6139E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ECF677-B1D4-92EC-CE26-3ED2DAE620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843CD-A4B4-0E08-9297-78AFF0975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6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rgbClr val="F7A8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" y="0"/>
            <a:ext cx="8329287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01B4E7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</p:spTree>
    <p:extLst>
      <p:ext uri="{BB962C8B-B14F-4D97-AF65-F5344CB8AC3E}">
        <p14:creationId xmlns:p14="http://schemas.microsoft.com/office/powerpoint/2010/main" val="1097475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8329287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17458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</p:spTree>
    <p:extLst>
      <p:ext uri="{BB962C8B-B14F-4D97-AF65-F5344CB8AC3E}">
        <p14:creationId xmlns:p14="http://schemas.microsoft.com/office/powerpoint/2010/main" val="2219074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6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  <p:sldLayoutId id="2147483684" r:id="rId23"/>
    <p:sldLayoutId id="2147483685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0" y="3317641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EE50F4-4526-3043-AE6C-43D5B666C4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3" y="5860867"/>
            <a:ext cx="1883771" cy="716364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58B4202-5033-8847-9549-FD12033863D4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0" y="3807029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of Action</a:t>
            </a:r>
          </a:p>
        </p:txBody>
      </p:sp>
      <p:sp>
        <p:nvSpPr>
          <p:cNvPr id="13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0" y="4588900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05DAA"/>
                </a:solidFill>
              </a:rPr>
              <a:t>Kansas Rotary Mobilizing on </a:t>
            </a:r>
            <a:r>
              <a:rPr lang="en-US" sz="3200" b="1">
                <a:solidFill>
                  <a:srgbClr val="005DAA"/>
                </a:solidFill>
              </a:rPr>
              <a:t>Mental Health</a:t>
            </a:r>
            <a:endParaRPr lang="en-US" sz="3200" b="1" dirty="0">
              <a:solidFill>
                <a:srgbClr val="005DAA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4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D3F9E9-563B-ED43-9108-3BB46D79A1C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3319C4-36C5-7D4C-9448-BC78F96944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653" y="629919"/>
            <a:ext cx="6087322" cy="1135062"/>
          </a:xfrm>
        </p:spPr>
        <p:txBody>
          <a:bodyPr/>
          <a:lstStyle/>
          <a:p>
            <a:pPr lvl="0"/>
            <a:r>
              <a:rPr lang="en-US" sz="3600" dirty="0"/>
              <a:t>Engaging Kansas Rotarians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1681-C973-0D4D-A8A1-DD2EA35B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A6CF783-1DA6-6A44-95EB-EBA67FF2ED77}"/>
              </a:ext>
            </a:extLst>
          </p:cNvPr>
          <p:cNvSpPr/>
          <p:nvPr/>
        </p:nvSpPr>
        <p:spPr>
          <a:xfrm>
            <a:off x="6408001" y="161182"/>
            <a:ext cx="2530595" cy="2497419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79D17FD-8C13-E680-1B6F-35754CB5B929}"/>
              </a:ext>
            </a:extLst>
          </p:cNvPr>
          <p:cNvSpPr/>
          <p:nvPr/>
        </p:nvSpPr>
        <p:spPr>
          <a:xfrm>
            <a:off x="6197249" y="2903473"/>
            <a:ext cx="2530595" cy="234055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877A7C-FE11-D8AA-690F-3EC2617A4032}"/>
              </a:ext>
            </a:extLst>
          </p:cNvPr>
          <p:cNvSpPr txBox="1"/>
          <p:nvPr/>
        </p:nvSpPr>
        <p:spPr>
          <a:xfrm>
            <a:off x="5299907" y="3277601"/>
            <a:ext cx="4251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96</a:t>
            </a:r>
            <a:endParaRPr lang="en-US" sz="3000" b="1" dirty="0">
              <a:solidFill>
                <a:srgbClr val="FFFFFF"/>
              </a:solidFill>
              <a:latin typeface="Arial Black" panose="020B0A04020102020204" pitchFamily="34" charset="0"/>
              <a:ea typeface="Arial Black" charset="0"/>
              <a:cs typeface="Arial Black" charset="0"/>
            </a:endParaRPr>
          </a:p>
          <a:p>
            <a:pPr algn="ctr"/>
            <a:r>
              <a:rPr lang="en-US" sz="3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Clubs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B59D27-8F45-0683-EC78-7DDDD3C1B535}"/>
              </a:ext>
            </a:extLst>
          </p:cNvPr>
          <p:cNvSpPr/>
          <p:nvPr/>
        </p:nvSpPr>
        <p:spPr>
          <a:xfrm>
            <a:off x="9032957" y="903490"/>
            <a:ext cx="2530595" cy="234055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5B93F-C3CF-82BD-F244-940C7004A32C}"/>
              </a:ext>
            </a:extLst>
          </p:cNvPr>
          <p:cNvSpPr txBox="1"/>
          <p:nvPr/>
        </p:nvSpPr>
        <p:spPr>
          <a:xfrm>
            <a:off x="5660811" y="609903"/>
            <a:ext cx="38902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2 </a:t>
            </a:r>
          </a:p>
          <a:p>
            <a:pPr algn="ctr"/>
            <a:r>
              <a:rPr lang="en-US" sz="3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Districts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81B7D2-3822-8341-8A05-1B8D7FCA6E48}"/>
              </a:ext>
            </a:extLst>
          </p:cNvPr>
          <p:cNvSpPr txBox="1"/>
          <p:nvPr/>
        </p:nvSpPr>
        <p:spPr>
          <a:xfrm>
            <a:off x="8284740" y="1308660"/>
            <a:ext cx="40382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4,025</a:t>
            </a:r>
          </a:p>
          <a:p>
            <a:pPr algn="ctr"/>
            <a:r>
              <a:rPr lang="en-US" sz="3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members</a:t>
            </a:r>
          </a:p>
        </p:txBody>
      </p:sp>
      <p:pic>
        <p:nvPicPr>
          <p:cNvPr id="12" name="Picture 11" descr="A map with many points&#10;&#10;Description automatically generated">
            <a:extLst>
              <a:ext uri="{FF2B5EF4-FFF2-40B4-BE49-F238E27FC236}">
                <a16:creationId xmlns:a16="http://schemas.microsoft.com/office/drawing/2014/main" id="{EA5BB5B4-14B9-5EDC-B8C4-8DF3C22ACA0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53"/>
          <a:stretch/>
        </p:blipFill>
        <p:spPr>
          <a:xfrm>
            <a:off x="113509" y="2367926"/>
            <a:ext cx="5765261" cy="3061698"/>
          </a:xfrm>
          <a:prstGeom prst="rect">
            <a:avLst/>
          </a:prstGeom>
        </p:spPr>
      </p:pic>
      <p:pic>
        <p:nvPicPr>
          <p:cNvPr id="15" name="Picture 14" descr="A map with red points on it&#10;&#10;Description automatically generated">
            <a:extLst>
              <a:ext uri="{FF2B5EF4-FFF2-40B4-BE49-F238E27FC236}">
                <a16:creationId xmlns:a16="http://schemas.microsoft.com/office/drawing/2014/main" id="{D5907E63-B554-DA03-5392-848EDCF3D1D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66"/>
          <a:stretch/>
        </p:blipFill>
        <p:spPr>
          <a:xfrm>
            <a:off x="4102293" y="2386024"/>
            <a:ext cx="1975427" cy="2987905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46DDE5C2-1FD9-CD78-12A8-8E80759753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434" y="5952468"/>
            <a:ext cx="1969553" cy="73997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6F74B56-69FD-A3B5-F4AC-2AF60A63F49B}"/>
              </a:ext>
            </a:extLst>
          </p:cNvPr>
          <p:cNvSpPr/>
          <p:nvPr/>
        </p:nvSpPr>
        <p:spPr>
          <a:xfrm>
            <a:off x="8938596" y="3465909"/>
            <a:ext cx="2530595" cy="234055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B8C9A3-E1F4-F138-D19E-4849267DA48F}"/>
              </a:ext>
            </a:extLst>
          </p:cNvPr>
          <p:cNvSpPr txBox="1"/>
          <p:nvPr/>
        </p:nvSpPr>
        <p:spPr>
          <a:xfrm>
            <a:off x="8078314" y="3889372"/>
            <a:ext cx="4251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1</a:t>
            </a:r>
            <a:endParaRPr lang="en-US" sz="3000" b="1" dirty="0">
              <a:solidFill>
                <a:srgbClr val="FFFFFF"/>
              </a:solidFill>
              <a:latin typeface="Arial Black" panose="020B0A04020102020204" pitchFamily="34" charset="0"/>
              <a:ea typeface="Arial Black" charset="0"/>
              <a:cs typeface="Arial Black" charset="0"/>
            </a:endParaRPr>
          </a:p>
          <a:p>
            <a:pPr algn="ctr"/>
            <a:r>
              <a:rPr lang="en-US" sz="3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Issue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419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13B9-6340-2057-05D9-0F419C3F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829" y="765994"/>
            <a:ext cx="7886700" cy="70788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ptos" panose="020B000402020202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1C2EA-00AE-DD94-95C7-23BC9522ABC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754" y="1520395"/>
            <a:ext cx="10303248" cy="1295400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latin typeface="Aptos" panose="020B0004020202020204" pitchFamily="34" charset="0"/>
              </a:rPr>
              <a:t>Purpose: Pilot this new </a:t>
            </a:r>
            <a:r>
              <a:rPr lang="en-US" sz="2400" b="1" dirty="0">
                <a:latin typeface="Aptos" panose="020B0004020202020204" pitchFamily="34" charset="0"/>
              </a:rPr>
              <a:t>model of member engagement </a:t>
            </a:r>
            <a:r>
              <a:rPr lang="en-US" sz="2000" dirty="0">
                <a:latin typeface="Aptos" panose="020B0004020202020204" pitchFamily="34" charset="0"/>
              </a:rPr>
              <a:t>on improving </a:t>
            </a:r>
            <a:r>
              <a:rPr lang="en-US" sz="2400" b="1" dirty="0">
                <a:latin typeface="Aptos" panose="020B0004020202020204" pitchFamily="34" charset="0"/>
              </a:rPr>
              <a:t>mental health </a:t>
            </a:r>
            <a:r>
              <a:rPr lang="en-US" sz="2000" dirty="0">
                <a:latin typeface="Aptos" panose="020B0004020202020204" pitchFamily="34" charset="0"/>
              </a:rPr>
              <a:t>outcomes in Kansas.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449D9B2-899E-71CF-CF39-4FA7119638B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solidFill>
            <a:srgbClr val="005DAA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35122B-99DA-DC6F-6ED8-19D528878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713" y="2523255"/>
            <a:ext cx="9345329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9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0831F-374A-532D-39E6-CE6AE17C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Engagement Model Development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9AEB22-87FC-17E4-E68F-5CCFF0BDB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400" y="2081095"/>
            <a:ext cx="7419199" cy="3972225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52DD0D9-6312-F077-D163-0DD8EF53EB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267" y="5711797"/>
            <a:ext cx="2743200" cy="103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8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B73D8FB-A13B-95EC-6D7D-4F22EBC70065}"/>
              </a:ext>
            </a:extLst>
          </p:cNvPr>
          <p:cNvGraphicFramePr/>
          <p:nvPr/>
        </p:nvGraphicFramePr>
        <p:xfrm>
          <a:off x="2095500" y="2819400"/>
          <a:ext cx="8001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1">
            <a:extLst>
              <a:ext uri="{FF2B5EF4-FFF2-40B4-BE49-F238E27FC236}">
                <a16:creationId xmlns:a16="http://schemas.microsoft.com/office/drawing/2014/main" id="{24B1DF7F-BDFE-AE7F-EF16-585A008B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48" y="742335"/>
            <a:ext cx="7600950" cy="47686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ptos" panose="020B0004020202020204" pitchFamily="34" charset="0"/>
              </a:rPr>
              <a:t>Engagement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92749C-5CC1-0447-D530-6EA83747CE7C}"/>
              </a:ext>
            </a:extLst>
          </p:cNvPr>
          <p:cNvSpPr txBox="1"/>
          <p:nvPr/>
        </p:nvSpPr>
        <p:spPr>
          <a:xfrm>
            <a:off x="773748" y="1219200"/>
            <a:ext cx="103092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Considered the independence and unique assets and challenges of each Rotary Club while creating space for collective action to happen.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Potential to be pointed at any issue and help Rotary spur meaningful action toward individual and shared goals.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Coming together toward a shared vision for change will result in more progress- Rotary will be able to leave a larger footprint in creating a better Kansas.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The belief in the values underpinning this effort- care, community service, and conviction.</a:t>
            </a:r>
          </a:p>
        </p:txBody>
      </p:sp>
    </p:spTree>
    <p:extLst>
      <p:ext uri="{BB962C8B-B14F-4D97-AF65-F5344CB8AC3E}">
        <p14:creationId xmlns:p14="http://schemas.microsoft.com/office/powerpoint/2010/main" val="196456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B5734B4-195C-6E0A-C912-6CCA40630CEB}"/>
              </a:ext>
            </a:extLst>
          </p:cNvPr>
          <p:cNvGraphicFramePr/>
          <p:nvPr/>
        </p:nvGraphicFramePr>
        <p:xfrm>
          <a:off x="2286000" y="1193800"/>
          <a:ext cx="76200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1">
            <a:extLst>
              <a:ext uri="{FF2B5EF4-FFF2-40B4-BE49-F238E27FC236}">
                <a16:creationId xmlns:a16="http://schemas.microsoft.com/office/drawing/2014/main" id="{633E4C92-733D-53EA-6988-1A648929C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955368"/>
            <a:ext cx="7600950" cy="47686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Engagement Model Stages</a:t>
            </a:r>
          </a:p>
        </p:txBody>
      </p:sp>
    </p:spTree>
    <p:extLst>
      <p:ext uri="{BB962C8B-B14F-4D97-AF65-F5344CB8AC3E}">
        <p14:creationId xmlns:p14="http://schemas.microsoft.com/office/powerpoint/2010/main" val="269361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CC783-962F-16FE-38A7-C053097E1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A8161-7E9D-7874-6D02-08756B880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What’s Next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489A9A3-B13D-12E5-DD82-6BD53BB0B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267" y="5711797"/>
            <a:ext cx="2743200" cy="10306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42F06C-457F-EC90-AADB-808EEAF2BB94}"/>
              </a:ext>
            </a:extLst>
          </p:cNvPr>
          <p:cNvSpPr txBox="1"/>
          <p:nvPr/>
        </p:nvSpPr>
        <p:spPr>
          <a:xfrm>
            <a:off x="740698" y="1869195"/>
            <a:ext cx="103092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Aptos" panose="020B0004020202020204" pitchFamily="34" charset="0"/>
              </a:rPr>
              <a:t>Ways to get involved:</a:t>
            </a:r>
          </a:p>
          <a:p>
            <a:pPr algn="just"/>
            <a:endParaRPr lang="en-US" dirty="0">
              <a:latin typeface="Aptos" panose="020B00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dirty="0">
                <a:latin typeface="Aptos" panose="020B0004020202020204" pitchFamily="34" charset="0"/>
              </a:rPr>
              <a:t>Designate a club representative to lead local efforts on a mental health initiative. This person can also participate in the newly developed Kansas Rotary Action Group on Mental Health, to connect your club to efforts happening at the state level.</a:t>
            </a:r>
          </a:p>
          <a:p>
            <a:pPr marL="342900" indent="-342900" algn="just">
              <a:buAutoNum type="arabicPeriod"/>
            </a:pPr>
            <a:endParaRPr lang="en-US" dirty="0">
              <a:latin typeface="Aptos" panose="020B00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dirty="0">
                <a:latin typeface="Aptos" panose="020B0004020202020204" pitchFamily="34" charset="0"/>
              </a:rPr>
              <a:t>Utilize the resources provided to implement the engagement model at your club.</a:t>
            </a:r>
          </a:p>
          <a:p>
            <a:pPr marL="342900" indent="-342900" algn="just">
              <a:buAutoNum type="arabicPeriod"/>
            </a:pPr>
            <a:endParaRPr lang="en-US" dirty="0">
              <a:latin typeface="Aptos" panose="020B00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dirty="0">
                <a:latin typeface="Aptos" panose="020B0004020202020204" pitchFamily="34" charset="0"/>
              </a:rPr>
              <a:t>Scan here to learn more:</a:t>
            </a:r>
          </a:p>
          <a:p>
            <a:pPr algn="just"/>
            <a:endParaRPr lang="en-US" dirty="0">
              <a:latin typeface="Aptos" panose="020B0004020202020204" pitchFamily="34" charset="0"/>
            </a:endParaRPr>
          </a:p>
        </p:txBody>
      </p:sp>
      <p:pic>
        <p:nvPicPr>
          <p:cNvPr id="6" name="Picture 5" descr="A qr code with a few black squares&#10;&#10;AI-generated content may be incorrect.">
            <a:extLst>
              <a:ext uri="{FF2B5EF4-FFF2-40B4-BE49-F238E27FC236}">
                <a16:creationId xmlns:a16="http://schemas.microsoft.com/office/drawing/2014/main" id="{31119019-28CE-775E-F02F-8A4F0B3ABD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09" y="4546600"/>
            <a:ext cx="1562013" cy="157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598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5932</TotalTime>
  <Words>281</Words>
  <Application>Microsoft Office PowerPoint</Application>
  <PresentationFormat>Widescreen</PresentationFormat>
  <Paragraphs>61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Arial Black</vt:lpstr>
      <vt:lpstr>Calibri</vt:lpstr>
      <vt:lpstr>Corbel</vt:lpstr>
      <vt:lpstr>Office Theme</vt:lpstr>
      <vt:lpstr>PowerPoint Presentation</vt:lpstr>
      <vt:lpstr>PowerPoint Presentation</vt:lpstr>
      <vt:lpstr>Background</vt:lpstr>
      <vt:lpstr>Engagement Model Development</vt:lpstr>
      <vt:lpstr>Engagement Model</vt:lpstr>
      <vt:lpstr>Engagement Model Stages</vt:lpstr>
      <vt:lpstr>What’s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Nadine Long</cp:lastModifiedBy>
  <cp:revision>167</cp:revision>
  <cp:lastPrinted>2019-12-04T20:41:25Z</cp:lastPrinted>
  <dcterms:created xsi:type="dcterms:W3CDTF">2019-11-18T03:22:22Z</dcterms:created>
  <dcterms:modified xsi:type="dcterms:W3CDTF">2025-06-04T17:52:47Z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