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15"/>
  </p:notesMasterIdLst>
  <p:sldIdLst>
    <p:sldId id="330" r:id="rId3"/>
    <p:sldId id="331" r:id="rId4"/>
    <p:sldId id="336" r:id="rId5"/>
    <p:sldId id="335" r:id="rId6"/>
    <p:sldId id="259" r:id="rId7"/>
    <p:sldId id="346" r:id="rId8"/>
    <p:sldId id="345" r:id="rId9"/>
    <p:sldId id="347" r:id="rId10"/>
    <p:sldId id="348" r:id="rId11"/>
    <p:sldId id="349" r:id="rId12"/>
    <p:sldId id="351" r:id="rId13"/>
    <p:sldId id="34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68FA"/>
    <a:srgbClr val="005DAA"/>
    <a:srgbClr val="01B4E7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49084F-646B-4B30-86ED-73D92D8C9B53}" v="22" dt="2025-06-06T13:35:10.8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385" autoAdjust="0"/>
  </p:normalViewPr>
  <p:slideViewPr>
    <p:cSldViewPr snapToGrid="0">
      <p:cViewPr varScale="1">
        <p:scale>
          <a:sx n="84" d="100"/>
          <a:sy n="84" d="100"/>
        </p:scale>
        <p:origin x="15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Gassen" userId="67ffc0ca-c083-42c2-9f54-54c72f4e9a00" providerId="ADAL" clId="{1849084F-646B-4B30-86ED-73D92D8C9B53}"/>
    <pc:docChg chg="undo redo custSel addSld delSld modSld sldOrd">
      <pc:chgData name="Stephanie Gassen" userId="67ffc0ca-c083-42c2-9f54-54c72f4e9a00" providerId="ADAL" clId="{1849084F-646B-4B30-86ED-73D92D8C9B53}" dt="2025-06-06T13:31:09.798" v="1880" actId="3626"/>
      <pc:docMkLst>
        <pc:docMk/>
      </pc:docMkLst>
      <pc:sldChg chg="addSp delSp modSp mod ord">
        <pc:chgData name="Stephanie Gassen" userId="67ffc0ca-c083-42c2-9f54-54c72f4e9a00" providerId="ADAL" clId="{1849084F-646B-4B30-86ED-73D92D8C9B53}" dt="2025-06-06T13:17:00.027" v="1566" actId="20577"/>
        <pc:sldMkLst>
          <pc:docMk/>
          <pc:sldMk cId="2833313357" sldId="259"/>
        </pc:sldMkLst>
        <pc:spChg chg="del mod">
          <ac:chgData name="Stephanie Gassen" userId="67ffc0ca-c083-42c2-9f54-54c72f4e9a00" providerId="ADAL" clId="{1849084F-646B-4B30-86ED-73D92D8C9B53}" dt="2025-06-02T14:38:44.116" v="137" actId="478"/>
          <ac:spMkLst>
            <pc:docMk/>
            <pc:sldMk cId="2833313357" sldId="259"/>
            <ac:spMk id="3" creationId="{EA3AF7A9-727C-222F-E064-DDB020F2CFF9}"/>
          </ac:spMkLst>
        </pc:spChg>
        <pc:spChg chg="mod">
          <ac:chgData name="Stephanie Gassen" userId="67ffc0ca-c083-42c2-9f54-54c72f4e9a00" providerId="ADAL" clId="{1849084F-646B-4B30-86ED-73D92D8C9B53}" dt="2025-06-06T13:17:00.027" v="1566" actId="20577"/>
          <ac:spMkLst>
            <pc:docMk/>
            <pc:sldMk cId="2833313357" sldId="259"/>
            <ac:spMk id="4" creationId="{BB09A223-9C93-F354-CDA9-E383D542EDCA}"/>
          </ac:spMkLst>
        </pc:spChg>
        <pc:spChg chg="add mod">
          <ac:chgData name="Stephanie Gassen" userId="67ffc0ca-c083-42c2-9f54-54c72f4e9a00" providerId="ADAL" clId="{1849084F-646B-4B30-86ED-73D92D8C9B53}" dt="2025-06-06T13:16:46.808" v="1556" actId="20577"/>
          <ac:spMkLst>
            <pc:docMk/>
            <pc:sldMk cId="2833313357" sldId="259"/>
            <ac:spMk id="6" creationId="{E163886C-9E99-2DB8-85D8-F55717B1C044}"/>
          </ac:spMkLst>
        </pc:spChg>
      </pc:sldChg>
      <pc:sldChg chg="modSp del mod">
        <pc:chgData name="Stephanie Gassen" userId="67ffc0ca-c083-42c2-9f54-54c72f4e9a00" providerId="ADAL" clId="{1849084F-646B-4B30-86ED-73D92D8C9B53}" dt="2025-06-02T15:14:25.283" v="696" actId="2696"/>
        <pc:sldMkLst>
          <pc:docMk/>
          <pc:sldMk cId="2354895522" sldId="270"/>
        </pc:sldMkLst>
        <pc:spChg chg="mod">
          <ac:chgData name="Stephanie Gassen" userId="67ffc0ca-c083-42c2-9f54-54c72f4e9a00" providerId="ADAL" clId="{1849084F-646B-4B30-86ED-73D92D8C9B53}" dt="2025-06-02T15:14:18.788" v="695" actId="6549"/>
          <ac:spMkLst>
            <pc:docMk/>
            <pc:sldMk cId="2354895522" sldId="270"/>
            <ac:spMk id="2" creationId="{FAEBFF66-59B5-400E-91A1-23E044CC7ED2}"/>
          </ac:spMkLst>
        </pc:spChg>
        <pc:spChg chg="mod">
          <ac:chgData name="Stephanie Gassen" userId="67ffc0ca-c083-42c2-9f54-54c72f4e9a00" providerId="ADAL" clId="{1849084F-646B-4B30-86ED-73D92D8C9B53}" dt="2025-06-02T14:46:48.695" v="345" actId="1076"/>
          <ac:spMkLst>
            <pc:docMk/>
            <pc:sldMk cId="2354895522" sldId="270"/>
            <ac:spMk id="5" creationId="{52381ABC-8821-4985-883C-CC7B9BF4084D}"/>
          </ac:spMkLst>
        </pc:spChg>
        <pc:spChg chg="mod">
          <ac:chgData name="Stephanie Gassen" userId="67ffc0ca-c083-42c2-9f54-54c72f4e9a00" providerId="ADAL" clId="{1849084F-646B-4B30-86ED-73D92D8C9B53}" dt="2025-06-02T15:08:54.228" v="438" actId="20577"/>
          <ac:spMkLst>
            <pc:docMk/>
            <pc:sldMk cId="2354895522" sldId="270"/>
            <ac:spMk id="8" creationId="{080356D1-8491-4D3F-A23B-9317F31E57FF}"/>
          </ac:spMkLst>
        </pc:spChg>
      </pc:sldChg>
      <pc:sldChg chg="del">
        <pc:chgData name="Stephanie Gassen" userId="67ffc0ca-c083-42c2-9f54-54c72f4e9a00" providerId="ADAL" clId="{1849084F-646B-4B30-86ED-73D92D8C9B53}" dt="2025-06-02T15:28:46.727" v="1182" actId="2696"/>
        <pc:sldMkLst>
          <pc:docMk/>
          <pc:sldMk cId="2033986119" sldId="310"/>
        </pc:sldMkLst>
      </pc:sldChg>
      <pc:sldChg chg="modSp mod">
        <pc:chgData name="Stephanie Gassen" userId="67ffc0ca-c083-42c2-9f54-54c72f4e9a00" providerId="ADAL" clId="{1849084F-646B-4B30-86ED-73D92D8C9B53}" dt="2025-06-02T15:49:03.687" v="1463" actId="2711"/>
        <pc:sldMkLst>
          <pc:docMk/>
          <pc:sldMk cId="374541780" sldId="330"/>
        </pc:sldMkLst>
        <pc:spChg chg="mod">
          <ac:chgData name="Stephanie Gassen" userId="67ffc0ca-c083-42c2-9f54-54c72f4e9a00" providerId="ADAL" clId="{1849084F-646B-4B30-86ED-73D92D8C9B53}" dt="2025-06-02T15:49:03.687" v="1463" actId="2711"/>
          <ac:spMkLst>
            <pc:docMk/>
            <pc:sldMk cId="374541780" sldId="330"/>
            <ac:spMk id="11" creationId="{568A6A20-78A7-024E-A441-EEAEDC7E8666}"/>
          </ac:spMkLst>
        </pc:spChg>
      </pc:sldChg>
      <pc:sldChg chg="modSp mod">
        <pc:chgData name="Stephanie Gassen" userId="67ffc0ca-c083-42c2-9f54-54c72f4e9a00" providerId="ADAL" clId="{1849084F-646B-4B30-86ED-73D92D8C9B53}" dt="2025-06-02T15:58:44.974" v="1473" actId="2711"/>
        <pc:sldMkLst>
          <pc:docMk/>
          <pc:sldMk cId="3402913529" sldId="331"/>
        </pc:sldMkLst>
        <pc:spChg chg="mod">
          <ac:chgData name="Stephanie Gassen" userId="67ffc0ca-c083-42c2-9f54-54c72f4e9a00" providerId="ADAL" clId="{1849084F-646B-4B30-86ED-73D92D8C9B53}" dt="2025-06-02T15:58:44.974" v="1473" actId="2711"/>
          <ac:spMkLst>
            <pc:docMk/>
            <pc:sldMk cId="3402913529" sldId="331"/>
            <ac:spMk id="5" creationId="{A0CA2C3B-2400-8546-9129-3397E5BFDCA2}"/>
          </ac:spMkLst>
        </pc:spChg>
      </pc:sldChg>
      <pc:sldChg chg="del">
        <pc:chgData name="Stephanie Gassen" userId="67ffc0ca-c083-42c2-9f54-54c72f4e9a00" providerId="ADAL" clId="{1849084F-646B-4B30-86ED-73D92D8C9B53}" dt="2025-06-02T15:29:04.756" v="1183" actId="2696"/>
        <pc:sldMkLst>
          <pc:docMk/>
          <pc:sldMk cId="4118302195" sldId="333"/>
        </pc:sldMkLst>
      </pc:sldChg>
      <pc:sldChg chg="modSp mod">
        <pc:chgData name="Stephanie Gassen" userId="67ffc0ca-c083-42c2-9f54-54c72f4e9a00" providerId="ADAL" clId="{1849084F-646B-4B30-86ED-73D92D8C9B53}" dt="2025-06-06T13:22:23.389" v="1629" actId="1076"/>
        <pc:sldMkLst>
          <pc:docMk/>
          <pc:sldMk cId="3501344845" sldId="335"/>
        </pc:sldMkLst>
        <pc:spChg chg="mod">
          <ac:chgData name="Stephanie Gassen" userId="67ffc0ca-c083-42c2-9f54-54c72f4e9a00" providerId="ADAL" clId="{1849084F-646B-4B30-86ED-73D92D8C9B53}" dt="2025-06-06T13:20:59.685" v="1621" actId="20577"/>
          <ac:spMkLst>
            <pc:docMk/>
            <pc:sldMk cId="3501344845" sldId="335"/>
            <ac:spMk id="2" creationId="{FAEBFF66-59B5-400E-91A1-23E044CC7ED2}"/>
          </ac:spMkLst>
        </pc:spChg>
        <pc:spChg chg="mod">
          <ac:chgData name="Stephanie Gassen" userId="67ffc0ca-c083-42c2-9f54-54c72f4e9a00" providerId="ADAL" clId="{1849084F-646B-4B30-86ED-73D92D8C9B53}" dt="2025-06-02T14:35:31.584" v="29" actId="1076"/>
          <ac:spMkLst>
            <pc:docMk/>
            <pc:sldMk cId="3501344845" sldId="335"/>
            <ac:spMk id="4" creationId="{4A9E57F0-1ADC-8A55-0AC8-F9B160E0FFCA}"/>
          </ac:spMkLst>
        </pc:spChg>
        <pc:spChg chg="mod">
          <ac:chgData name="Stephanie Gassen" userId="67ffc0ca-c083-42c2-9f54-54c72f4e9a00" providerId="ADAL" clId="{1849084F-646B-4B30-86ED-73D92D8C9B53}" dt="2025-06-06T13:22:23.389" v="1629" actId="1076"/>
          <ac:spMkLst>
            <pc:docMk/>
            <pc:sldMk cId="3501344845" sldId="335"/>
            <ac:spMk id="6" creationId="{65548C51-254B-D3F8-0EFB-54E0828A3936}"/>
          </ac:spMkLst>
        </pc:spChg>
        <pc:spChg chg="mod">
          <ac:chgData name="Stephanie Gassen" userId="67ffc0ca-c083-42c2-9f54-54c72f4e9a00" providerId="ADAL" clId="{1849084F-646B-4B30-86ED-73D92D8C9B53}" dt="2025-06-02T14:44:43.137" v="256" actId="20577"/>
          <ac:spMkLst>
            <pc:docMk/>
            <pc:sldMk cId="3501344845" sldId="335"/>
            <ac:spMk id="8" creationId="{080356D1-8491-4D3F-A23B-9317F31E57FF}"/>
          </ac:spMkLst>
        </pc:spChg>
      </pc:sldChg>
      <pc:sldChg chg="modSp mod">
        <pc:chgData name="Stephanie Gassen" userId="67ffc0ca-c083-42c2-9f54-54c72f4e9a00" providerId="ADAL" clId="{1849084F-646B-4B30-86ED-73D92D8C9B53}" dt="2025-06-02T15:30:27.437" v="1198" actId="20577"/>
        <pc:sldMkLst>
          <pc:docMk/>
          <pc:sldMk cId="2407161355" sldId="336"/>
        </pc:sldMkLst>
        <pc:spChg chg="mod">
          <ac:chgData name="Stephanie Gassen" userId="67ffc0ca-c083-42c2-9f54-54c72f4e9a00" providerId="ADAL" clId="{1849084F-646B-4B30-86ED-73D92D8C9B53}" dt="2025-06-02T15:30:27.437" v="1198" actId="20577"/>
          <ac:spMkLst>
            <pc:docMk/>
            <pc:sldMk cId="2407161355" sldId="336"/>
            <ac:spMk id="13" creationId="{FD8BDA7B-C6EA-427E-97F1-6FA2E11670E3}"/>
          </ac:spMkLst>
        </pc:spChg>
      </pc:sldChg>
      <pc:sldChg chg="addSp modSp mod ord">
        <pc:chgData name="Stephanie Gassen" userId="67ffc0ca-c083-42c2-9f54-54c72f4e9a00" providerId="ADAL" clId="{1849084F-646B-4B30-86ED-73D92D8C9B53}" dt="2025-06-02T16:00:25.901" v="1536" actId="20577"/>
        <pc:sldMkLst>
          <pc:docMk/>
          <pc:sldMk cId="63664229" sldId="343"/>
        </pc:sldMkLst>
        <pc:spChg chg="mod">
          <ac:chgData name="Stephanie Gassen" userId="67ffc0ca-c083-42c2-9f54-54c72f4e9a00" providerId="ADAL" clId="{1849084F-646B-4B30-86ED-73D92D8C9B53}" dt="2025-06-02T15:58:38.506" v="1470"/>
          <ac:spMkLst>
            <pc:docMk/>
            <pc:sldMk cId="63664229" sldId="343"/>
            <ac:spMk id="2" creationId="{E506C09D-5036-5F43-9FD8-2BC00CA17F62}"/>
          </ac:spMkLst>
        </pc:spChg>
        <pc:spChg chg="mod">
          <ac:chgData name="Stephanie Gassen" userId="67ffc0ca-c083-42c2-9f54-54c72f4e9a00" providerId="ADAL" clId="{1849084F-646B-4B30-86ED-73D92D8C9B53}" dt="2025-06-02T16:00:25.901" v="1536" actId="20577"/>
          <ac:spMkLst>
            <pc:docMk/>
            <pc:sldMk cId="63664229" sldId="343"/>
            <ac:spMk id="3" creationId="{DFA526B4-D541-A844-BBDB-11AFBEC298ED}"/>
          </ac:spMkLst>
        </pc:spChg>
        <pc:spChg chg="add mod">
          <ac:chgData name="Stephanie Gassen" userId="67ffc0ca-c083-42c2-9f54-54c72f4e9a00" providerId="ADAL" clId="{1849084F-646B-4B30-86ED-73D92D8C9B53}" dt="2025-06-02T15:59:48.011" v="1490" actId="122"/>
          <ac:spMkLst>
            <pc:docMk/>
            <pc:sldMk cId="63664229" sldId="343"/>
            <ac:spMk id="5" creationId="{339EBE65-7D8A-52DC-878C-EE9BF4A4AE28}"/>
          </ac:spMkLst>
        </pc:spChg>
        <pc:spChg chg="mod">
          <ac:chgData name="Stephanie Gassen" userId="67ffc0ca-c083-42c2-9f54-54c72f4e9a00" providerId="ADAL" clId="{1849084F-646B-4B30-86ED-73D92D8C9B53}" dt="2025-06-02T15:59:05.167" v="1481" actId="1076"/>
          <ac:spMkLst>
            <pc:docMk/>
            <pc:sldMk cId="63664229" sldId="343"/>
            <ac:spMk id="6" creationId="{7B628860-B6CE-46D2-9073-EEDD3B101C53}"/>
          </ac:spMkLst>
        </pc:spChg>
        <pc:picChg chg="mod">
          <ac:chgData name="Stephanie Gassen" userId="67ffc0ca-c083-42c2-9f54-54c72f4e9a00" providerId="ADAL" clId="{1849084F-646B-4B30-86ED-73D92D8C9B53}" dt="2025-06-02T16:00:20.479" v="1534" actId="14100"/>
          <ac:picMkLst>
            <pc:docMk/>
            <pc:sldMk cId="63664229" sldId="343"/>
            <ac:picMk id="4" creationId="{CD5CFE7D-AB3F-A445-86A0-CA0092445563}"/>
          </ac:picMkLst>
        </pc:picChg>
      </pc:sldChg>
      <pc:sldChg chg="addSp modSp del mod ord">
        <pc:chgData name="Stephanie Gassen" userId="67ffc0ca-c083-42c2-9f54-54c72f4e9a00" providerId="ADAL" clId="{1849084F-646B-4B30-86ED-73D92D8C9B53}" dt="2025-06-06T13:18:44.644" v="1583" actId="2696"/>
        <pc:sldMkLst>
          <pc:docMk/>
          <pc:sldMk cId="472382745" sldId="344"/>
        </pc:sldMkLst>
        <pc:spChg chg="mod">
          <ac:chgData name="Stephanie Gassen" userId="67ffc0ca-c083-42c2-9f54-54c72f4e9a00" providerId="ADAL" clId="{1849084F-646B-4B30-86ED-73D92D8C9B53}" dt="2025-06-02T15:41:24.059" v="1332" actId="1076"/>
          <ac:spMkLst>
            <pc:docMk/>
            <pc:sldMk cId="472382745" sldId="344"/>
            <ac:spMk id="2" creationId="{9786E089-5B95-DB66-09B8-47630F626523}"/>
          </ac:spMkLst>
        </pc:spChg>
        <pc:spChg chg="add mod">
          <ac:chgData name="Stephanie Gassen" userId="67ffc0ca-c083-42c2-9f54-54c72f4e9a00" providerId="ADAL" clId="{1849084F-646B-4B30-86ED-73D92D8C9B53}" dt="2025-06-02T15:39:58.583" v="1325" actId="1076"/>
          <ac:spMkLst>
            <pc:docMk/>
            <pc:sldMk cId="472382745" sldId="344"/>
            <ac:spMk id="4" creationId="{24B55303-C630-B3F2-636C-CA7D869F1105}"/>
          </ac:spMkLst>
        </pc:spChg>
        <pc:spChg chg="add mod">
          <ac:chgData name="Stephanie Gassen" userId="67ffc0ca-c083-42c2-9f54-54c72f4e9a00" providerId="ADAL" clId="{1849084F-646B-4B30-86ED-73D92D8C9B53}" dt="2025-06-02T15:41:12.460" v="1331" actId="1076"/>
          <ac:spMkLst>
            <pc:docMk/>
            <pc:sldMk cId="472382745" sldId="344"/>
            <ac:spMk id="5" creationId="{9F7A02FF-8E5E-80B2-D4CE-D4EE6E47639E}"/>
          </ac:spMkLst>
        </pc:spChg>
        <pc:picChg chg="mod">
          <ac:chgData name="Stephanie Gassen" userId="67ffc0ca-c083-42c2-9f54-54c72f4e9a00" providerId="ADAL" clId="{1849084F-646B-4B30-86ED-73D92D8C9B53}" dt="2025-06-02T15:39:13.927" v="1291" actId="1076"/>
          <ac:picMkLst>
            <pc:docMk/>
            <pc:sldMk cId="472382745" sldId="344"/>
            <ac:picMk id="14" creationId="{8772448C-4E74-7454-A2C8-14ABF3426DBA}"/>
          </ac:picMkLst>
        </pc:picChg>
        <pc:picChg chg="mod">
          <ac:chgData name="Stephanie Gassen" userId="67ffc0ca-c083-42c2-9f54-54c72f4e9a00" providerId="ADAL" clId="{1849084F-646B-4B30-86ED-73D92D8C9B53}" dt="2025-06-02T15:39:10.698" v="1290" actId="1076"/>
          <ac:picMkLst>
            <pc:docMk/>
            <pc:sldMk cId="472382745" sldId="344"/>
            <ac:picMk id="16" creationId="{127648F0-3748-E37E-4541-01E976F320C7}"/>
          </ac:picMkLst>
        </pc:picChg>
      </pc:sldChg>
      <pc:sldChg chg="addSp delSp modSp mod ord">
        <pc:chgData name="Stephanie Gassen" userId="67ffc0ca-c083-42c2-9f54-54c72f4e9a00" providerId="ADAL" clId="{1849084F-646B-4B30-86ED-73D92D8C9B53}" dt="2025-06-06T13:20:44.474" v="1620" actId="478"/>
        <pc:sldMkLst>
          <pc:docMk/>
          <pc:sldMk cId="949047766" sldId="345"/>
        </pc:sldMkLst>
        <pc:spChg chg="mod">
          <ac:chgData name="Stephanie Gassen" userId="67ffc0ca-c083-42c2-9f54-54c72f4e9a00" providerId="ADAL" clId="{1849084F-646B-4B30-86ED-73D92D8C9B53}" dt="2025-06-06T13:17:42.932" v="1577" actId="1076"/>
          <ac:spMkLst>
            <pc:docMk/>
            <pc:sldMk cId="949047766" sldId="345"/>
            <ac:spMk id="3" creationId="{4DCA5E6A-7F8C-0911-6BD9-0C08C153CA19}"/>
          </ac:spMkLst>
        </pc:spChg>
        <pc:spChg chg="mod">
          <ac:chgData name="Stephanie Gassen" userId="67ffc0ca-c083-42c2-9f54-54c72f4e9a00" providerId="ADAL" clId="{1849084F-646B-4B30-86ED-73D92D8C9B53}" dt="2025-06-06T13:17:56.818" v="1580" actId="1076"/>
          <ac:spMkLst>
            <pc:docMk/>
            <pc:sldMk cId="949047766" sldId="345"/>
            <ac:spMk id="4" creationId="{B81C1970-55EE-E65F-FEEA-EBB49BDEF0C1}"/>
          </ac:spMkLst>
        </pc:spChg>
        <pc:spChg chg="mod">
          <ac:chgData name="Stephanie Gassen" userId="67ffc0ca-c083-42c2-9f54-54c72f4e9a00" providerId="ADAL" clId="{1849084F-646B-4B30-86ED-73D92D8C9B53}" dt="2025-06-06T13:17:50.869" v="1579" actId="1076"/>
          <ac:spMkLst>
            <pc:docMk/>
            <pc:sldMk cId="949047766" sldId="345"/>
            <ac:spMk id="24" creationId="{F29AF495-8361-AC86-B6CA-9E91FDEAF586}"/>
          </ac:spMkLst>
        </pc:spChg>
        <pc:picChg chg="add del mod">
          <ac:chgData name="Stephanie Gassen" userId="67ffc0ca-c083-42c2-9f54-54c72f4e9a00" providerId="ADAL" clId="{1849084F-646B-4B30-86ED-73D92D8C9B53}" dt="2025-06-06T13:20:44.474" v="1620" actId="478"/>
          <ac:picMkLst>
            <pc:docMk/>
            <pc:sldMk cId="949047766" sldId="345"/>
            <ac:picMk id="5" creationId="{C4EED965-AE79-195E-4C71-DAE1BF7F1723}"/>
          </ac:picMkLst>
        </pc:picChg>
        <pc:picChg chg="mod">
          <ac:chgData name="Stephanie Gassen" userId="67ffc0ca-c083-42c2-9f54-54c72f4e9a00" providerId="ADAL" clId="{1849084F-646B-4B30-86ED-73D92D8C9B53}" dt="2025-06-06T13:20:15.037" v="1612" actId="1076"/>
          <ac:picMkLst>
            <pc:docMk/>
            <pc:sldMk cId="949047766" sldId="345"/>
            <ac:picMk id="6" creationId="{0BA8934F-C9F9-E4BB-5DBD-4F9B3CA96FAE}"/>
          </ac:picMkLst>
        </pc:picChg>
        <pc:picChg chg="mod">
          <ac:chgData name="Stephanie Gassen" userId="67ffc0ca-c083-42c2-9f54-54c72f4e9a00" providerId="ADAL" clId="{1849084F-646B-4B30-86ED-73D92D8C9B53}" dt="2025-06-06T13:20:28.333" v="1616" actId="14100"/>
          <ac:picMkLst>
            <pc:docMk/>
            <pc:sldMk cId="949047766" sldId="345"/>
            <ac:picMk id="9" creationId="{C185B93E-685B-3CCF-B88E-18538B099C14}"/>
          </ac:picMkLst>
        </pc:picChg>
        <pc:picChg chg="mod">
          <ac:chgData name="Stephanie Gassen" userId="67ffc0ca-c083-42c2-9f54-54c72f4e9a00" providerId="ADAL" clId="{1849084F-646B-4B30-86ED-73D92D8C9B53}" dt="2025-06-06T13:20:04.609" v="1608" actId="1076"/>
          <ac:picMkLst>
            <pc:docMk/>
            <pc:sldMk cId="949047766" sldId="345"/>
            <ac:picMk id="12" creationId="{85389EE3-92C2-D43E-745F-6EE1F5040693}"/>
          </ac:picMkLst>
        </pc:picChg>
        <pc:picChg chg="mod">
          <ac:chgData name="Stephanie Gassen" userId="67ffc0ca-c083-42c2-9f54-54c72f4e9a00" providerId="ADAL" clId="{1849084F-646B-4B30-86ED-73D92D8C9B53}" dt="2025-06-06T13:20:02.152" v="1607" actId="1076"/>
          <ac:picMkLst>
            <pc:docMk/>
            <pc:sldMk cId="949047766" sldId="345"/>
            <ac:picMk id="14" creationId="{72E20B11-980A-CE90-EB02-0398429984A9}"/>
          </ac:picMkLst>
        </pc:picChg>
        <pc:picChg chg="mod">
          <ac:chgData name="Stephanie Gassen" userId="67ffc0ca-c083-42c2-9f54-54c72f4e9a00" providerId="ADAL" clId="{1849084F-646B-4B30-86ED-73D92D8C9B53}" dt="2025-06-06T13:17:48.001" v="1578" actId="1076"/>
          <ac:picMkLst>
            <pc:docMk/>
            <pc:sldMk cId="949047766" sldId="345"/>
            <ac:picMk id="17" creationId="{49740BA0-DA20-3875-FE8A-1D1029166DA5}"/>
          </ac:picMkLst>
        </pc:picChg>
        <pc:picChg chg="mod">
          <ac:chgData name="Stephanie Gassen" userId="67ffc0ca-c083-42c2-9f54-54c72f4e9a00" providerId="ADAL" clId="{1849084F-646B-4B30-86ED-73D92D8C9B53}" dt="2025-06-06T13:20:25.431" v="1615" actId="14100"/>
          <ac:picMkLst>
            <pc:docMk/>
            <pc:sldMk cId="949047766" sldId="345"/>
            <ac:picMk id="19" creationId="{106B49B2-1FC9-822F-18E3-D862F3B5A288}"/>
          </ac:picMkLst>
        </pc:picChg>
        <pc:picChg chg="mod">
          <ac:chgData name="Stephanie Gassen" userId="67ffc0ca-c083-42c2-9f54-54c72f4e9a00" providerId="ADAL" clId="{1849084F-646B-4B30-86ED-73D92D8C9B53}" dt="2025-06-06T13:20:00.064" v="1606" actId="1076"/>
          <ac:picMkLst>
            <pc:docMk/>
            <pc:sldMk cId="949047766" sldId="345"/>
            <ac:picMk id="21" creationId="{F860A26D-E067-EAF4-043B-15143467BDE3}"/>
          </ac:picMkLst>
        </pc:picChg>
      </pc:sldChg>
      <pc:sldChg chg="addSp delSp modSp add mod">
        <pc:chgData name="Stephanie Gassen" userId="67ffc0ca-c083-42c2-9f54-54c72f4e9a00" providerId="ADAL" clId="{1849084F-646B-4B30-86ED-73D92D8C9B53}" dt="2025-06-06T13:31:09.798" v="1880" actId="3626"/>
        <pc:sldMkLst>
          <pc:docMk/>
          <pc:sldMk cId="3352798357" sldId="346"/>
        </pc:sldMkLst>
        <pc:spChg chg="del">
          <ac:chgData name="Stephanie Gassen" userId="67ffc0ca-c083-42c2-9f54-54c72f4e9a00" providerId="ADAL" clId="{1849084F-646B-4B30-86ED-73D92D8C9B53}" dt="2025-06-02T14:40:38.235" v="148" actId="478"/>
          <ac:spMkLst>
            <pc:docMk/>
            <pc:sldMk cId="3352798357" sldId="346"/>
            <ac:spMk id="4" creationId="{BB09A223-9C93-F354-CDA9-E383D542EDCA}"/>
          </ac:spMkLst>
        </pc:spChg>
        <pc:spChg chg="mod">
          <ac:chgData name="Stephanie Gassen" userId="67ffc0ca-c083-42c2-9f54-54c72f4e9a00" providerId="ADAL" clId="{1849084F-646B-4B30-86ED-73D92D8C9B53}" dt="2025-06-06T13:17:20.094" v="1575" actId="20577"/>
          <ac:spMkLst>
            <pc:docMk/>
            <pc:sldMk cId="3352798357" sldId="346"/>
            <ac:spMk id="6" creationId="{E163886C-9E99-2DB8-85D8-F55717B1C044}"/>
          </ac:spMkLst>
        </pc:spChg>
        <pc:spChg chg="add mod">
          <ac:chgData name="Stephanie Gassen" userId="67ffc0ca-c083-42c2-9f54-54c72f4e9a00" providerId="ADAL" clId="{1849084F-646B-4B30-86ED-73D92D8C9B53}" dt="2025-06-06T13:31:09.798" v="1880" actId="3626"/>
          <ac:spMkLst>
            <pc:docMk/>
            <pc:sldMk cId="3352798357" sldId="346"/>
            <ac:spMk id="7" creationId="{8F697993-7F67-178B-B44E-F52A4E668222}"/>
          </ac:spMkLst>
        </pc:spChg>
        <pc:graphicFrameChg chg="add mod">
          <ac:chgData name="Stephanie Gassen" userId="67ffc0ca-c083-42c2-9f54-54c72f4e9a00" providerId="ADAL" clId="{1849084F-646B-4B30-86ED-73D92D8C9B53}" dt="2025-06-02T14:43:27.248" v="223"/>
          <ac:graphicFrameMkLst>
            <pc:docMk/>
            <pc:sldMk cId="3352798357" sldId="346"/>
            <ac:graphicFrameMk id="3" creationId="{BBA1DB3A-39A8-5031-7345-A8AFD4E50F48}"/>
          </ac:graphicFrameMkLst>
        </pc:graphicFrameChg>
      </pc:sldChg>
      <pc:sldChg chg="modSp add mod ord">
        <pc:chgData name="Stephanie Gassen" userId="67ffc0ca-c083-42c2-9f54-54c72f4e9a00" providerId="ADAL" clId="{1849084F-646B-4B30-86ED-73D92D8C9B53}" dt="2025-06-06T13:22:07.469" v="1627" actId="1076"/>
        <pc:sldMkLst>
          <pc:docMk/>
          <pc:sldMk cId="1653164929" sldId="347"/>
        </pc:sldMkLst>
        <pc:spChg chg="mod">
          <ac:chgData name="Stephanie Gassen" userId="67ffc0ca-c083-42c2-9f54-54c72f4e9a00" providerId="ADAL" clId="{1849084F-646B-4B30-86ED-73D92D8C9B53}" dt="2025-06-02T15:21:04.142" v="986" actId="20577"/>
          <ac:spMkLst>
            <pc:docMk/>
            <pc:sldMk cId="1653164929" sldId="347"/>
            <ac:spMk id="2" creationId="{FAEBFF66-59B5-400E-91A1-23E044CC7ED2}"/>
          </ac:spMkLst>
        </pc:spChg>
        <pc:spChg chg="mod">
          <ac:chgData name="Stephanie Gassen" userId="67ffc0ca-c083-42c2-9f54-54c72f4e9a00" providerId="ADAL" clId="{1849084F-646B-4B30-86ED-73D92D8C9B53}" dt="2025-06-06T13:22:07.469" v="1627" actId="1076"/>
          <ac:spMkLst>
            <pc:docMk/>
            <pc:sldMk cId="1653164929" sldId="347"/>
            <ac:spMk id="5" creationId="{52381ABC-8821-4985-883C-CC7B9BF4084D}"/>
          </ac:spMkLst>
        </pc:spChg>
        <pc:spChg chg="mod">
          <ac:chgData name="Stephanie Gassen" userId="67ffc0ca-c083-42c2-9f54-54c72f4e9a00" providerId="ADAL" clId="{1849084F-646B-4B30-86ED-73D92D8C9B53}" dt="2025-06-02T15:19:55.590" v="975" actId="1076"/>
          <ac:spMkLst>
            <pc:docMk/>
            <pc:sldMk cId="1653164929" sldId="347"/>
            <ac:spMk id="8" creationId="{080356D1-8491-4D3F-A23B-9317F31E57FF}"/>
          </ac:spMkLst>
        </pc:spChg>
      </pc:sldChg>
      <pc:sldChg chg="modSp add del mod">
        <pc:chgData name="Stephanie Gassen" userId="67ffc0ca-c083-42c2-9f54-54c72f4e9a00" providerId="ADAL" clId="{1849084F-646B-4B30-86ED-73D92D8C9B53}" dt="2025-06-02T15:12:56.916" v="512" actId="2696"/>
        <pc:sldMkLst>
          <pc:docMk/>
          <pc:sldMk cId="1843435493" sldId="347"/>
        </pc:sldMkLst>
        <pc:spChg chg="mod">
          <ac:chgData name="Stephanie Gassen" userId="67ffc0ca-c083-42c2-9f54-54c72f4e9a00" providerId="ADAL" clId="{1849084F-646B-4B30-86ED-73D92D8C9B53}" dt="2025-06-02T15:12:16.536" v="511" actId="1076"/>
          <ac:spMkLst>
            <pc:docMk/>
            <pc:sldMk cId="1843435493" sldId="347"/>
            <ac:spMk id="2" creationId="{FAEBFF66-59B5-400E-91A1-23E044CC7ED2}"/>
          </ac:spMkLst>
        </pc:spChg>
      </pc:sldChg>
      <pc:sldChg chg="modSp add mod ord">
        <pc:chgData name="Stephanie Gassen" userId="67ffc0ca-c083-42c2-9f54-54c72f4e9a00" providerId="ADAL" clId="{1849084F-646B-4B30-86ED-73D92D8C9B53}" dt="2025-06-06T13:22:40.248" v="1633" actId="1076"/>
        <pc:sldMkLst>
          <pc:docMk/>
          <pc:sldMk cId="1511920594" sldId="348"/>
        </pc:sldMkLst>
        <pc:spChg chg="mod">
          <ac:chgData name="Stephanie Gassen" userId="67ffc0ca-c083-42c2-9f54-54c72f4e9a00" providerId="ADAL" clId="{1849084F-646B-4B30-86ED-73D92D8C9B53}" dt="2025-06-02T15:21:08.211" v="989" actId="20577"/>
          <ac:spMkLst>
            <pc:docMk/>
            <pc:sldMk cId="1511920594" sldId="348"/>
            <ac:spMk id="2" creationId="{FAEBFF66-59B5-400E-91A1-23E044CC7ED2}"/>
          </ac:spMkLst>
        </pc:spChg>
        <pc:spChg chg="mod">
          <ac:chgData name="Stephanie Gassen" userId="67ffc0ca-c083-42c2-9f54-54c72f4e9a00" providerId="ADAL" clId="{1849084F-646B-4B30-86ED-73D92D8C9B53}" dt="2025-06-06T13:22:40.248" v="1633" actId="1076"/>
          <ac:spMkLst>
            <pc:docMk/>
            <pc:sldMk cId="1511920594" sldId="348"/>
            <ac:spMk id="5" creationId="{52381ABC-8821-4985-883C-CC7B9BF4084D}"/>
          </ac:spMkLst>
        </pc:spChg>
        <pc:spChg chg="mod">
          <ac:chgData name="Stephanie Gassen" userId="67ffc0ca-c083-42c2-9f54-54c72f4e9a00" providerId="ADAL" clId="{1849084F-646B-4B30-86ED-73D92D8C9B53}" dt="2025-06-02T15:16:15.972" v="736" actId="20577"/>
          <ac:spMkLst>
            <pc:docMk/>
            <pc:sldMk cId="1511920594" sldId="348"/>
            <ac:spMk id="8" creationId="{080356D1-8491-4D3F-A23B-9317F31E57FF}"/>
          </ac:spMkLst>
        </pc:spChg>
      </pc:sldChg>
      <pc:sldChg chg="modSp add mod">
        <pc:chgData name="Stephanie Gassen" userId="67ffc0ca-c083-42c2-9f54-54c72f4e9a00" providerId="ADAL" clId="{1849084F-646B-4B30-86ED-73D92D8C9B53}" dt="2025-06-06T13:22:56.974" v="1637" actId="1076"/>
        <pc:sldMkLst>
          <pc:docMk/>
          <pc:sldMk cId="1599843004" sldId="349"/>
        </pc:sldMkLst>
        <pc:spChg chg="mod">
          <ac:chgData name="Stephanie Gassen" userId="67ffc0ca-c083-42c2-9f54-54c72f4e9a00" providerId="ADAL" clId="{1849084F-646B-4B30-86ED-73D92D8C9B53}" dt="2025-06-02T15:27:15.877" v="1176" actId="20577"/>
          <ac:spMkLst>
            <pc:docMk/>
            <pc:sldMk cId="1599843004" sldId="349"/>
            <ac:spMk id="2" creationId="{FAEBFF66-59B5-400E-91A1-23E044CC7ED2}"/>
          </ac:spMkLst>
        </pc:spChg>
        <pc:spChg chg="mod">
          <ac:chgData name="Stephanie Gassen" userId="67ffc0ca-c083-42c2-9f54-54c72f4e9a00" providerId="ADAL" clId="{1849084F-646B-4B30-86ED-73D92D8C9B53}" dt="2025-06-06T13:22:56.974" v="1637" actId="1076"/>
          <ac:spMkLst>
            <pc:docMk/>
            <pc:sldMk cId="1599843004" sldId="349"/>
            <ac:spMk id="5" creationId="{52381ABC-8821-4985-883C-CC7B9BF4084D}"/>
          </ac:spMkLst>
        </pc:spChg>
        <pc:spChg chg="mod">
          <ac:chgData name="Stephanie Gassen" userId="67ffc0ca-c083-42c2-9f54-54c72f4e9a00" providerId="ADAL" clId="{1849084F-646B-4B30-86ED-73D92D8C9B53}" dt="2025-06-02T15:28:00.126" v="1181" actId="1076"/>
          <ac:spMkLst>
            <pc:docMk/>
            <pc:sldMk cId="1599843004" sldId="349"/>
            <ac:spMk id="8" creationId="{080356D1-8491-4D3F-A23B-9317F31E57FF}"/>
          </ac:spMkLst>
        </pc:spChg>
      </pc:sldChg>
      <pc:sldChg chg="modSp add del mod ord">
        <pc:chgData name="Stephanie Gassen" userId="67ffc0ca-c083-42c2-9f54-54c72f4e9a00" providerId="ADAL" clId="{1849084F-646B-4B30-86ED-73D92D8C9B53}" dt="2025-06-02T15:38:20.775" v="1287" actId="47"/>
        <pc:sldMkLst>
          <pc:docMk/>
          <pc:sldMk cId="2757857868" sldId="350"/>
        </pc:sldMkLst>
        <pc:spChg chg="mod">
          <ac:chgData name="Stephanie Gassen" userId="67ffc0ca-c083-42c2-9f54-54c72f4e9a00" providerId="ADAL" clId="{1849084F-646B-4B30-86ED-73D92D8C9B53}" dt="2025-06-02T15:34:10.065" v="1244" actId="255"/>
          <ac:spMkLst>
            <pc:docMk/>
            <pc:sldMk cId="2757857868" sldId="350"/>
            <ac:spMk id="4" creationId="{BB09A223-9C93-F354-CDA9-E383D542EDCA}"/>
          </ac:spMkLst>
        </pc:spChg>
        <pc:spChg chg="mod">
          <ac:chgData name="Stephanie Gassen" userId="67ffc0ca-c083-42c2-9f54-54c72f4e9a00" providerId="ADAL" clId="{1849084F-646B-4B30-86ED-73D92D8C9B53}" dt="2025-06-02T15:34:13.928" v="1246" actId="20577"/>
          <ac:spMkLst>
            <pc:docMk/>
            <pc:sldMk cId="2757857868" sldId="350"/>
            <ac:spMk id="6" creationId="{E163886C-9E99-2DB8-85D8-F55717B1C044}"/>
          </ac:spMkLst>
        </pc:spChg>
      </pc:sldChg>
      <pc:sldChg chg="addSp delSp modSp add mod ord">
        <pc:chgData name="Stephanie Gassen" userId="67ffc0ca-c083-42c2-9f54-54c72f4e9a00" providerId="ADAL" clId="{1849084F-646B-4B30-86ED-73D92D8C9B53}" dt="2025-06-06T13:29:17.727" v="1879" actId="20577"/>
        <pc:sldMkLst>
          <pc:docMk/>
          <pc:sldMk cId="2545257698" sldId="351"/>
        </pc:sldMkLst>
        <pc:spChg chg="add mod">
          <ac:chgData name="Stephanie Gassen" userId="67ffc0ca-c083-42c2-9f54-54c72f4e9a00" providerId="ADAL" clId="{1849084F-646B-4B30-86ED-73D92D8C9B53}" dt="2025-06-06T13:28:18.694" v="1852" actId="20577"/>
          <ac:spMkLst>
            <pc:docMk/>
            <pc:sldMk cId="2545257698" sldId="351"/>
            <ac:spMk id="3" creationId="{22B4BE60-C615-2E3B-B97D-E781C2E1F4F9}"/>
          </ac:spMkLst>
        </pc:spChg>
        <pc:spChg chg="mod">
          <ac:chgData name="Stephanie Gassen" userId="67ffc0ca-c083-42c2-9f54-54c72f4e9a00" providerId="ADAL" clId="{1849084F-646B-4B30-86ED-73D92D8C9B53}" dt="2025-06-06T13:29:10.592" v="1875" actId="1076"/>
          <ac:spMkLst>
            <pc:docMk/>
            <pc:sldMk cId="2545257698" sldId="351"/>
            <ac:spMk id="4" creationId="{BB09A223-9C93-F354-CDA9-E383D542EDCA}"/>
          </ac:spMkLst>
        </pc:spChg>
        <pc:spChg chg="mod">
          <ac:chgData name="Stephanie Gassen" userId="67ffc0ca-c083-42c2-9f54-54c72f4e9a00" providerId="ADAL" clId="{1849084F-646B-4B30-86ED-73D92D8C9B53}" dt="2025-06-06T13:29:17.727" v="1879" actId="20577"/>
          <ac:spMkLst>
            <pc:docMk/>
            <pc:sldMk cId="2545257698" sldId="351"/>
            <ac:spMk id="6" creationId="{E163886C-9E99-2DB8-85D8-F55717B1C044}"/>
          </ac:spMkLst>
        </pc:spChg>
        <pc:spChg chg="add del">
          <ac:chgData name="Stephanie Gassen" userId="67ffc0ca-c083-42c2-9f54-54c72f4e9a00" providerId="ADAL" clId="{1849084F-646B-4B30-86ED-73D92D8C9B53}" dt="2025-06-06T13:23:34.933" v="1641" actId="478"/>
          <ac:spMkLst>
            <pc:docMk/>
            <pc:sldMk cId="2545257698" sldId="351"/>
            <ac:spMk id="7" creationId="{FE18B43F-341F-A7FE-F674-DF668E6993C8}"/>
          </ac:spMkLst>
        </pc:spChg>
      </pc:sldChg>
    </pc:docChg>
  </pc:docChgLst>
  <pc:docChgLst>
    <pc:chgData name="Stephanie Gassen" userId="67ffc0ca-c083-42c2-9f54-54c72f4e9a00" providerId="ADAL" clId="{A4D09D3C-BC47-4F58-8A3F-4B7CB18AC559}"/>
    <pc:docChg chg="undo custSel addSld delSld modSld sldOrd">
      <pc:chgData name="Stephanie Gassen" userId="67ffc0ca-c083-42c2-9f54-54c72f4e9a00" providerId="ADAL" clId="{A4D09D3C-BC47-4F58-8A3F-4B7CB18AC559}" dt="2025-05-05T19:16:17.608" v="1268" actId="313"/>
      <pc:docMkLst>
        <pc:docMk/>
      </pc:docMkLst>
      <pc:sldChg chg="del">
        <pc:chgData name="Stephanie Gassen" userId="67ffc0ca-c083-42c2-9f54-54c72f4e9a00" providerId="ADAL" clId="{A4D09D3C-BC47-4F58-8A3F-4B7CB18AC559}" dt="2025-04-21T18:54:55.058" v="217" actId="47"/>
        <pc:sldMkLst>
          <pc:docMk/>
          <pc:sldMk cId="851843307" sldId="258"/>
        </pc:sldMkLst>
      </pc:sldChg>
      <pc:sldChg chg="modSp mod">
        <pc:chgData name="Stephanie Gassen" userId="67ffc0ca-c083-42c2-9f54-54c72f4e9a00" providerId="ADAL" clId="{A4D09D3C-BC47-4F58-8A3F-4B7CB18AC559}" dt="2025-04-21T19:43:54.641" v="909" actId="113"/>
        <pc:sldMkLst>
          <pc:docMk/>
          <pc:sldMk cId="2354895522" sldId="270"/>
        </pc:sldMkLst>
        <pc:spChg chg="mod">
          <ac:chgData name="Stephanie Gassen" userId="67ffc0ca-c083-42c2-9f54-54c72f4e9a00" providerId="ADAL" clId="{A4D09D3C-BC47-4F58-8A3F-4B7CB18AC559}" dt="2025-04-21T19:43:54.641" v="909" actId="113"/>
          <ac:spMkLst>
            <pc:docMk/>
            <pc:sldMk cId="2354895522" sldId="270"/>
            <ac:spMk id="2" creationId="{FAEBFF66-59B5-400E-91A1-23E044CC7ED2}"/>
          </ac:spMkLst>
        </pc:spChg>
        <pc:spChg chg="mod">
          <ac:chgData name="Stephanie Gassen" userId="67ffc0ca-c083-42c2-9f54-54c72f4e9a00" providerId="ADAL" clId="{A4D09D3C-BC47-4F58-8A3F-4B7CB18AC559}" dt="2025-04-21T19:02:54.007" v="530" actId="255"/>
          <ac:spMkLst>
            <pc:docMk/>
            <pc:sldMk cId="2354895522" sldId="270"/>
            <ac:spMk id="5" creationId="{52381ABC-8821-4985-883C-CC7B9BF4084D}"/>
          </ac:spMkLst>
        </pc:spChg>
        <pc:spChg chg="mod">
          <ac:chgData name="Stephanie Gassen" userId="67ffc0ca-c083-42c2-9f54-54c72f4e9a00" providerId="ADAL" clId="{A4D09D3C-BC47-4F58-8A3F-4B7CB18AC559}" dt="2025-04-21T19:13:55.549" v="900" actId="1076"/>
          <ac:spMkLst>
            <pc:docMk/>
            <pc:sldMk cId="2354895522" sldId="270"/>
            <ac:spMk id="8" creationId="{080356D1-8491-4D3F-A23B-9317F31E57FF}"/>
          </ac:spMkLst>
        </pc:spChg>
      </pc:sldChg>
      <pc:sldChg chg="modSp mod">
        <pc:chgData name="Stephanie Gassen" userId="67ffc0ca-c083-42c2-9f54-54c72f4e9a00" providerId="ADAL" clId="{A4D09D3C-BC47-4F58-8A3F-4B7CB18AC559}" dt="2025-05-05T19:16:17.608" v="1268" actId="313"/>
        <pc:sldMkLst>
          <pc:docMk/>
          <pc:sldMk cId="374541780" sldId="330"/>
        </pc:sldMkLst>
        <pc:spChg chg="mod">
          <ac:chgData name="Stephanie Gassen" userId="67ffc0ca-c083-42c2-9f54-54c72f4e9a00" providerId="ADAL" clId="{A4D09D3C-BC47-4F58-8A3F-4B7CB18AC559}" dt="2025-05-05T19:16:17.608" v="1268" actId="313"/>
          <ac:spMkLst>
            <pc:docMk/>
            <pc:sldMk cId="374541780" sldId="330"/>
            <ac:spMk id="11" creationId="{568A6A20-78A7-024E-A441-EEAEDC7E8666}"/>
          </ac:spMkLst>
        </pc:spChg>
      </pc:sldChg>
      <pc:sldChg chg="modSp add del mod">
        <pc:chgData name="Stephanie Gassen" userId="67ffc0ca-c083-42c2-9f54-54c72f4e9a00" providerId="ADAL" clId="{A4D09D3C-BC47-4F58-8A3F-4B7CB18AC559}" dt="2025-04-21T18:53:35.875" v="158" actId="20577"/>
        <pc:sldMkLst>
          <pc:docMk/>
          <pc:sldMk cId="3402913529" sldId="331"/>
        </pc:sldMkLst>
        <pc:spChg chg="mod">
          <ac:chgData name="Stephanie Gassen" userId="67ffc0ca-c083-42c2-9f54-54c72f4e9a00" providerId="ADAL" clId="{A4D09D3C-BC47-4F58-8A3F-4B7CB18AC559}" dt="2025-04-21T18:53:35.875" v="158" actId="20577"/>
          <ac:spMkLst>
            <pc:docMk/>
            <pc:sldMk cId="3402913529" sldId="331"/>
            <ac:spMk id="5" creationId="{A0CA2C3B-2400-8546-9129-3397E5BFDCA2}"/>
          </ac:spMkLst>
        </pc:spChg>
      </pc:sldChg>
      <pc:sldChg chg="ord">
        <pc:chgData name="Stephanie Gassen" userId="67ffc0ca-c083-42c2-9f54-54c72f4e9a00" providerId="ADAL" clId="{A4D09D3C-BC47-4F58-8A3F-4B7CB18AC559}" dt="2025-04-24T14:41:01.698" v="1081"/>
        <pc:sldMkLst>
          <pc:docMk/>
          <pc:sldMk cId="4118302195" sldId="333"/>
        </pc:sldMkLst>
      </pc:sldChg>
      <pc:sldChg chg="addSp delSp modSp mod">
        <pc:chgData name="Stephanie Gassen" userId="67ffc0ca-c083-42c2-9f54-54c72f4e9a00" providerId="ADAL" clId="{A4D09D3C-BC47-4F58-8A3F-4B7CB18AC559}" dt="2025-04-21T19:44:03.191" v="911" actId="113"/>
        <pc:sldMkLst>
          <pc:docMk/>
          <pc:sldMk cId="3501344845" sldId="335"/>
        </pc:sldMkLst>
        <pc:spChg chg="mod">
          <ac:chgData name="Stephanie Gassen" userId="67ffc0ca-c083-42c2-9f54-54c72f4e9a00" providerId="ADAL" clId="{A4D09D3C-BC47-4F58-8A3F-4B7CB18AC559}" dt="2025-04-21T19:44:03.191" v="911" actId="113"/>
          <ac:spMkLst>
            <pc:docMk/>
            <pc:sldMk cId="3501344845" sldId="335"/>
            <ac:spMk id="2" creationId="{FAEBFF66-59B5-400E-91A1-23E044CC7ED2}"/>
          </ac:spMkLst>
        </pc:spChg>
        <pc:spChg chg="del">
          <ac:chgData name="Stephanie Gassen" userId="67ffc0ca-c083-42c2-9f54-54c72f4e9a00" providerId="ADAL" clId="{A4D09D3C-BC47-4F58-8A3F-4B7CB18AC559}" dt="2025-04-21T18:57:57.438" v="463" actId="478"/>
          <ac:spMkLst>
            <pc:docMk/>
            <pc:sldMk cId="3501344845" sldId="335"/>
            <ac:spMk id="5" creationId="{52381ABC-8821-4985-883C-CC7B9BF4084D}"/>
          </ac:spMkLst>
        </pc:spChg>
        <pc:spChg chg="mod">
          <ac:chgData name="Stephanie Gassen" userId="67ffc0ca-c083-42c2-9f54-54c72f4e9a00" providerId="ADAL" clId="{A4D09D3C-BC47-4F58-8A3F-4B7CB18AC559}" dt="2025-04-21T19:17:20.775" v="901" actId="2711"/>
          <ac:spMkLst>
            <pc:docMk/>
            <pc:sldMk cId="3501344845" sldId="335"/>
            <ac:spMk id="6" creationId="{65548C51-254B-D3F8-0EFB-54E0828A3936}"/>
          </ac:spMkLst>
        </pc:spChg>
        <pc:spChg chg="mod">
          <ac:chgData name="Stephanie Gassen" userId="67ffc0ca-c083-42c2-9f54-54c72f4e9a00" providerId="ADAL" clId="{A4D09D3C-BC47-4F58-8A3F-4B7CB18AC559}" dt="2025-04-21T19:12:36.407" v="880" actId="1076"/>
          <ac:spMkLst>
            <pc:docMk/>
            <pc:sldMk cId="3501344845" sldId="335"/>
            <ac:spMk id="8" creationId="{080356D1-8491-4D3F-A23B-9317F31E57FF}"/>
          </ac:spMkLst>
        </pc:spChg>
        <pc:spChg chg="add del mod">
          <ac:chgData name="Stephanie Gassen" userId="67ffc0ca-c083-42c2-9f54-54c72f4e9a00" providerId="ADAL" clId="{A4D09D3C-BC47-4F58-8A3F-4B7CB18AC559}" dt="2025-04-21T18:58:02.084" v="464" actId="478"/>
          <ac:spMkLst>
            <pc:docMk/>
            <pc:sldMk cId="3501344845" sldId="335"/>
            <ac:spMk id="10" creationId="{7037E80D-0404-1447-37A3-F65F12F492DA}"/>
          </ac:spMkLst>
        </pc:spChg>
      </pc:sldChg>
      <pc:sldChg chg="addSp delSp modSp mod">
        <pc:chgData name="Stephanie Gassen" userId="67ffc0ca-c083-42c2-9f54-54c72f4e9a00" providerId="ADAL" clId="{A4D09D3C-BC47-4F58-8A3F-4B7CB18AC559}" dt="2025-04-21T18:54:25.380" v="216" actId="255"/>
        <pc:sldMkLst>
          <pc:docMk/>
          <pc:sldMk cId="2407161355" sldId="336"/>
        </pc:sldMkLst>
        <pc:spChg chg="add del">
          <ac:chgData name="Stephanie Gassen" userId="67ffc0ca-c083-42c2-9f54-54c72f4e9a00" providerId="ADAL" clId="{A4D09D3C-BC47-4F58-8A3F-4B7CB18AC559}" dt="2025-04-21T18:54:02.407" v="182" actId="478"/>
          <ac:spMkLst>
            <pc:docMk/>
            <pc:sldMk cId="2407161355" sldId="336"/>
            <ac:spMk id="2" creationId="{1D00CD42-8D06-D568-210F-6D1D828439D2}"/>
          </ac:spMkLst>
        </pc:spChg>
        <pc:spChg chg="add del">
          <ac:chgData name="Stephanie Gassen" userId="67ffc0ca-c083-42c2-9f54-54c72f4e9a00" providerId="ADAL" clId="{A4D09D3C-BC47-4F58-8A3F-4B7CB18AC559}" dt="2025-04-21T18:53:51.024" v="175" actId="478"/>
          <ac:spMkLst>
            <pc:docMk/>
            <pc:sldMk cId="2407161355" sldId="336"/>
            <ac:spMk id="3" creationId="{1369537D-5B88-1CCD-248D-F3D35252500E}"/>
          </ac:spMkLst>
        </pc:spChg>
        <pc:spChg chg="add del mod">
          <ac:chgData name="Stephanie Gassen" userId="67ffc0ca-c083-42c2-9f54-54c72f4e9a00" providerId="ADAL" clId="{A4D09D3C-BC47-4F58-8A3F-4B7CB18AC559}" dt="2025-04-21T18:53:19.046" v="95" actId="478"/>
          <ac:spMkLst>
            <pc:docMk/>
            <pc:sldMk cId="2407161355" sldId="336"/>
            <ac:spMk id="6" creationId="{2457E139-35D8-6907-30EB-0F359E9D97C1}"/>
          </ac:spMkLst>
        </pc:spChg>
        <pc:spChg chg="add del mod">
          <ac:chgData name="Stephanie Gassen" userId="67ffc0ca-c083-42c2-9f54-54c72f4e9a00" providerId="ADAL" clId="{A4D09D3C-BC47-4F58-8A3F-4B7CB18AC559}" dt="2025-04-21T18:53:53.940" v="176" actId="478"/>
          <ac:spMkLst>
            <pc:docMk/>
            <pc:sldMk cId="2407161355" sldId="336"/>
            <ac:spMk id="9" creationId="{BA2A80C4-9DB1-5ADA-FA08-F1A8190A0AF7}"/>
          </ac:spMkLst>
        </pc:spChg>
        <pc:spChg chg="mod">
          <ac:chgData name="Stephanie Gassen" userId="67ffc0ca-c083-42c2-9f54-54c72f4e9a00" providerId="ADAL" clId="{A4D09D3C-BC47-4F58-8A3F-4B7CB18AC559}" dt="2025-04-21T18:53:43.457" v="172" actId="20577"/>
          <ac:spMkLst>
            <pc:docMk/>
            <pc:sldMk cId="2407161355" sldId="336"/>
            <ac:spMk id="13" creationId="{FD8BDA7B-C6EA-427E-97F1-6FA2E11670E3}"/>
          </ac:spMkLst>
        </pc:spChg>
        <pc:spChg chg="add del">
          <ac:chgData name="Stephanie Gassen" userId="67ffc0ca-c083-42c2-9f54-54c72f4e9a00" providerId="ADAL" clId="{A4D09D3C-BC47-4F58-8A3F-4B7CB18AC559}" dt="2025-04-21T18:53:46.080" v="173" actId="478"/>
          <ac:spMkLst>
            <pc:docMk/>
            <pc:sldMk cId="2407161355" sldId="336"/>
            <ac:spMk id="23" creationId="{5E897E4C-1BAC-400D-90F7-356FC65D6391}"/>
          </ac:spMkLst>
        </pc:spChg>
        <pc:spChg chg="mod">
          <ac:chgData name="Stephanie Gassen" userId="67ffc0ca-c083-42c2-9f54-54c72f4e9a00" providerId="ADAL" clId="{A4D09D3C-BC47-4F58-8A3F-4B7CB18AC559}" dt="2025-04-21T18:54:25.380" v="216" actId="255"/>
          <ac:spMkLst>
            <pc:docMk/>
            <pc:sldMk cId="2407161355" sldId="336"/>
            <ac:spMk id="26" creationId="{A6C75375-C8EB-4734-93C9-E33AFCA93406}"/>
          </ac:spMkLst>
        </pc:spChg>
      </pc:sldChg>
      <pc:sldChg chg="addSp delSp modSp mod ord">
        <pc:chgData name="Stephanie Gassen" userId="67ffc0ca-c083-42c2-9f54-54c72f4e9a00" providerId="ADAL" clId="{A4D09D3C-BC47-4F58-8A3F-4B7CB18AC559}" dt="2025-04-24T14:48:25.837" v="1255" actId="255"/>
        <pc:sldMkLst>
          <pc:docMk/>
          <pc:sldMk cId="63664229" sldId="343"/>
        </pc:sldMkLst>
        <pc:spChg chg="mod">
          <ac:chgData name="Stephanie Gassen" userId="67ffc0ca-c083-42c2-9f54-54c72f4e9a00" providerId="ADAL" clId="{A4D09D3C-BC47-4F58-8A3F-4B7CB18AC559}" dt="2025-04-24T14:34:31.537" v="948" actId="20577"/>
          <ac:spMkLst>
            <pc:docMk/>
            <pc:sldMk cId="63664229" sldId="343"/>
            <ac:spMk id="3" creationId="{DFA526B4-D541-A844-BBDB-11AFBEC298ED}"/>
          </ac:spMkLst>
        </pc:spChg>
        <pc:spChg chg="del">
          <ac:chgData name="Stephanie Gassen" userId="67ffc0ca-c083-42c2-9f54-54c72f4e9a00" providerId="ADAL" clId="{A4D09D3C-BC47-4F58-8A3F-4B7CB18AC559}" dt="2025-04-24T14:34:41.763" v="949" actId="478"/>
          <ac:spMkLst>
            <pc:docMk/>
            <pc:sldMk cId="63664229" sldId="343"/>
            <ac:spMk id="5" creationId="{07DB2530-57AB-0599-01DD-635EC256CB24}"/>
          </ac:spMkLst>
        </pc:spChg>
        <pc:spChg chg="add mod">
          <ac:chgData name="Stephanie Gassen" userId="67ffc0ca-c083-42c2-9f54-54c72f4e9a00" providerId="ADAL" clId="{A4D09D3C-BC47-4F58-8A3F-4B7CB18AC559}" dt="2025-04-24T14:48:25.837" v="1255" actId="255"/>
          <ac:spMkLst>
            <pc:docMk/>
            <pc:sldMk cId="63664229" sldId="343"/>
            <ac:spMk id="6" creationId="{7B628860-B6CE-46D2-9073-EEDD3B101C53}"/>
          </ac:spMkLst>
        </pc:spChg>
        <pc:picChg chg="mod">
          <ac:chgData name="Stephanie Gassen" userId="67ffc0ca-c083-42c2-9f54-54c72f4e9a00" providerId="ADAL" clId="{A4D09D3C-BC47-4F58-8A3F-4B7CB18AC559}" dt="2025-04-24T14:33:46.554" v="921" actId="1076"/>
          <ac:picMkLst>
            <pc:docMk/>
            <pc:sldMk cId="63664229" sldId="343"/>
            <ac:picMk id="4" creationId="{CD5CFE7D-AB3F-A445-86A0-CA0092445563}"/>
          </ac:picMkLst>
        </pc:picChg>
      </pc:sldChg>
      <pc:sldChg chg="addSp modSp mod">
        <pc:chgData name="Stephanie Gassen" userId="67ffc0ca-c083-42c2-9f54-54c72f4e9a00" providerId="ADAL" clId="{A4D09D3C-BC47-4F58-8A3F-4B7CB18AC559}" dt="2025-04-24T14:38:12.009" v="955" actId="14100"/>
        <pc:sldMkLst>
          <pc:docMk/>
          <pc:sldMk cId="472382745" sldId="344"/>
        </pc:sldMkLst>
        <pc:spChg chg="add mod">
          <ac:chgData name="Stephanie Gassen" userId="67ffc0ca-c083-42c2-9f54-54c72f4e9a00" providerId="ADAL" clId="{A4D09D3C-BC47-4F58-8A3F-4B7CB18AC559}" dt="2025-04-24T14:38:12.009" v="955" actId="14100"/>
          <ac:spMkLst>
            <pc:docMk/>
            <pc:sldMk cId="472382745" sldId="344"/>
            <ac:spMk id="2" creationId="{9786E089-5B95-DB66-09B8-47630F626523}"/>
          </ac:spMkLst>
        </pc:spChg>
      </pc:sldChg>
      <pc:sldChg chg="addSp modSp mod">
        <pc:chgData name="Stephanie Gassen" userId="67ffc0ca-c083-42c2-9f54-54c72f4e9a00" providerId="ADAL" clId="{A4D09D3C-BC47-4F58-8A3F-4B7CB18AC559}" dt="2025-04-24T14:37:14.424" v="952" actId="14100"/>
        <pc:sldMkLst>
          <pc:docMk/>
          <pc:sldMk cId="949047766" sldId="345"/>
        </pc:sldMkLst>
        <pc:spChg chg="add mod">
          <ac:chgData name="Stephanie Gassen" userId="67ffc0ca-c083-42c2-9f54-54c72f4e9a00" providerId="ADAL" clId="{A4D09D3C-BC47-4F58-8A3F-4B7CB18AC559}" dt="2025-04-24T14:37:14.424" v="952" actId="14100"/>
          <ac:spMkLst>
            <pc:docMk/>
            <pc:sldMk cId="949047766" sldId="345"/>
            <ac:spMk id="4" creationId="{B81C1970-55EE-E65F-FEEA-EBB49BDEF0C1}"/>
          </ac:spMkLst>
        </pc:spChg>
      </pc:sldChg>
      <pc:sldChg chg="add del">
        <pc:chgData name="Stephanie Gassen" userId="67ffc0ca-c083-42c2-9f54-54c72f4e9a00" providerId="ADAL" clId="{A4D09D3C-BC47-4F58-8A3F-4B7CB18AC559}" dt="2025-04-21T18:53:18.558" v="94" actId="2890"/>
        <pc:sldMkLst>
          <pc:docMk/>
          <pc:sldMk cId="4066455331" sldId="346"/>
        </pc:sldMkLst>
      </pc:sldChg>
      <pc:sldChg chg="add del">
        <pc:chgData name="Stephanie Gassen" userId="67ffc0ca-c083-42c2-9f54-54c72f4e9a00" providerId="ADAL" clId="{A4D09D3C-BC47-4F58-8A3F-4B7CB18AC559}" dt="2025-04-21T18:53:18.044" v="93" actId="2890"/>
        <pc:sldMkLst>
          <pc:docMk/>
          <pc:sldMk cId="3229233856" sldId="34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98178-779D-4E27-A738-960048767A6C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A8F28-37A1-490F-8281-93F5F82B3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25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A8F28-37A1-490F-8281-93F5F82B33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45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A8F28-37A1-490F-8281-93F5F82B33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636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A8F28-37A1-490F-8281-93F5F82B33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76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3FB67-6CF2-8085-92E4-FAE653EC6C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0D4D4-ED5F-1D3A-D5D0-9F1378F36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9ED98-4EFE-2AFB-89F2-D83B38865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4F89-558D-4883-87F9-E364D403031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6C269-4DE7-5012-0317-F42B55717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E3761-5DD5-6A89-0A6C-D86DE0EC0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6657-5FA7-4956-ABF9-0D8F91E04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96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C660-C501-A109-DACD-963A5734B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52734B-EC19-CD4F-5DD4-8166890DB2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8AD10-C78A-062D-4074-87DE0CB79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4F89-558D-4883-87F9-E364D403031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78A79-1686-9778-A05F-9CDFDD5E9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C9C59-0E6D-ED19-A529-1F846688B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6657-5FA7-4956-ABF9-0D8F91E04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79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BB05CD-5AD8-921A-8F66-6F5ED357FE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ABE036-1E2D-C2A3-91BF-4829D2690B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0709A-E4B4-D502-BE33-BB5AFF552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4F89-558D-4883-87F9-E364D403031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AAAA1-ACF5-6EAA-7CF8-539E9966D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AE297-B93D-F2FC-EB2A-6D13BA5D3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6657-5FA7-4956-ABF9-0D8F91E04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27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092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969803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95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365F1A-2611-CD4E-A266-B14CF06F4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503" y="5818393"/>
            <a:ext cx="1883773" cy="7163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91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0"/>
            <a:ext cx="6957559" cy="685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defRPr sz="2000">
                <a:solidFill>
                  <a:srgbClr val="48595D"/>
                </a:solidFill>
              </a:defRPr>
            </a:lvl2pPr>
            <a:lvl3pPr marL="685800" indent="-228600">
              <a:defRPr sz="1800">
                <a:solidFill>
                  <a:srgbClr val="48595D"/>
                </a:solidFill>
              </a:defRPr>
            </a:lvl3pPr>
            <a:lvl4pPr marL="914400" indent="-228600">
              <a:defRPr sz="1600">
                <a:solidFill>
                  <a:srgbClr val="48595D"/>
                </a:solidFill>
              </a:defRPr>
            </a:lvl4pPr>
            <a:lvl5pPr marL="1143000" indent="-228600">
              <a:defRPr sz="16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4072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92" y="679622"/>
            <a:ext cx="4517136" cy="4955059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48595D"/>
                </a:solidFill>
              </a:defRPr>
            </a:lvl1pPr>
            <a:lvl2pPr marL="457200" indent="-228600">
              <a:defRPr sz="1200">
                <a:solidFill>
                  <a:srgbClr val="48595D"/>
                </a:solidFill>
              </a:defRPr>
            </a:lvl2pPr>
            <a:lvl3pPr marL="685800" indent="-228600">
              <a:defRPr sz="1200">
                <a:solidFill>
                  <a:srgbClr val="48595D"/>
                </a:solidFill>
              </a:defRPr>
            </a:lvl3pPr>
            <a:lvl4pPr marL="914400" indent="-228600">
              <a:defRPr sz="1200">
                <a:solidFill>
                  <a:srgbClr val="48595D"/>
                </a:solidFill>
              </a:defRPr>
            </a:lvl4pPr>
            <a:lvl5pPr marL="1143000" indent="-22860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889" y="1"/>
            <a:ext cx="4141737" cy="6857999"/>
          </a:xfrm>
        </p:spPr>
        <p:txBody>
          <a:bodyPr anchor="ctr" anchorCtr="0"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89223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607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75057F-8A4A-3D48-A811-CF3BB6867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60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B5DA7-4EDF-1C12-BB36-E13E4B522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C6855-4C0A-819F-BD63-28DE07BBC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54D53-F02F-9983-6583-0A97BB950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4F89-558D-4883-87F9-E364D403031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3BE2D-CDC8-6342-8C83-2AF26CD7D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38806-AA12-D0CE-EE6E-C1B47E6D8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6657-5FA7-4956-ABF9-0D8F91E04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928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E95793-1AA7-8D4B-B83A-CE84DD100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8392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867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317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372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20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704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113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867607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514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 few lines can go here. If you put a picture on the left, the caption can go here.</a:t>
            </a:r>
          </a:p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610D5-701C-EBB2-0FFE-BB19F652C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F5400-95F8-82F8-5C78-C7AF3A46C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1F7E3-EE59-2A5F-3345-718B2C13C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4F89-558D-4883-87F9-E364D403031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476E8-658D-E8E5-E150-3609CA580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299EE-AB24-98A2-41F1-C81E6918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6657-5FA7-4956-ABF9-0D8F91E04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897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 few lines can go here. If you put a picture on the left, the caption can go here.</a:t>
            </a:r>
          </a:p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176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00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3181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39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937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533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2243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FCF11-4BCB-4E55-5C76-D53788299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053C2-6E80-49EE-99C3-9B4C9D869E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934795-474D-79D3-D152-9730DCB02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7F3EB9-9CC7-4BAA-8631-FCE93AC1E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4F89-558D-4883-87F9-E364D403031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DFB4C4-6754-5E6F-0A6E-3FFA34F36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93FC57-F9BB-2CE4-B19B-19639F1D6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6657-5FA7-4956-ABF9-0D8F91E04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74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FD034-A9DC-A126-B301-9DA4E20D7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1CE39-75CF-703C-1DD7-45EDD5CA8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3A22DA-05C9-1C4F-7B41-BC964E40A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0BEA53-5756-E8A1-88B5-DDB9FCCF8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52138D-1CCF-329D-6D85-48E6261F47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3FC4E4-A272-7EE6-E0E0-ACC78F4EC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4F89-558D-4883-87F9-E364D403031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F9E218-D5EC-626D-2261-948DDB6F7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EFE8D2-8B2F-73F4-059A-945650DA3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6657-5FA7-4956-ABF9-0D8F91E04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65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38A46-31C1-1448-A2AF-1B3F0D708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6682C2-0BE6-FCD8-7EBB-B56BEF8E4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4F89-558D-4883-87F9-E364D403031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2C2686-38B6-0375-0497-10C77A112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64D66C-F3D0-D711-6754-3F6AA9870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6657-5FA7-4956-ABF9-0D8F91E04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63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456633-6828-797F-F6D0-D15FFD7AA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4F89-558D-4883-87F9-E364D403031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38FECB-7F75-CDD5-502E-41AC10A33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DC15B-EF62-9EC8-BDE7-AA312568B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6657-5FA7-4956-ABF9-0D8F91E04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5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B6356-6983-CBE9-8B7C-9C9A40AC5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97674-EFEC-BC3F-45BE-B7D8DF5A4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445974-81CA-8A5C-D5B1-B8EB82C88D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3ABB4F-495C-66B5-6298-F68D34BEF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4F89-558D-4883-87F9-E364D403031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C7B68C-485D-29A7-2452-A1E0573C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124BE6-C533-E499-4CCE-E25CFF88D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6657-5FA7-4956-ABF9-0D8F91E04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47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43D71-7DA2-67A9-E670-A6AAABE5E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39C4C0-40F8-524E-80CA-09CE07DAC2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AC9899-B7F9-771D-4EB2-F356B74CE7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2D4D4D-FC0C-8E47-7932-E095D54BE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4F89-558D-4883-87F9-E364D403031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AE70D9-1A44-7A68-1AA9-F35B347EF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CA9DB9-565B-2D5C-709D-C7B63DA9B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6657-5FA7-4956-ABF9-0D8F91E04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32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tags" Target="../tags/tag1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3EE7FB-AF16-C777-00D3-10EA8CCCC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27DC7-92FB-83BD-31A7-3545280E8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391A7-6C7F-06CC-26A0-FA15387CF0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A4F89-558D-4883-87F9-E364D403031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23505-1AC5-EE79-40DA-4BE61E0864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98C1A-D419-AD2C-CE75-C3C3C6F35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66657-5FA7-4956-ABF9-0D8F91E04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8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/>
                  <a:t>Royal Blue</a:t>
                </a:r>
                <a:br>
                  <a:rPr lang="en-US" sz="700"/>
                </a:br>
                <a:r>
                  <a:rPr lang="en-US" sz="600"/>
                  <a:t>R23,G69,B143</a:t>
                </a:r>
                <a:endParaRPr lang="en-US" sz="70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/>
                  <a:t>Azure</a:t>
                </a:r>
                <a:br>
                  <a:rPr lang="en-US" sz="600"/>
                </a:br>
                <a:r>
                  <a:rPr lang="en-US" sz="60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>
                    <a:solidFill>
                      <a:schemeClr val="tx1"/>
                    </a:solidFill>
                  </a:rPr>
                  <a:t>Sky Blue </a:t>
                </a:r>
                <a:br>
                  <a:rPr lang="en-US" sz="600">
                    <a:solidFill>
                      <a:schemeClr val="tx1"/>
                    </a:solidFill>
                  </a:rPr>
                </a:br>
                <a:r>
                  <a:rPr lang="en-US" sz="60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/>
                  <a:t>Violet</a:t>
                </a:r>
                <a:br>
                  <a:rPr lang="en-US" sz="600"/>
                </a:br>
                <a:r>
                  <a:rPr lang="en-US" sz="60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/>
                  <a:t>Orange</a:t>
                </a:r>
                <a:br>
                  <a:rPr lang="en-US" sz="600"/>
                </a:br>
                <a:r>
                  <a:rPr lang="en-US" sz="60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>
                    <a:solidFill>
                      <a:schemeClr val="tx1"/>
                    </a:solidFill>
                  </a:rPr>
                  <a:t>Gold</a:t>
                </a:r>
                <a:br>
                  <a:rPr lang="en-US" sz="600">
                    <a:solidFill>
                      <a:schemeClr val="tx1"/>
                    </a:solidFill>
                  </a:rPr>
                </a:br>
                <a:r>
                  <a:rPr lang="en-US" sz="60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>
                    <a:solidFill>
                      <a:schemeClr val="bg1"/>
                    </a:solidFill>
                  </a:rPr>
                  <a:t>Cranberry</a:t>
                </a:r>
                <a:br>
                  <a:rPr lang="en-US" sz="600">
                    <a:solidFill>
                      <a:schemeClr val="bg1"/>
                    </a:solidFill>
                  </a:rPr>
                </a:br>
                <a:r>
                  <a:rPr lang="en-US" sz="60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/>
                  <a:t>Turquoise</a:t>
                </a:r>
                <a:br>
                  <a:rPr lang="en-US" sz="600"/>
                </a:br>
                <a:r>
                  <a:rPr lang="en-US" sz="60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</p:spTree>
    <p:custDataLst>
      <p:tags r:id="rId24"/>
    </p:custDataLst>
    <p:extLst>
      <p:ext uri="{BB962C8B-B14F-4D97-AF65-F5344CB8AC3E}">
        <p14:creationId xmlns:p14="http://schemas.microsoft.com/office/powerpoint/2010/main" val="225143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brandcenter.rotary.org/en-us/our-brand/promote-rotary/websites" TargetMode="External"/><Relationship Id="rId3" Type="http://schemas.openxmlformats.org/officeDocument/2006/relationships/image" Target="../media/image13.emf"/><Relationship Id="rId7" Type="http://schemas.openxmlformats.org/officeDocument/2006/relationships/hyperlink" Target="https://brandcenter.rotary.org/en-us/our-brand/promote-rotary/social-media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6" Type="http://schemas.openxmlformats.org/officeDocument/2006/relationships/hyperlink" Target="https://brandcenter.rotary.org/en-us/our-brand/promote-rotary/public-relations" TargetMode="External"/><Relationship Id="rId5" Type="http://schemas.openxmlformats.org/officeDocument/2006/relationships/hyperlink" Target="https://brandcenter.rotary.org/en-us/our-brand/brand-elements/logos-and-graphics/end-polio-now-logo" TargetMode="External"/><Relationship Id="rId4" Type="http://schemas.openxmlformats.org/officeDocument/2006/relationships/hyperlink" Target="https://topekacommunityfoundation2-my.sharepoint.com/personal/gassen_topekacommunityfoundation_org/Documents/Documents/Rotary/Social%20Media%20Calendar.pdf" TargetMode="External"/><Relationship Id="rId9" Type="http://schemas.openxmlformats.org/officeDocument/2006/relationships/hyperlink" Target="https://brandcenter.rotary.org/en-us/our-brand/promote-rotary/speaking-engagement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hyperlink" Target="https://topekacommunityfoundation2-my.sharepoint.com/personal/gassen_topekacommunityfoundation_org/Documents/Documents/Rotary/Social%20Media%20Calendar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hyperlink" Target="file:///C:\Users\StephanieGassen\OneDrive%20-%20Topeka%20Community%20Foundation\Desktop\Social%20Media%20Calendar.pdf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12" Type="http://schemas.openxmlformats.org/officeDocument/2006/relationships/hyperlink" Target="https://brandcenter.rotary.org/en-us/our-brand/brand-elements/logos-and-graphics" TargetMode="Externa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Relationship Id="rId6" Type="http://schemas.openxmlformats.org/officeDocument/2006/relationships/image" Target="../media/image8.png"/><Relationship Id="rId11" Type="http://schemas.openxmlformats.org/officeDocument/2006/relationships/hyperlink" Target="https://brandcenter.rotary.org/en-us/our-brand/brand-elements/colors" TargetMode="External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5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1F5F51-E941-8C40-9192-FD83E46A1611}"/>
              </a:ext>
            </a:extLst>
          </p:cNvPr>
          <p:cNvSpPr/>
          <p:nvPr/>
        </p:nvSpPr>
        <p:spPr>
          <a:xfrm>
            <a:off x="0" y="3030680"/>
            <a:ext cx="12192000" cy="2176117"/>
          </a:xfrm>
          <a:prstGeom prst="rect">
            <a:avLst/>
          </a:prstGeom>
          <a:solidFill>
            <a:srgbClr val="02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1B4E7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59524"/>
            <a:ext cx="2609627" cy="2619982"/>
          </a:xfrm>
          <a:prstGeom prst="rect">
            <a:avLst/>
          </a:prstGeom>
        </p:spPr>
      </p:pic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58B4202-5033-8847-9549-FD12033863D4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>
                <a:solidFill>
                  <a:srgbClr val="DA1A5A"/>
                </a:solidFill>
              </a:rPr>
              <a:t>Title Page Option</a:t>
            </a:r>
            <a:endParaRPr lang="en-US" sz="3600" b="1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1" name="Subtitle 3">
            <a:extLst>
              <a:ext uri="{FF2B5EF4-FFF2-40B4-BE49-F238E27FC236}">
                <a16:creationId xmlns:a16="http://schemas.microsoft.com/office/drawing/2014/main" id="{568A6A20-78A7-024E-A441-EEAEDC7E8666}"/>
              </a:ext>
            </a:extLst>
          </p:cNvPr>
          <p:cNvSpPr txBox="1">
            <a:spLocks/>
          </p:cNvSpPr>
          <p:nvPr/>
        </p:nvSpPr>
        <p:spPr>
          <a:xfrm>
            <a:off x="0" y="3807029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Public Image Toolkit</a:t>
            </a:r>
          </a:p>
        </p:txBody>
      </p:sp>
      <p:sp>
        <p:nvSpPr>
          <p:cNvPr id="13" name="Subtitle 14">
            <a:extLst>
              <a:ext uri="{FF2B5EF4-FFF2-40B4-BE49-F238E27FC236}">
                <a16:creationId xmlns:a16="http://schemas.microsoft.com/office/drawing/2014/main" id="{002C0903-D219-114B-950B-117984639F4E}"/>
              </a:ext>
            </a:extLst>
          </p:cNvPr>
          <p:cNvSpPr txBox="1">
            <a:spLocks/>
          </p:cNvSpPr>
          <p:nvPr/>
        </p:nvSpPr>
        <p:spPr>
          <a:xfrm>
            <a:off x="0" y="4588900"/>
            <a:ext cx="12192000" cy="4656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200" b="1">
              <a:solidFill>
                <a:srgbClr val="005DAA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CFC3DB-A316-FEFA-B389-0BC365227C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12295" y="5776484"/>
            <a:ext cx="1736804" cy="6525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541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1" y="339857"/>
            <a:ext cx="11212830" cy="831099"/>
          </a:xfrm>
        </p:spPr>
        <p:txBody>
          <a:bodyPr/>
          <a:lstStyle/>
          <a:p>
            <a:r>
              <a:rPr lang="en-US" sz="4400" b="1" cap="none" dirty="0">
                <a:latin typeface="Aptos" panose="020B0004020202020204" pitchFamily="34" charset="0"/>
                <a:cs typeface="Arial" panose="020B0604020202020204" pitchFamily="34" charset="0"/>
              </a:rPr>
              <a:t>Step 2: Engage &amp; Grow Membership Cont.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0356D1-8491-4D3F-A23B-9317F31E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1" y="2495700"/>
            <a:ext cx="11506199" cy="3836989"/>
          </a:xfrm>
        </p:spPr>
        <p:txBody>
          <a:bodyPr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✅</a:t>
            </a:r>
            <a:r>
              <a:rPr lang="en-US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Step 1: Identify Key Partners</a:t>
            </a:r>
            <a:r>
              <a:rPr lang="en-US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(Weeks 1-4) – </a:t>
            </a:r>
            <a:r>
              <a:rPr lang="en-US" sz="15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Public Relations Team</a:t>
            </a:r>
            <a:endParaRPr lang="en-US" sz="1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List </a:t>
            </a:r>
            <a:r>
              <a:rPr lang="en-US" sz="15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5-10 local organizations</a:t>
            </a:r>
            <a:r>
              <a:rPr lang="en-US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(Chambers, YP Groups, nonprofits).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Assign members to connect with these groups.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✅</a:t>
            </a:r>
            <a:r>
              <a:rPr lang="en-US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Step 2: Organize a Joint Event or Project</a:t>
            </a:r>
            <a:r>
              <a:rPr lang="en-US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(Month 2-4) – </a:t>
            </a:r>
            <a:r>
              <a:rPr lang="en-US" sz="15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Community Outreach Lead</a:t>
            </a:r>
            <a:endParaRPr lang="en-US" sz="1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Co-host a networking event or service project.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Invite business/civic leaders as guest speakers.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✅</a:t>
            </a:r>
            <a:r>
              <a:rPr lang="en-US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Step 3: Establish Long-Term Collaboration</a:t>
            </a:r>
            <a:r>
              <a:rPr lang="en-US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(Ongoing) – </a:t>
            </a:r>
            <a:r>
              <a:rPr lang="en-US" sz="15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Club President</a:t>
            </a:r>
            <a:endParaRPr lang="en-US" sz="1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Offer dual membership discounts for Chamber/YP members.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Create </a:t>
            </a:r>
            <a:r>
              <a:rPr lang="en-US" sz="15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annual partnership agreements</a:t>
            </a:r>
            <a:r>
              <a:rPr lang="en-US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for sustainability.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🎯</a:t>
            </a:r>
            <a:r>
              <a:rPr lang="en-US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Success Metric:</a:t>
            </a:r>
            <a:r>
              <a:rPr lang="en-US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Secure at least </a:t>
            </a:r>
            <a:r>
              <a:rPr lang="en-US" sz="15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 long-term partnerships</a:t>
            </a:r>
            <a:r>
              <a:rPr lang="en-US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 a year.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FAEBFF66-59B5-400E-91A1-23E044CC7ED2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1001" y="1664602"/>
            <a:ext cx="11506199" cy="83109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cap="none" dirty="0">
                <a:latin typeface="Aptos" panose="020B0004020202020204" pitchFamily="34" charset="0"/>
              </a:rPr>
              <a:t>Starting October 1</a:t>
            </a:r>
            <a:r>
              <a:rPr lang="en-US" sz="2000" cap="none" baseline="30000" dirty="0">
                <a:latin typeface="Aptos" panose="020B0004020202020204" pitchFamily="34" charset="0"/>
              </a:rPr>
              <a:t>st</a:t>
            </a:r>
            <a:r>
              <a:rPr lang="en-US" sz="2000" cap="none" dirty="0">
                <a:latin typeface="Aptos" panose="020B0004020202020204" pitchFamily="34" charset="0"/>
              </a:rPr>
              <a:t> through June 30</a:t>
            </a:r>
            <a:r>
              <a:rPr lang="en-US" sz="2000" cap="none" baseline="30000" dirty="0">
                <a:latin typeface="Aptos" panose="020B0004020202020204" pitchFamily="34" charset="0"/>
              </a:rPr>
              <a:t>th</a:t>
            </a:r>
            <a:r>
              <a:rPr lang="en-US" sz="2000" cap="none" dirty="0">
                <a:latin typeface="Aptos" panose="020B0004020202020204" pitchFamily="34" charset="0"/>
              </a:rPr>
              <a:t> : </a:t>
            </a:r>
            <a:r>
              <a:rPr lang="en-US" sz="2000" b="0" cap="none" dirty="0">
                <a:latin typeface="Aptos" panose="020B0004020202020204" pitchFamily="34" charset="0"/>
              </a:rPr>
              <a:t>Build Long-Term Growth &amp; Sustainability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cap="none" dirty="0">
                <a:latin typeface="Aptos" panose="020B0004020202020204" pitchFamily="34" charset="0"/>
              </a:rPr>
              <a:t>Goal #3: </a:t>
            </a:r>
            <a:r>
              <a:rPr lang="en-US" sz="2000" b="0" cap="none" dirty="0">
                <a:latin typeface="Aptos" panose="020B0004020202020204" pitchFamily="34" charset="0"/>
              </a:rPr>
              <a:t>Build awareness by collaborating with local business, civic groups and nonprofits.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F1E8A0-6E78-4E03-8B26-96161AB15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0A1830-C912-560A-1808-098D664328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51709" y="5837549"/>
            <a:ext cx="1810091" cy="6805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984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B4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F92F68-D23A-48CF-AE1B-4A4487DD2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BB09A223-9C93-F354-CDA9-E383D542EDCA}"/>
              </a:ext>
            </a:extLst>
          </p:cNvPr>
          <p:cNvSpPr txBox="1">
            <a:spLocks/>
          </p:cNvSpPr>
          <p:nvPr/>
        </p:nvSpPr>
        <p:spPr>
          <a:xfrm>
            <a:off x="342899" y="2981532"/>
            <a:ext cx="11506199" cy="42542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✔️ 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Website &amp; social media updated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✔️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Minimum 3 social media posts per week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✔️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Members encouraged to engage with posts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✔️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Monthly “Guest Day/Membership Challenge” scheduled &amp; promoted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✔️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Guest tracking &amp; follow-ups in place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✔️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Partnerships with key organizations initiated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✔️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Co-hosted event or service project completed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✔️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Membership incentives implemented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✔️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New meeting formats &amp; engagement strategies tested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59386E-DE04-5D9D-AF75-6D9614154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12295" y="5703825"/>
            <a:ext cx="1736804" cy="6525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63886C-9E99-2DB8-85D8-F55717B1C044}"/>
              </a:ext>
            </a:extLst>
          </p:cNvPr>
          <p:cNvSpPr txBox="1"/>
          <p:nvPr/>
        </p:nvSpPr>
        <p:spPr>
          <a:xfrm>
            <a:off x="342900" y="237054"/>
            <a:ext cx="11506199" cy="2577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Final Takeaways &amp; Next Steps</a:t>
            </a:r>
            <a:endParaRPr lang="en-US" sz="4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🔹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This plan ensures that 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anyone can execute public image &amp; growth efforts, even with minimal experience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🔹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Key to success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Consistency in social media, structured guest engagement, and strong partnerships. </a:t>
            </a:r>
          </a:p>
          <a:p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🔹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Use the below Public Image Checklist to stay on track with visibility, outreach and engagement.  Use it as a   quarterly self-check or planning guide.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4000" dirty="0">
              <a:latin typeface="Aptos" panose="020B00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B4BE60-C615-2E3B-B97D-E781C2E1F4F9}"/>
              </a:ext>
            </a:extLst>
          </p:cNvPr>
          <p:cNvSpPr txBox="1"/>
          <p:nvPr/>
        </p:nvSpPr>
        <p:spPr>
          <a:xfrm>
            <a:off x="342900" y="2321727"/>
            <a:ext cx="505939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Public Image Checklist: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525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06C09D-5036-5F43-9FD8-2BC00CA17F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5CFE7D-AB3F-A445-86A0-CA0092445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60" y="344190"/>
            <a:ext cx="2911465" cy="30848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A526B4-D541-A844-BBDB-11AFBEC298ED}"/>
              </a:ext>
            </a:extLst>
          </p:cNvPr>
          <p:cNvSpPr txBox="1"/>
          <p:nvPr/>
        </p:nvSpPr>
        <p:spPr>
          <a:xfrm>
            <a:off x="597719" y="794780"/>
            <a:ext cx="2179348" cy="14226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Need More Help?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Your District Team is here to support you!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628860-B6CE-46D2-9073-EEDD3B101C53}"/>
              </a:ext>
            </a:extLst>
          </p:cNvPr>
          <p:cNvSpPr txBox="1"/>
          <p:nvPr/>
        </p:nvSpPr>
        <p:spPr>
          <a:xfrm>
            <a:off x="3374785" y="344191"/>
            <a:ext cx="833179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ptos" panose="020B0004020202020204" pitchFamily="34" charset="0"/>
              </a:rPr>
              <a:t>Additional Resources Linked Here:</a:t>
            </a:r>
          </a:p>
          <a:p>
            <a:endParaRPr lang="en-US" sz="2800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ptos" panose="020B00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Social Media Calendar Ideas </a:t>
            </a:r>
            <a:endParaRPr lang="en-US" sz="2800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ptos" panose="020B00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End Polio Now Logos</a:t>
            </a:r>
            <a:endParaRPr lang="en-US" sz="2800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ptos" panose="020B00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Media Alerts/Press Release Templates</a:t>
            </a:r>
            <a:endParaRPr lang="en-US" sz="2800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ptos" panose="020B00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Social Media Ideas</a:t>
            </a:r>
            <a:endParaRPr lang="en-US" sz="2800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ptos" panose="020B00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 Ideas</a:t>
            </a:r>
            <a:endParaRPr lang="en-US" sz="2800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ptos" panose="020B00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Rotary Branded PowerPoint</a:t>
            </a:r>
            <a:endParaRPr lang="en-US" sz="28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9EBE65-7D8A-52DC-878C-EE9BF4A4AE28}"/>
              </a:ext>
            </a:extLst>
          </p:cNvPr>
          <p:cNvSpPr txBox="1"/>
          <p:nvPr/>
        </p:nvSpPr>
        <p:spPr>
          <a:xfrm>
            <a:off x="1021080" y="4434840"/>
            <a:ext cx="1014984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ptos" panose="020B0004020202020204" pitchFamily="34" charset="0"/>
              </a:rPr>
              <a:t>📣 </a:t>
            </a:r>
            <a:r>
              <a:rPr lang="en-US" sz="2800" b="1" dirty="0">
                <a:solidFill>
                  <a:schemeClr val="bg1"/>
                </a:solidFill>
                <a:latin typeface="Aptos" panose="020B0004020202020204" pitchFamily="34" charset="0"/>
              </a:rPr>
              <a:t>Tell Us What Your Club Is Doing!</a:t>
            </a:r>
          </a:p>
          <a:p>
            <a:pPr algn="ctr"/>
            <a:br>
              <a:rPr lang="en-US" dirty="0">
                <a:solidFill>
                  <a:schemeClr val="bg1"/>
                </a:solidFill>
                <a:latin typeface="Aptos" panose="020B00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</a:rPr>
              <a:t>Are you hosting an event, launching a project, or trying something new?</a:t>
            </a:r>
            <a:br>
              <a:rPr lang="en-US" dirty="0">
                <a:solidFill>
                  <a:schemeClr val="bg1"/>
                </a:solidFill>
                <a:latin typeface="Aptos" panose="020B00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</a:rPr>
              <a:t>Let the district know so we can help amplify your impact through our newsletter, website, and social media.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</a:rPr>
              <a:t>📬 Share your story: [Insert Contact Form, Email, or District Website]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664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ubtitle 3">
            <a:extLst>
              <a:ext uri="{FF2B5EF4-FFF2-40B4-BE49-F238E27FC236}">
                <a16:creationId xmlns:a16="http://schemas.microsoft.com/office/drawing/2014/main" id="{A0CA2C3B-2400-8546-9129-3397E5BFDCA2}"/>
              </a:ext>
            </a:extLst>
          </p:cNvPr>
          <p:cNvSpPr txBox="1">
            <a:spLocks/>
          </p:cNvSpPr>
          <p:nvPr/>
        </p:nvSpPr>
        <p:spPr>
          <a:xfrm>
            <a:off x="0" y="2607069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 Our Reach Through 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Image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D8D50398-13B0-6D4F-900E-23CAD9343C17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34AD07-77FD-C89E-B679-0E0EBCA9A0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12295" y="5776484"/>
            <a:ext cx="1736804" cy="6525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2913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6C75375-C8EB-4734-93C9-E33AFCA934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26200" y="839836"/>
            <a:ext cx="5537200" cy="1135062"/>
          </a:xfrm>
        </p:spPr>
        <p:txBody>
          <a:bodyPr>
            <a:normAutofit fontScale="25000" lnSpcReduction="20000"/>
          </a:bodyPr>
          <a:lstStyle/>
          <a:p>
            <a:endParaRPr lang="en-US" sz="8000" b="1" dirty="0"/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8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Attract New Members</a:t>
            </a:r>
            <a:r>
              <a:rPr lang="en-US" sz="8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Engage younger professionals, partner with Chambers of Commerce &amp; Young Professionals Groups, and explore service companion clubs.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8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Broaden Participant Models &amp; Club Offerings</a:t>
            </a:r>
            <a:r>
              <a:rPr lang="en-US" sz="8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Develop alternative club formats, create flexible meeting styles, and encourage sponsorship of youth/community groups. Explore new membership models, update meeting formats, and enhance the overall member experience.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8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Create Space for Innovation &amp; Flexibility</a:t>
            </a:r>
            <a:r>
              <a:rPr lang="en-US" sz="8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Support satellite/service companion clubs, offer virtual participation, and introduce a flexible service membership category.</a:t>
            </a:r>
          </a:p>
          <a:p>
            <a:pPr marL="58737" lvl="1" indent="0">
              <a:buNone/>
            </a:pP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329F6AB-B132-4AF4-B061-8437F837C2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69537D-5B88-1CCD-248D-F3D35252500E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5DA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D8BDA7B-C6EA-427E-97F1-6FA2E11670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0200" y="1235392"/>
            <a:ext cx="4978400" cy="1135062"/>
          </a:xfrm>
        </p:spPr>
        <p:txBody>
          <a:bodyPr/>
          <a:lstStyle/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Overall Goals: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285A01-4C0F-1969-5E4B-EA38897080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51709" y="5837549"/>
            <a:ext cx="1810091" cy="6805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716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0356D1-8491-4D3F-A23B-9317F31E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199" y="2733916"/>
            <a:ext cx="11506199" cy="3836989"/>
          </a:xfrm>
        </p:spPr>
        <p:txBody>
          <a:bodyPr>
            <a:normAutofit fontScale="85000" lnSpcReduction="2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✅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Step 1: Optimize Social Media &amp; Website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(Weeks 1-2) – 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Public Image Chair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Review and update the club’s website &amp; social media with meeting details, contact info, and upcoming events. (see slide 5)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Ensure social media bios clearly state: 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Who we are, What we do, and How to join.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Set up a simple “Join Us” interest form (Google Form or website link).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✅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Step 2: Create Social Media Plan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(Ongoing) – 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Social Media Lead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Use a rotating, monthly 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social media calendar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(see slide 6) to schedule posts through the Meta Business Suite to post on Facebook and Instagram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✅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Step 3: Engage &amp; Grow the Audience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(Ongoing) – 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Public Image Chair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Respond to comments &amp; messages within 24 hours.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Follow &amp; engage with local businesses, nonprofits, and civic groups.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Use a consistent Rotary hashtag (e.g., #WhyIRotary, #ServiceAboveSelf).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🎯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Success Metric: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Gain at least 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100 new followers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and 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 new member inquiries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 3 months.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FAEBFF66-59B5-400E-91A1-23E044CC7ED2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0200" y="1731136"/>
            <a:ext cx="11506199" cy="824399"/>
          </a:xfrm>
        </p:spPr>
        <p:txBody>
          <a:bodyPr>
            <a:noAutofit/>
          </a:bodyPr>
          <a:lstStyle/>
          <a:p>
            <a:r>
              <a:rPr lang="en-US" sz="2000" cap="none" dirty="0">
                <a:latin typeface="Aptos" panose="020B0004020202020204" pitchFamily="34" charset="0"/>
              </a:rPr>
              <a:t>Starting July 1</a:t>
            </a:r>
            <a:r>
              <a:rPr lang="en-US" sz="2000" cap="none" baseline="30000" dirty="0">
                <a:latin typeface="Aptos" panose="020B0004020202020204" pitchFamily="34" charset="0"/>
              </a:rPr>
              <a:t>st</a:t>
            </a:r>
            <a:r>
              <a:rPr lang="en-US" sz="2000" cap="none" dirty="0">
                <a:latin typeface="Aptos" panose="020B0004020202020204" pitchFamily="34" charset="0"/>
              </a:rPr>
              <a:t> through December 31</a:t>
            </a:r>
            <a:r>
              <a:rPr lang="en-US" sz="2000" cap="none" baseline="30000" dirty="0">
                <a:latin typeface="Aptos" panose="020B0004020202020204" pitchFamily="34" charset="0"/>
              </a:rPr>
              <a:t>st</a:t>
            </a:r>
            <a:r>
              <a:rPr lang="en-US" sz="2000" cap="none" dirty="0">
                <a:latin typeface="Aptos" panose="020B0004020202020204" pitchFamily="34" charset="0"/>
              </a:rPr>
              <a:t> then update as needed</a:t>
            </a:r>
            <a:endParaRPr lang="en-US" sz="2000" b="0" cap="none" dirty="0">
              <a:latin typeface="Aptos" panose="020B0004020202020204" pitchFamily="34" charset="0"/>
            </a:endParaRPr>
          </a:p>
          <a:p>
            <a:r>
              <a:rPr lang="en-US" sz="2000" cap="none" dirty="0">
                <a:latin typeface="Aptos" panose="020B0004020202020204" pitchFamily="34" charset="0"/>
              </a:rPr>
              <a:t>Goal: </a:t>
            </a:r>
            <a:r>
              <a:rPr lang="en-US" sz="2000" b="0" cap="none" dirty="0">
                <a:latin typeface="Aptos" panose="020B0004020202020204" pitchFamily="34" charset="0"/>
              </a:rPr>
              <a:t>Make Your Club More Visible Online To Attract Interest And New Members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F1E8A0-6E78-4E03-8B26-96161AB15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9E57F0-1ADC-8A55-0AC8-F9B160E0FFCA}"/>
              </a:ext>
            </a:extLst>
          </p:cNvPr>
          <p:cNvSpPr/>
          <p:nvPr/>
        </p:nvSpPr>
        <p:spPr>
          <a:xfrm>
            <a:off x="0" y="0"/>
            <a:ext cx="12192000" cy="1552755"/>
          </a:xfrm>
          <a:prstGeom prst="rect">
            <a:avLst/>
          </a:prstGeom>
          <a:solidFill>
            <a:srgbClr val="005DA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65548C51-254B-D3F8-0EFB-54E0828A3936}"/>
              </a:ext>
            </a:extLst>
          </p:cNvPr>
          <p:cNvSpPr txBox="1">
            <a:spLocks/>
          </p:cNvSpPr>
          <p:nvPr/>
        </p:nvSpPr>
        <p:spPr>
          <a:xfrm>
            <a:off x="355600" y="97969"/>
            <a:ext cx="11506200" cy="1363578"/>
          </a:xfrm>
          <a:prstGeom prst="rect">
            <a:avLst/>
          </a:prstGeom>
        </p:spPr>
        <p:txBody>
          <a:bodyPr vert="horz" lIns="91440" tIns="0" rIns="91440" bIns="9144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cap="none" dirty="0">
                <a:latin typeface="Aptos" panose="020B0004020202020204" pitchFamily="34" charset="0"/>
                <a:cs typeface="Arial" panose="020B0604020202020204" pitchFamily="34" charset="0"/>
              </a:rPr>
              <a:t>Step By Step Action Plan</a:t>
            </a:r>
          </a:p>
          <a:p>
            <a:r>
              <a:rPr lang="en-US" b="1" cap="none" dirty="0">
                <a:latin typeface="Aptos" panose="020B0004020202020204" pitchFamily="34" charset="0"/>
                <a:cs typeface="Arial" panose="020B0604020202020204" pitchFamily="34" charset="0"/>
              </a:rPr>
              <a:t>Step 1: Strengthen Public Image &amp; Visibility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4FC9B6-9FBD-E149-D09A-A1C10A6D63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51709" y="5837549"/>
            <a:ext cx="1810091" cy="6805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134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B4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F92F68-D23A-48CF-AE1B-4A4487DD2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BB09A223-9C93-F354-CDA9-E383D542EDCA}"/>
              </a:ext>
            </a:extLst>
          </p:cNvPr>
          <p:cNvSpPr txBox="1">
            <a:spLocks/>
          </p:cNvSpPr>
          <p:nvPr/>
        </p:nvSpPr>
        <p:spPr>
          <a:xfrm>
            <a:off x="342900" y="1510505"/>
            <a:ext cx="11506199" cy="38369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Make sure your club’s social media pages are ready: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Profile Picture: Use official Rotary wheel logo (download from Rotary Brand Center)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Cover Image: Local project photo or branded banner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Page Bio: Who you are, when you meet, and how to join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Website or Google Form link in bio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Facebook, Instagram, and LinkedIn (optional but encouraged)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59386E-DE04-5D9D-AF75-6D9614154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12295" y="5703825"/>
            <a:ext cx="1736804" cy="6525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63886C-9E99-2DB8-85D8-F55717B1C044}"/>
              </a:ext>
            </a:extLst>
          </p:cNvPr>
          <p:cNvSpPr txBox="1"/>
          <p:nvPr/>
        </p:nvSpPr>
        <p:spPr>
          <a:xfrm>
            <a:off x="342900" y="501649"/>
            <a:ext cx="626485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Social Media Setup Checklist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331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B4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F92F68-D23A-48CF-AE1B-4A4487DD2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59386E-DE04-5D9D-AF75-6D9614154B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12295" y="5703825"/>
            <a:ext cx="1736804" cy="6525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63886C-9E99-2DB8-85D8-F55717B1C044}"/>
              </a:ext>
            </a:extLst>
          </p:cNvPr>
          <p:cNvSpPr txBox="1"/>
          <p:nvPr/>
        </p:nvSpPr>
        <p:spPr>
          <a:xfrm>
            <a:off x="342900" y="501649"/>
            <a:ext cx="75165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📆 </a:t>
            </a:r>
            <a:r>
              <a:rPr lang="en-US" sz="4000" b="1" dirty="0"/>
              <a:t>Weekly Post Calendar Example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BA1DB3A-39A8-5031-7345-A8AFD4E50F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255740"/>
              </p:ext>
            </p:extLst>
          </p:nvPr>
        </p:nvGraphicFramePr>
        <p:xfrm>
          <a:off x="342900" y="1509554"/>
          <a:ext cx="10515600" cy="429768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424030703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5932308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880161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/>
                        <a:t>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Post Type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Examples/Prompts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069678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Monday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👥 Member Highlight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“Meet [Name], a member since [Year]…”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449746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Tuesday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📅 Upcoming Meeting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“Join us Tuesday at noon to hear from…”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949037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Wednesday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💬 Rotary in Action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Photos from a project or event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422855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Thursday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🎓 #ThrowbackThursday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Past event photos, old club photos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187338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Friday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📢 Partner Shoutout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“Thanks to [Business/Org] for partnering with us!”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462987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Saturday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📸 Impact Photo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A moment that shows Rotary service or fellowship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15454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Sunday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🧠 Quote or Mission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“Service Above Self” quotes, Rotary values, DEI content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173139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F697993-7F67-178B-B44E-F52A4E668222}"/>
              </a:ext>
            </a:extLst>
          </p:cNvPr>
          <p:cNvSpPr txBox="1"/>
          <p:nvPr/>
        </p:nvSpPr>
        <p:spPr>
          <a:xfrm>
            <a:off x="342900" y="6030087"/>
            <a:ext cx="70323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Start with 2–3 posts per week and build up as your club gets comfortable.</a:t>
            </a:r>
          </a:p>
          <a:p>
            <a:r>
              <a:rPr lang="en-US" i="1" dirty="0"/>
              <a:t>Example of 31 Day Social Media Calendar : </a:t>
            </a:r>
            <a:r>
              <a:rPr lang="en-US" i="1" dirty="0">
                <a:hlinkClick r:id="rId5" action="ppaction://hlinkfile"/>
              </a:rPr>
              <a:t>Social Media Calendar</a:t>
            </a:r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279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57417-A42C-78DA-F0AB-40521E34A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D4C58A-19CD-5127-55E0-52E84E575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94E25-127B-4C48-AF96-44BA7B8237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CA5E6A-7F8C-0911-6BD9-0C08C153CA19}"/>
              </a:ext>
            </a:extLst>
          </p:cNvPr>
          <p:cNvSpPr txBox="1">
            <a:spLocks/>
          </p:cNvSpPr>
          <p:nvPr/>
        </p:nvSpPr>
        <p:spPr>
          <a:xfrm>
            <a:off x="307186" y="-239176"/>
            <a:ext cx="8509625" cy="6948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LOGOS, FONTS &amp; COLORS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7" name="Picture 16" descr="A blue rectangles with white text&#10;&#10;Description automatically generated">
            <a:extLst>
              <a:ext uri="{FF2B5EF4-FFF2-40B4-BE49-F238E27FC236}">
                <a16:creationId xmlns:a16="http://schemas.microsoft.com/office/drawing/2014/main" id="{49740BA0-DA20-3875-FE8A-1D1029166D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58" y="1057919"/>
            <a:ext cx="7166343" cy="102854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29AF495-8361-AC86-B6CA-9E91FDEAF586}"/>
              </a:ext>
            </a:extLst>
          </p:cNvPr>
          <p:cNvSpPr txBox="1"/>
          <p:nvPr/>
        </p:nvSpPr>
        <p:spPr>
          <a:xfrm>
            <a:off x="268458" y="2216994"/>
            <a:ext cx="66509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dirty="0">
                <a:solidFill>
                  <a:srgbClr val="FFFFFF"/>
                </a:solidFill>
                <a:effectLst/>
              </a:rPr>
              <a:t>Frutiger LT – HEADINGS</a:t>
            </a:r>
          </a:p>
          <a:p>
            <a:r>
              <a:rPr lang="en-US" sz="2000" dirty="0">
                <a:solidFill>
                  <a:srgbClr val="FFFFFF"/>
                </a:solidFill>
              </a:rPr>
              <a:t>Frutiger  LT Black Italic  Body or Message</a:t>
            </a:r>
          </a:p>
          <a:p>
            <a:r>
              <a:rPr lang="en-US" sz="2000" dirty="0">
                <a:solidFill>
                  <a:srgbClr val="FFFFFF"/>
                </a:solidFill>
              </a:rPr>
              <a:t>Calibri Body or Message</a:t>
            </a:r>
          </a:p>
          <a:p>
            <a:r>
              <a:rPr lang="en-US" sz="2000" dirty="0">
                <a:solidFill>
                  <a:srgbClr val="FFFFFF"/>
                </a:solidFill>
              </a:rPr>
              <a:t>Arial Body or Message</a:t>
            </a:r>
          </a:p>
          <a:p>
            <a:r>
              <a:rPr lang="en-US" sz="2000" dirty="0">
                <a:solidFill>
                  <a:schemeClr val="bg1"/>
                </a:solidFill>
              </a:rPr>
              <a:t>Visit the </a:t>
            </a:r>
            <a:r>
              <a:rPr lang="en-US" sz="2000" b="1" dirty="0">
                <a:solidFill>
                  <a:schemeClr val="bg1"/>
                </a:solidFill>
              </a:rPr>
              <a:t>Rotary Brand Center</a:t>
            </a:r>
            <a:r>
              <a:rPr lang="en-US" sz="2000" dirty="0">
                <a:solidFill>
                  <a:schemeClr val="bg1"/>
                </a:solidFill>
              </a:rPr>
              <a:t> to download official logos, images, and customizable materials that help you tell your club’s story professionally and consistently.</a:t>
            </a:r>
          </a:p>
          <a:p>
            <a:endParaRPr lang="en-US" sz="2000" dirty="0"/>
          </a:p>
        </p:txBody>
      </p:sp>
      <p:pic>
        <p:nvPicPr>
          <p:cNvPr id="6" name="Picture 5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0BA8934F-C9F9-E4BB-5DBD-4F9B3CA96F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721" y="108258"/>
            <a:ext cx="2463982" cy="925729"/>
          </a:xfrm>
          <a:prstGeom prst="rect">
            <a:avLst/>
          </a:prstGeom>
        </p:spPr>
      </p:pic>
      <p:pic>
        <p:nvPicPr>
          <p:cNvPr id="9" name="Picture 8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C185B93E-685B-3CCF-B88E-18538B099C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721" y="5844969"/>
            <a:ext cx="2479531" cy="932270"/>
          </a:xfrm>
          <a:prstGeom prst="rect">
            <a:avLst/>
          </a:prstGeom>
        </p:spPr>
      </p:pic>
      <p:pic>
        <p:nvPicPr>
          <p:cNvPr id="12" name="Picture 11" descr="A blue and orange logo&#10;&#10;AI-generated content may be incorrect.">
            <a:extLst>
              <a:ext uri="{FF2B5EF4-FFF2-40B4-BE49-F238E27FC236}">
                <a16:creationId xmlns:a16="http://schemas.microsoft.com/office/drawing/2014/main" id="{85389EE3-92C2-D43E-745F-6EE1F50406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721" y="3585669"/>
            <a:ext cx="2479532" cy="932270"/>
          </a:xfrm>
          <a:prstGeom prst="rect">
            <a:avLst/>
          </a:prstGeom>
        </p:spPr>
      </p:pic>
      <p:pic>
        <p:nvPicPr>
          <p:cNvPr id="14" name="Picture 13" descr="A blue and yellow logo&#10;&#10;Description automatically generated">
            <a:extLst>
              <a:ext uri="{FF2B5EF4-FFF2-40B4-BE49-F238E27FC236}">
                <a16:creationId xmlns:a16="http://schemas.microsoft.com/office/drawing/2014/main" id="{72E20B11-980A-CE90-EB02-0398429984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721" y="2437293"/>
            <a:ext cx="2464905" cy="926076"/>
          </a:xfrm>
          <a:prstGeom prst="rect">
            <a:avLst/>
          </a:prstGeom>
        </p:spPr>
      </p:pic>
      <p:pic>
        <p:nvPicPr>
          <p:cNvPr id="19" name="Picture 18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106B49B2-1FC9-822F-18E3-D862F3B5A2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721" y="4738418"/>
            <a:ext cx="2481392" cy="932270"/>
          </a:xfrm>
          <a:prstGeom prst="rect">
            <a:avLst/>
          </a:prstGeom>
        </p:spPr>
      </p:pic>
      <p:pic>
        <p:nvPicPr>
          <p:cNvPr id="21" name="Picture 20" descr="A yellow and white logo&#10;&#10;AI-generated content may be incorrect.">
            <a:extLst>
              <a:ext uri="{FF2B5EF4-FFF2-40B4-BE49-F238E27FC236}">
                <a16:creationId xmlns:a16="http://schemas.microsoft.com/office/drawing/2014/main" id="{F860A26D-E067-EAF4-043B-15143467BDE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721" y="1272602"/>
            <a:ext cx="2463982" cy="9260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1C1970-55EE-E65F-FEEA-EBB49BDEF0C1}"/>
              </a:ext>
            </a:extLst>
          </p:cNvPr>
          <p:cNvSpPr txBox="1"/>
          <p:nvPr/>
        </p:nvSpPr>
        <p:spPr>
          <a:xfrm>
            <a:off x="268458" y="4517939"/>
            <a:ext cx="71663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11"/>
              </a:rPr>
              <a:t>https://brandcenter.rotary.org/en-us/our-brand/brand-elements/colors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12"/>
              </a:rPr>
              <a:t>https://brandcenter.rotary.org/en-us/our-brand/brand-elements/logos-and-graphics</a:t>
            </a:r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904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1" y="362356"/>
            <a:ext cx="10306050" cy="831099"/>
          </a:xfrm>
        </p:spPr>
        <p:txBody>
          <a:bodyPr>
            <a:normAutofit/>
          </a:bodyPr>
          <a:lstStyle/>
          <a:p>
            <a:r>
              <a:rPr lang="en-US" b="1" cap="none" dirty="0">
                <a:latin typeface="Aptos" panose="020B0004020202020204" pitchFamily="34" charset="0"/>
                <a:cs typeface="Arial" panose="020B0604020202020204" pitchFamily="34" charset="0"/>
              </a:rPr>
              <a:t>Step 2: Engage &amp; Grow Membership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0356D1-8491-4D3F-A23B-9317F31E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1" y="2390537"/>
            <a:ext cx="11506199" cy="3836989"/>
          </a:xfrm>
        </p:spPr>
        <p:txBody>
          <a:bodyPr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✅</a:t>
            </a:r>
            <a:r>
              <a:rPr lang="en-US" sz="1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Step 1: Define Membership Categories (Weeks 1-4) – Membership Chair &amp; Club Leadership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Establish Service Membership for those who want to participate in service projects without weekly meetings.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Create Corporate Memberships for businesses that want to involve multiple employees in Rotary activities.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Offer Young Professional &amp; Family Memberships with adjusted dues and flexible participation.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✅</a:t>
            </a:r>
            <a:r>
              <a:rPr lang="en-US" sz="1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Step 2: Update Club Materials &amp; Promotion (Weeks 4-8) – Public Image Chair &amp; Membership Chair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Revise website and social media to highlight new membership options.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Develop a simple membership comparison chart for easy understanding.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Train members on how to explain and promote alternative membership categories.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✅</a:t>
            </a:r>
            <a:r>
              <a:rPr lang="en-US" sz="1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Step 3: Launch &amp; Track Success (Months 3-6) – Membership Chair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Announce new options via club meetings, social media, and email campaigns.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Assign club ambassadors to reach out to prospective members who may benefit from flexible options.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Track inquiries and conversions to measure the impact of these new membership categories.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🎯</a:t>
            </a: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Success Metric: Enroll at least 5 new members under alternative categories within 6 months.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FAEBFF66-59B5-400E-91A1-23E044CC7ED2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1001" y="1664602"/>
            <a:ext cx="11506199" cy="83109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cap="none" dirty="0">
                <a:latin typeface="Aptos" panose="020B0004020202020204" pitchFamily="34" charset="0"/>
              </a:rPr>
              <a:t>Starting October 1</a:t>
            </a:r>
            <a:r>
              <a:rPr lang="en-US" sz="2000" cap="none" baseline="30000" dirty="0">
                <a:latin typeface="Aptos" panose="020B0004020202020204" pitchFamily="34" charset="0"/>
              </a:rPr>
              <a:t>st</a:t>
            </a:r>
            <a:r>
              <a:rPr lang="en-US" sz="2000" cap="none" dirty="0">
                <a:latin typeface="Aptos" panose="020B0004020202020204" pitchFamily="34" charset="0"/>
              </a:rPr>
              <a:t> through June 30</a:t>
            </a:r>
            <a:r>
              <a:rPr lang="en-US" sz="2000" cap="none" baseline="30000" dirty="0">
                <a:latin typeface="Aptos" panose="020B0004020202020204" pitchFamily="34" charset="0"/>
              </a:rPr>
              <a:t>th</a:t>
            </a:r>
            <a:endParaRPr lang="en-US" sz="2000" b="0" cap="none" dirty="0">
              <a:latin typeface="Aptos" panose="020B00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cap="none" dirty="0">
                <a:latin typeface="Aptos" panose="020B0004020202020204" pitchFamily="34" charset="0"/>
              </a:rPr>
              <a:t>Goal #1: </a:t>
            </a:r>
            <a:r>
              <a:rPr lang="en-US" sz="2000" b="0" cap="none" dirty="0">
                <a:latin typeface="Aptos" panose="020B0004020202020204" pitchFamily="34" charset="0"/>
              </a:rPr>
              <a:t>Provide flexible membership options to attract a diverse group of participants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F1E8A0-6E78-4E03-8B26-96161AB15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0A1830-C912-560A-1808-098D664328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51709" y="5837549"/>
            <a:ext cx="1810091" cy="6805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316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339857"/>
            <a:ext cx="10904220" cy="794624"/>
          </a:xfrm>
        </p:spPr>
        <p:txBody>
          <a:bodyPr/>
          <a:lstStyle/>
          <a:p>
            <a:r>
              <a:rPr lang="en-US" sz="4400" b="1" cap="none" dirty="0">
                <a:latin typeface="Aptos" panose="020B0004020202020204" pitchFamily="34" charset="0"/>
                <a:cs typeface="Arial" panose="020B0604020202020204" pitchFamily="34" charset="0"/>
              </a:rPr>
              <a:t>Step 2: Engage &amp; Grow Membership Cont.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0356D1-8491-4D3F-A23B-9317F31E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1" y="2356247"/>
            <a:ext cx="11506199" cy="3836989"/>
          </a:xfrm>
        </p:spPr>
        <p:txBody>
          <a:bodyPr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300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✅</a:t>
            </a:r>
            <a:r>
              <a:rPr lang="en-US" sz="13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3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Step 1: Plan the First Event</a:t>
            </a:r>
            <a:r>
              <a:rPr lang="en-US" sz="13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(Weeks 1-2) – </a:t>
            </a:r>
            <a:r>
              <a:rPr lang="en-US" sz="13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Membership Chair</a:t>
            </a:r>
            <a:endParaRPr lang="en-US" sz="13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3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Designate </a:t>
            </a:r>
            <a:r>
              <a:rPr lang="en-US" sz="13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one meeting per month</a:t>
            </a:r>
            <a:r>
              <a:rPr lang="en-US" sz="13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as a structured </a:t>
            </a:r>
            <a:r>
              <a:rPr lang="en-US" sz="13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Guest Day</a:t>
            </a:r>
            <a:r>
              <a:rPr lang="en-US" sz="13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or launch a </a:t>
            </a:r>
            <a:r>
              <a:rPr lang="en-US" sz="13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90-day Bring a Guest Challenge.</a:t>
            </a:r>
            <a:endParaRPr lang="en-US" sz="13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3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Offer a </a:t>
            </a:r>
            <a:r>
              <a:rPr lang="en-US" sz="13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free meal or coffee</a:t>
            </a:r>
            <a:r>
              <a:rPr lang="en-US" sz="13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for first-time guests.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3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Prepare a </a:t>
            </a:r>
            <a:r>
              <a:rPr lang="en-US" sz="13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brief “What is Rotary?” presentation</a:t>
            </a:r>
            <a:r>
              <a:rPr lang="en-US" sz="13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(5-7 minutes).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3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Offer a </a:t>
            </a:r>
            <a:r>
              <a:rPr lang="en-US" sz="13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service project during the meeting</a:t>
            </a:r>
            <a:r>
              <a:rPr lang="en-US" sz="13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 attract hands-on members.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300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✅</a:t>
            </a:r>
            <a:r>
              <a:rPr lang="en-US" sz="13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3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Step 2: Promote the Event</a:t>
            </a:r>
            <a:r>
              <a:rPr lang="en-US" sz="13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(Weeks 3-4) – </a:t>
            </a:r>
            <a:r>
              <a:rPr lang="en-US" sz="13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Membership Chair &amp; Public Image Chair</a:t>
            </a:r>
            <a:endParaRPr lang="en-US" sz="13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3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Announce via social media, email, and the website.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3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Use Facebook Events/</a:t>
            </a:r>
            <a:r>
              <a:rPr lang="en-US" sz="13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ClubRunner</a:t>
            </a:r>
            <a:r>
              <a:rPr lang="en-US" sz="13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 track RSVPs.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300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✅</a:t>
            </a:r>
            <a:r>
              <a:rPr lang="en-US" sz="13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3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Step 3: Host &amp; Follow Up</a:t>
            </a:r>
            <a:r>
              <a:rPr lang="en-US" sz="13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(Monthly) – </a:t>
            </a:r>
            <a:r>
              <a:rPr lang="en-US" sz="13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Membership Chair</a:t>
            </a:r>
            <a:endParaRPr lang="en-US" sz="13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3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Keep meetings engaging and interactive.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3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Have guests fill out a simple interest form.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3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Follow up within 48 hours with a thank-you email &amp; invitation to join.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3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Reward members who bring </a:t>
            </a:r>
            <a:r>
              <a:rPr lang="en-US" sz="13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most guests</a:t>
            </a:r>
            <a:r>
              <a:rPr lang="en-US" sz="13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(prizes, recognition, donation in their honor).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300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🎯</a:t>
            </a:r>
            <a:r>
              <a:rPr lang="en-US" sz="13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3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Success Metric:</a:t>
            </a:r>
            <a:r>
              <a:rPr lang="en-US" sz="13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Convert </a:t>
            </a:r>
            <a:r>
              <a:rPr lang="en-US" sz="13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at least 1-2 guests into members per event</a:t>
            </a:r>
            <a:r>
              <a:rPr lang="en-US" sz="13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FAEBFF66-59B5-400E-91A1-23E044CC7ED2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1001" y="1664602"/>
            <a:ext cx="11506199" cy="83109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cap="none" dirty="0">
                <a:latin typeface="Aptos" panose="020B0004020202020204" pitchFamily="34" charset="0"/>
              </a:rPr>
              <a:t>Starting October 1</a:t>
            </a:r>
            <a:r>
              <a:rPr lang="en-US" sz="2000" cap="none" baseline="30000" dirty="0">
                <a:latin typeface="Aptos" panose="020B0004020202020204" pitchFamily="34" charset="0"/>
              </a:rPr>
              <a:t>st</a:t>
            </a:r>
            <a:r>
              <a:rPr lang="en-US" sz="2000" cap="none" dirty="0">
                <a:latin typeface="Aptos" panose="020B0004020202020204" pitchFamily="34" charset="0"/>
              </a:rPr>
              <a:t> through June 30</a:t>
            </a:r>
            <a:r>
              <a:rPr lang="en-US" sz="2000" cap="none" baseline="30000" dirty="0">
                <a:latin typeface="Aptos" panose="020B0004020202020204" pitchFamily="34" charset="0"/>
              </a:rPr>
              <a:t>th</a:t>
            </a:r>
            <a:r>
              <a:rPr lang="en-US" sz="2000" cap="none" dirty="0">
                <a:latin typeface="Aptos" panose="020B0004020202020204" pitchFamily="34" charset="0"/>
              </a:rPr>
              <a:t> : </a:t>
            </a:r>
            <a:r>
              <a:rPr lang="en-US" sz="2000" b="0" cap="none" dirty="0">
                <a:latin typeface="Aptos" panose="020B0004020202020204" pitchFamily="34" charset="0"/>
              </a:rPr>
              <a:t>Host A Monthly “Guest Day” Or Membership Challenge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cap="none" dirty="0">
                <a:latin typeface="Aptos" panose="020B0004020202020204" pitchFamily="34" charset="0"/>
              </a:rPr>
              <a:t>Goal #2: </a:t>
            </a:r>
            <a:r>
              <a:rPr lang="en-US" sz="2000" b="0" cap="none" dirty="0">
                <a:latin typeface="Aptos" panose="020B0004020202020204" pitchFamily="34" charset="0"/>
              </a:rPr>
              <a:t>Increase Membership By Making Guest Invitations More Structured And Engagement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F1E8A0-6E78-4E03-8B26-96161AB15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0A1830-C912-560A-1808-098D664328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51709" y="5837549"/>
            <a:ext cx="1810091" cy="6805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192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4298</TotalTime>
  <Words>1472</Words>
  <Application>Microsoft Office PowerPoint</Application>
  <PresentationFormat>Widescreen</PresentationFormat>
  <Paragraphs>155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Segoe UI Emoji</vt:lpstr>
      <vt:lpstr>Symbol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 2: Engage &amp; Grow Membership</vt:lpstr>
      <vt:lpstr>Step 2: Engage &amp; Grow Membership Cont.</vt:lpstr>
      <vt:lpstr>Step 2: Engage &amp; Grow Membership Cont.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 Blankenzee</dc:creator>
  <cp:lastModifiedBy>Stephanie Gassen</cp:lastModifiedBy>
  <cp:revision>5</cp:revision>
  <dcterms:created xsi:type="dcterms:W3CDTF">2023-11-28T00:11:46Z</dcterms:created>
  <dcterms:modified xsi:type="dcterms:W3CDTF">2025-06-06T13:35:19Z</dcterms:modified>
</cp:coreProperties>
</file>