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0" r:id="rId2"/>
    <p:sldId id="336" r:id="rId3"/>
    <p:sldId id="335" r:id="rId4"/>
    <p:sldId id="347" r:id="rId5"/>
    <p:sldId id="352" r:id="rId6"/>
    <p:sldId id="351" r:id="rId7"/>
    <p:sldId id="34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8FA"/>
    <a:srgbClr val="005DAA"/>
    <a:srgbClr val="01B4E7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385" autoAdjust="0"/>
  </p:normalViewPr>
  <p:slideViewPr>
    <p:cSldViewPr snapToGrid="0">
      <p:cViewPr varScale="1">
        <p:scale>
          <a:sx n="84" d="100"/>
          <a:sy n="84" d="100"/>
        </p:scale>
        <p:origin x="15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Gassen" userId="67ffc0ca-c083-42c2-9f54-54c72f4e9a00" providerId="ADAL" clId="{8DF57D55-EED2-4107-961B-0998A5252EE4}"/>
    <pc:docChg chg="undo custSel addSld delSld modSld sldOrd delMainMaster">
      <pc:chgData name="Stephanie Gassen" userId="67ffc0ca-c083-42c2-9f54-54c72f4e9a00" providerId="ADAL" clId="{8DF57D55-EED2-4107-961B-0998A5252EE4}" dt="2025-06-06T15:12:54.723" v="1091" actId="6549"/>
      <pc:docMkLst>
        <pc:docMk/>
      </pc:docMkLst>
      <pc:sldChg chg="del">
        <pc:chgData name="Stephanie Gassen" userId="67ffc0ca-c083-42c2-9f54-54c72f4e9a00" providerId="ADAL" clId="{8DF57D55-EED2-4107-961B-0998A5252EE4}" dt="2025-06-03T13:31:19.678" v="297" actId="2696"/>
        <pc:sldMkLst>
          <pc:docMk/>
          <pc:sldMk cId="2833313357" sldId="259"/>
        </pc:sldMkLst>
      </pc:sldChg>
      <pc:sldChg chg="modSp mod">
        <pc:chgData name="Stephanie Gassen" userId="67ffc0ca-c083-42c2-9f54-54c72f4e9a00" providerId="ADAL" clId="{8DF57D55-EED2-4107-961B-0998A5252EE4}" dt="2025-06-06T15:10:12.823" v="1033" actId="5793"/>
        <pc:sldMkLst>
          <pc:docMk/>
          <pc:sldMk cId="374541780" sldId="330"/>
        </pc:sldMkLst>
        <pc:spChg chg="mod">
          <ac:chgData name="Stephanie Gassen" userId="67ffc0ca-c083-42c2-9f54-54c72f4e9a00" providerId="ADAL" clId="{8DF57D55-EED2-4107-961B-0998A5252EE4}" dt="2025-06-06T15:10:12.823" v="1033" actId="5793"/>
          <ac:spMkLst>
            <pc:docMk/>
            <pc:sldMk cId="374541780" sldId="330"/>
            <ac:spMk id="11" creationId="{568A6A20-78A7-024E-A441-EEAEDC7E8666}"/>
          </ac:spMkLst>
        </pc:spChg>
      </pc:sldChg>
      <pc:sldChg chg="modSp del mod">
        <pc:chgData name="Stephanie Gassen" userId="67ffc0ca-c083-42c2-9f54-54c72f4e9a00" providerId="ADAL" clId="{8DF57D55-EED2-4107-961B-0998A5252EE4}" dt="2025-06-06T15:10:16.342" v="1034" actId="2696"/>
        <pc:sldMkLst>
          <pc:docMk/>
          <pc:sldMk cId="3402913529" sldId="331"/>
        </pc:sldMkLst>
      </pc:sldChg>
      <pc:sldChg chg="modSp mod">
        <pc:chgData name="Stephanie Gassen" userId="67ffc0ca-c083-42c2-9f54-54c72f4e9a00" providerId="ADAL" clId="{8DF57D55-EED2-4107-961B-0998A5252EE4}" dt="2025-06-03T13:31:05.519" v="296" actId="1076"/>
        <pc:sldMkLst>
          <pc:docMk/>
          <pc:sldMk cId="3501344845" sldId="335"/>
        </pc:sldMkLst>
        <pc:spChg chg="mod">
          <ac:chgData name="Stephanie Gassen" userId="67ffc0ca-c083-42c2-9f54-54c72f4e9a00" providerId="ADAL" clId="{8DF57D55-EED2-4107-961B-0998A5252EE4}" dt="2025-06-03T13:31:05.519" v="296" actId="1076"/>
          <ac:spMkLst>
            <pc:docMk/>
            <pc:sldMk cId="3501344845" sldId="335"/>
            <ac:spMk id="2" creationId="{FAEBFF66-59B5-400E-91A1-23E044CC7ED2}"/>
          </ac:spMkLst>
        </pc:spChg>
        <pc:spChg chg="mod">
          <ac:chgData name="Stephanie Gassen" userId="67ffc0ca-c083-42c2-9f54-54c72f4e9a00" providerId="ADAL" clId="{8DF57D55-EED2-4107-961B-0998A5252EE4}" dt="2025-06-03T13:28:39.062" v="135" actId="20577"/>
          <ac:spMkLst>
            <pc:docMk/>
            <pc:sldMk cId="3501344845" sldId="335"/>
            <ac:spMk id="6" creationId="{65548C51-254B-D3F8-0EFB-54E0828A3936}"/>
          </ac:spMkLst>
        </pc:spChg>
        <pc:spChg chg="mod">
          <ac:chgData name="Stephanie Gassen" userId="67ffc0ca-c083-42c2-9f54-54c72f4e9a00" providerId="ADAL" clId="{8DF57D55-EED2-4107-961B-0998A5252EE4}" dt="2025-06-03T13:30:57.701" v="295" actId="27636"/>
          <ac:spMkLst>
            <pc:docMk/>
            <pc:sldMk cId="3501344845" sldId="335"/>
            <ac:spMk id="8" creationId="{080356D1-8491-4D3F-A23B-9317F31E57FF}"/>
          </ac:spMkLst>
        </pc:spChg>
      </pc:sldChg>
      <pc:sldChg chg="modSp mod">
        <pc:chgData name="Stephanie Gassen" userId="67ffc0ca-c083-42c2-9f54-54c72f4e9a00" providerId="ADAL" clId="{8DF57D55-EED2-4107-961B-0998A5252EE4}" dt="2025-06-03T13:28:17.463" v="73" actId="255"/>
        <pc:sldMkLst>
          <pc:docMk/>
          <pc:sldMk cId="2407161355" sldId="336"/>
        </pc:sldMkLst>
        <pc:spChg chg="mod">
          <ac:chgData name="Stephanie Gassen" userId="67ffc0ca-c083-42c2-9f54-54c72f4e9a00" providerId="ADAL" clId="{8DF57D55-EED2-4107-961B-0998A5252EE4}" dt="2025-06-03T13:28:17.463" v="73" actId="255"/>
          <ac:spMkLst>
            <pc:docMk/>
            <pc:sldMk cId="2407161355" sldId="336"/>
            <ac:spMk id="26" creationId="{A6C75375-C8EB-4734-93C9-E33AFCA93406}"/>
          </ac:spMkLst>
        </pc:spChg>
      </pc:sldChg>
      <pc:sldChg chg="del">
        <pc:chgData name="Stephanie Gassen" userId="67ffc0ca-c083-42c2-9f54-54c72f4e9a00" providerId="ADAL" clId="{8DF57D55-EED2-4107-961B-0998A5252EE4}" dt="2025-06-03T13:31:26.394" v="300" actId="2696"/>
        <pc:sldMkLst>
          <pc:docMk/>
          <pc:sldMk cId="472382745" sldId="344"/>
        </pc:sldMkLst>
      </pc:sldChg>
      <pc:sldChg chg="del">
        <pc:chgData name="Stephanie Gassen" userId="67ffc0ca-c083-42c2-9f54-54c72f4e9a00" providerId="ADAL" clId="{8DF57D55-EED2-4107-961B-0998A5252EE4}" dt="2025-06-03T13:31:24.250" v="299" actId="2696"/>
        <pc:sldMkLst>
          <pc:docMk/>
          <pc:sldMk cId="949047766" sldId="345"/>
        </pc:sldMkLst>
      </pc:sldChg>
      <pc:sldChg chg="del">
        <pc:chgData name="Stephanie Gassen" userId="67ffc0ca-c083-42c2-9f54-54c72f4e9a00" providerId="ADAL" clId="{8DF57D55-EED2-4107-961B-0998A5252EE4}" dt="2025-06-03T13:31:22.194" v="298" actId="2696"/>
        <pc:sldMkLst>
          <pc:docMk/>
          <pc:sldMk cId="3352798357" sldId="346"/>
        </pc:sldMkLst>
      </pc:sldChg>
      <pc:sldChg chg="modSp mod">
        <pc:chgData name="Stephanie Gassen" userId="67ffc0ca-c083-42c2-9f54-54c72f4e9a00" providerId="ADAL" clId="{8DF57D55-EED2-4107-961B-0998A5252EE4}" dt="2025-06-06T15:10:29.723" v="1037" actId="1076"/>
        <pc:sldMkLst>
          <pc:docMk/>
          <pc:sldMk cId="1653164929" sldId="347"/>
        </pc:sldMkLst>
        <pc:spChg chg="mod">
          <ac:chgData name="Stephanie Gassen" userId="67ffc0ca-c083-42c2-9f54-54c72f4e9a00" providerId="ADAL" clId="{8DF57D55-EED2-4107-961B-0998A5252EE4}" dt="2025-06-03T13:32:52.026" v="514" actId="1076"/>
          <ac:spMkLst>
            <pc:docMk/>
            <pc:sldMk cId="1653164929" sldId="347"/>
            <ac:spMk id="2" creationId="{FAEBFF66-59B5-400E-91A1-23E044CC7ED2}"/>
          </ac:spMkLst>
        </pc:spChg>
        <pc:spChg chg="mod">
          <ac:chgData name="Stephanie Gassen" userId="67ffc0ca-c083-42c2-9f54-54c72f4e9a00" providerId="ADAL" clId="{8DF57D55-EED2-4107-961B-0998A5252EE4}" dt="2025-06-06T15:10:29.723" v="1037" actId="1076"/>
          <ac:spMkLst>
            <pc:docMk/>
            <pc:sldMk cId="1653164929" sldId="347"/>
            <ac:spMk id="5" creationId="{52381ABC-8821-4985-883C-CC7B9BF4084D}"/>
          </ac:spMkLst>
        </pc:spChg>
        <pc:spChg chg="mod">
          <ac:chgData name="Stephanie Gassen" userId="67ffc0ca-c083-42c2-9f54-54c72f4e9a00" providerId="ADAL" clId="{8DF57D55-EED2-4107-961B-0998A5252EE4}" dt="2025-06-03T13:32:48.376" v="513" actId="255"/>
          <ac:spMkLst>
            <pc:docMk/>
            <pc:sldMk cId="1653164929" sldId="347"/>
            <ac:spMk id="8" creationId="{080356D1-8491-4D3F-A23B-9317F31E57FF}"/>
          </ac:spMkLst>
        </pc:spChg>
        <pc:picChg chg="mod">
          <ac:chgData name="Stephanie Gassen" userId="67ffc0ca-c083-42c2-9f54-54c72f4e9a00" providerId="ADAL" clId="{8DF57D55-EED2-4107-961B-0998A5252EE4}" dt="2025-06-03T13:50:31.815" v="711" actId="1076"/>
          <ac:picMkLst>
            <pc:docMk/>
            <pc:sldMk cId="1653164929" sldId="347"/>
            <ac:picMk id="6" creationId="{240A1830-C912-560A-1808-098D6643284A}"/>
          </ac:picMkLst>
        </pc:picChg>
      </pc:sldChg>
      <pc:sldChg chg="modSp del mod">
        <pc:chgData name="Stephanie Gassen" userId="67ffc0ca-c083-42c2-9f54-54c72f4e9a00" providerId="ADAL" clId="{8DF57D55-EED2-4107-961B-0998A5252EE4}" dt="2025-06-03T13:53:47.697" v="1001" actId="2696"/>
        <pc:sldMkLst>
          <pc:docMk/>
          <pc:sldMk cId="1511920594" sldId="348"/>
        </pc:sldMkLst>
      </pc:sldChg>
      <pc:sldChg chg="del">
        <pc:chgData name="Stephanie Gassen" userId="67ffc0ca-c083-42c2-9f54-54c72f4e9a00" providerId="ADAL" clId="{8DF57D55-EED2-4107-961B-0998A5252EE4}" dt="2025-06-03T13:53:57.696" v="1002" actId="2696"/>
        <pc:sldMkLst>
          <pc:docMk/>
          <pc:sldMk cId="1599843004" sldId="349"/>
        </pc:sldMkLst>
      </pc:sldChg>
      <pc:sldChg chg="delSp modSp mod">
        <pc:chgData name="Stephanie Gassen" userId="67ffc0ca-c083-42c2-9f54-54c72f4e9a00" providerId="ADAL" clId="{8DF57D55-EED2-4107-961B-0998A5252EE4}" dt="2025-06-06T15:12:54.723" v="1091" actId="6549"/>
        <pc:sldMkLst>
          <pc:docMk/>
          <pc:sldMk cId="2545257698" sldId="351"/>
        </pc:sldMkLst>
        <pc:spChg chg="mod">
          <ac:chgData name="Stephanie Gassen" userId="67ffc0ca-c083-42c2-9f54-54c72f4e9a00" providerId="ADAL" clId="{8DF57D55-EED2-4107-961B-0998A5252EE4}" dt="2025-06-06T15:12:54.723" v="1091" actId="6549"/>
          <ac:spMkLst>
            <pc:docMk/>
            <pc:sldMk cId="2545257698" sldId="351"/>
            <ac:spMk id="3" creationId="{22B4BE60-C615-2E3B-B97D-E781C2E1F4F9}"/>
          </ac:spMkLst>
        </pc:spChg>
        <pc:spChg chg="mod">
          <ac:chgData name="Stephanie Gassen" userId="67ffc0ca-c083-42c2-9f54-54c72f4e9a00" providerId="ADAL" clId="{8DF57D55-EED2-4107-961B-0998A5252EE4}" dt="2025-06-06T15:11:42.590" v="1040" actId="1076"/>
          <ac:spMkLst>
            <pc:docMk/>
            <pc:sldMk cId="2545257698" sldId="351"/>
            <ac:spMk id="4" creationId="{BB09A223-9C93-F354-CDA9-E383D542EDCA}"/>
          </ac:spMkLst>
        </pc:spChg>
      </pc:sldChg>
      <pc:sldChg chg="modSp add mod ord">
        <pc:chgData name="Stephanie Gassen" userId="67ffc0ca-c083-42c2-9f54-54c72f4e9a00" providerId="ADAL" clId="{8DF57D55-EED2-4107-961B-0998A5252EE4}" dt="2025-06-06T15:10:34.973" v="1039" actId="27636"/>
        <pc:sldMkLst>
          <pc:docMk/>
          <pc:sldMk cId="1419590876" sldId="352"/>
        </pc:sldMkLst>
        <pc:spChg chg="mod">
          <ac:chgData name="Stephanie Gassen" userId="67ffc0ca-c083-42c2-9f54-54c72f4e9a00" providerId="ADAL" clId="{8DF57D55-EED2-4107-961B-0998A5252EE4}" dt="2025-06-03T13:52:28.447" v="997" actId="20577"/>
          <ac:spMkLst>
            <pc:docMk/>
            <pc:sldMk cId="1419590876" sldId="352"/>
            <ac:spMk id="2" creationId="{FAEBFF66-59B5-400E-91A1-23E044CC7ED2}"/>
          </ac:spMkLst>
        </pc:spChg>
        <pc:spChg chg="mod">
          <ac:chgData name="Stephanie Gassen" userId="67ffc0ca-c083-42c2-9f54-54c72f4e9a00" providerId="ADAL" clId="{8DF57D55-EED2-4107-961B-0998A5252EE4}" dt="2025-06-06T15:10:34.973" v="1039" actId="27636"/>
          <ac:spMkLst>
            <pc:docMk/>
            <pc:sldMk cId="1419590876" sldId="352"/>
            <ac:spMk id="6" creationId="{65548C51-254B-D3F8-0EFB-54E0828A3936}"/>
          </ac:spMkLst>
        </pc:spChg>
        <pc:spChg chg="mod">
          <ac:chgData name="Stephanie Gassen" userId="67ffc0ca-c083-42c2-9f54-54c72f4e9a00" providerId="ADAL" clId="{8DF57D55-EED2-4107-961B-0998A5252EE4}" dt="2025-06-03T13:53:17.631" v="1000" actId="255"/>
          <ac:spMkLst>
            <pc:docMk/>
            <pc:sldMk cId="1419590876" sldId="352"/>
            <ac:spMk id="8" creationId="{080356D1-8491-4D3F-A23B-9317F31E57FF}"/>
          </ac:spMkLst>
        </pc:spChg>
      </pc:sldChg>
      <pc:sldMasterChg chg="del delSldLayout">
        <pc:chgData name="Stephanie Gassen" userId="67ffc0ca-c083-42c2-9f54-54c72f4e9a00" providerId="ADAL" clId="{8DF57D55-EED2-4107-961B-0998A5252EE4}" dt="2025-06-03T13:31:24.250" v="299" actId="2696"/>
        <pc:sldMasterMkLst>
          <pc:docMk/>
          <pc:sldMasterMk cId="2251432706" sldId="2147483663"/>
        </pc:sldMasterMkLst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2734691188" sldId="2147483664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584072777" sldId="2147483665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2589223522" sldId="2147483666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653460763" sldId="2147483667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3041460023" sldId="2147483668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1734839263" sldId="2147483669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3097867362" sldId="2147483670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1544831734" sldId="2147483671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1080437255" sldId="2147483672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471920267" sldId="2147483673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1903370466" sldId="2147483674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456211347" sldId="2147483675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1867607978" sldId="2147483676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2270651422" sldId="2147483677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1647775738" sldId="2147483678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1348817647" sldId="2147483679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96440037" sldId="2147483680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2110318100" sldId="2147483681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1397739091" sldId="2147483682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4202993799" sldId="2147483683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339753335" sldId="2147483684"/>
          </pc:sldLayoutMkLst>
        </pc:sldLayoutChg>
        <pc:sldLayoutChg chg="del">
          <pc:chgData name="Stephanie Gassen" userId="67ffc0ca-c083-42c2-9f54-54c72f4e9a00" providerId="ADAL" clId="{8DF57D55-EED2-4107-961B-0998A5252EE4}" dt="2025-06-03T13:31:24.250" v="299" actId="2696"/>
          <pc:sldLayoutMkLst>
            <pc:docMk/>
            <pc:sldMasterMk cId="2251432706" sldId="2147483663"/>
            <pc:sldLayoutMk cId="3072243036" sldId="214748368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98178-779D-4E27-A738-960048767A6C}" type="datetimeFigureOut">
              <a:rPr lang="en-US" smtClean="0"/>
              <a:t>6/12/25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A8F28-37A1-490F-8281-93F5F82B3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25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FA8F28-37A1-490F-8281-93F5F82B33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4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FA8F28-37A1-490F-8281-93F5F82B33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6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3FB67-6CF2-8085-92E4-FAE653EC6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0D4D4-ED5F-1D3A-D5D0-9F1378F36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9ED98-4EFE-2AFB-89F2-D83B38865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4F89-558D-4883-87F9-E364D4030317}" type="datetimeFigureOut">
              <a:rPr lang="en-US" smtClean="0"/>
              <a:t>6/12/25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6C269-4DE7-5012-0317-F42B55717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E3761-5DD5-6A89-0A6C-D86DE0EC0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6657-5FA7-4956-ABF9-0D8F91E04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96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C660-C501-A109-DACD-963A5734B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52734B-EC19-CD4F-5DD4-8166890DB2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8AD10-C78A-062D-4074-87DE0CB79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4F89-558D-4883-87F9-E364D4030317}" type="datetimeFigureOut">
              <a:rPr lang="en-US" smtClean="0"/>
              <a:t>6/12/25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78A79-1686-9778-A05F-9CDFDD5E9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C9C59-0E6D-ED19-A529-1F846688B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6657-5FA7-4956-ABF9-0D8F91E04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7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BB05CD-5AD8-921A-8F66-6F5ED357FE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ABE036-1E2D-C2A3-91BF-4829D2690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0709A-E4B4-D502-BE33-BB5AFF552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4F89-558D-4883-87F9-E364D4030317}" type="datetimeFigureOut">
              <a:rPr lang="en-US" smtClean="0"/>
              <a:t>6/12/25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AAAA1-ACF5-6EAA-7CF8-539E9966D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AE297-B93D-F2FC-EB2A-6D13BA5D3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6657-5FA7-4956-ABF9-0D8F91E04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27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1092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8702E8D-AEBF-49D4-9D69-00802EFEB7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0000" y="2141538"/>
            <a:ext cx="5537200" cy="314166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228600" indent="-1698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573E487D-389A-425E-93B1-6E466DB120C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08ACE488-B9EE-4F80-9093-0D25C49D3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D6F820-5DA9-442B-93E8-9740D300251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9D2C925-BE4C-4057-86A9-05FBB940D62D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</p:spTree>
    <p:extLst>
      <p:ext uri="{BB962C8B-B14F-4D97-AF65-F5344CB8AC3E}">
        <p14:creationId xmlns:p14="http://schemas.microsoft.com/office/powerpoint/2010/main" val="2969803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1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436811"/>
            <a:ext cx="11506199" cy="3836989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1B1EC5A-E690-43D2-A0E3-D50BD6A53AF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796132"/>
            <a:ext cx="11506199" cy="615279"/>
          </a:xfrm>
        </p:spPr>
        <p:txBody>
          <a:bodyPr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extBox 6" hidden="1">
            <a:extLst>
              <a:ext uri="{FF2B5EF4-FFF2-40B4-BE49-F238E27FC236}">
                <a16:creationId xmlns:a16="http://schemas.microsoft.com/office/drawing/2014/main" id="{C429B5C5-40F0-413F-82DE-781C809F82A3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10926E-D815-4592-97B7-8EE7A978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9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B5DA7-4EDF-1C12-BB36-E13E4B522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C6855-4C0A-819F-BD63-28DE07BBC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54D53-F02F-9983-6583-0A97BB950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4F89-558D-4883-87F9-E364D4030317}" type="datetimeFigureOut">
              <a:rPr lang="en-US" smtClean="0"/>
              <a:t>6/12/25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3BE2D-CDC8-6342-8C83-2AF26CD7D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38806-AA12-D0CE-EE6E-C1B47E6D8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6657-5FA7-4956-ABF9-0D8F91E04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9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610D5-701C-EBB2-0FFE-BB19F652C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F5400-95F8-82F8-5C78-C7AF3A46C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1F7E3-EE59-2A5F-3345-718B2C13C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4F89-558D-4883-87F9-E364D4030317}" type="datetimeFigureOut">
              <a:rPr lang="en-US" smtClean="0"/>
              <a:t>6/12/25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476E8-658D-E8E5-E150-3609CA580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299EE-AB24-98A2-41F1-C81E69181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6657-5FA7-4956-ABF9-0D8F91E04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389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FCF11-4BCB-4E55-5C76-D53788299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053C2-6E80-49EE-99C3-9B4C9D869E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934795-474D-79D3-D152-9730DCB02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F3EB9-9CC7-4BAA-8631-FCE93AC1E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4F89-558D-4883-87F9-E364D4030317}" type="datetimeFigureOut">
              <a:rPr lang="en-US" smtClean="0"/>
              <a:t>6/12/25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DFB4C4-6754-5E6F-0A6E-3FFA34F36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3FC57-F9BB-2CE4-B19B-19639F1D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6657-5FA7-4956-ABF9-0D8F91E04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17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FD034-A9DC-A126-B301-9DA4E20D7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1CE39-75CF-703C-1DD7-45EDD5CA8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3A22DA-05C9-1C4F-7B41-BC964E40A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0BEA53-5756-E8A1-88B5-DDB9FCCF88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52138D-1CCF-329D-6D85-48E6261F47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3FC4E4-A272-7EE6-E0E0-ACC78F4EC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4F89-558D-4883-87F9-E364D4030317}" type="datetimeFigureOut">
              <a:rPr lang="en-US" smtClean="0"/>
              <a:t>6/12/25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F9E218-D5EC-626D-2261-948DDB6F7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EFE8D2-8B2F-73F4-059A-945650DA3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6657-5FA7-4956-ABF9-0D8F91E04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6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38A46-31C1-1448-A2AF-1B3F0D708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6682C2-0BE6-FCD8-7EBB-B56BEF8E4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4F89-558D-4883-87F9-E364D4030317}" type="datetimeFigureOut">
              <a:rPr lang="en-US" smtClean="0"/>
              <a:t>6/12/25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2C2686-38B6-0375-0497-10C77A112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64D66C-F3D0-D711-6754-3F6AA9870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6657-5FA7-4956-ABF9-0D8F91E04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6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456633-6828-797F-F6D0-D15FFD7AA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4F89-558D-4883-87F9-E364D4030317}" type="datetimeFigureOut">
              <a:rPr lang="en-US" smtClean="0"/>
              <a:t>6/12/25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38FECB-7F75-CDD5-502E-41AC10A33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6DC15B-EF62-9EC8-BDE7-AA312568B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6657-5FA7-4956-ABF9-0D8F91E04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6356-6983-CBE9-8B7C-9C9A40AC5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97674-EFEC-BC3F-45BE-B7D8DF5A4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445974-81CA-8A5C-D5B1-B8EB82C88D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ABB4F-495C-66B5-6298-F68D34BE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4F89-558D-4883-87F9-E364D4030317}" type="datetimeFigureOut">
              <a:rPr lang="en-US" smtClean="0"/>
              <a:t>6/12/25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C7B68C-485D-29A7-2452-A1E0573CF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24BE6-C533-E499-4CCE-E25CFF88D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6657-5FA7-4956-ABF9-0D8F91E04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47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43D71-7DA2-67A9-E670-A6AAABE5E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39C4C0-40F8-524E-80CA-09CE07DAC2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AC9899-B7F9-771D-4EB2-F356B74CE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2D4D4D-FC0C-8E47-7932-E095D54BE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4F89-558D-4883-87F9-E364D4030317}" type="datetimeFigureOut">
              <a:rPr lang="en-US" smtClean="0"/>
              <a:t>6/12/25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E70D9-1A44-7A68-1AA9-F35B347EF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CA9DB9-565B-2D5C-709D-C7B63DA9B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6657-5FA7-4956-ABF9-0D8F91E04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3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3EE7FB-AF16-C777-00D3-10EA8CCCC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27DC7-92FB-83BD-31A7-3545280E8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391A7-6C7F-06CC-26A0-FA15387CF0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A4F89-558D-4883-87F9-E364D4030317}" type="datetimeFigureOut">
              <a:rPr lang="en-US" smtClean="0"/>
              <a:t>6/12/25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23505-1AC5-EE79-40DA-4BE61E0864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98C1A-D419-AD2C-CE75-C3C3C6F355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66657-5FA7-4956-ABF9-0D8F91E04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8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brandcenter.rotary.org/en-us/our-brand/promote-rotary/websites" TargetMode="External"/><Relationship Id="rId3" Type="http://schemas.openxmlformats.org/officeDocument/2006/relationships/image" Target="../media/image4.emf"/><Relationship Id="rId7" Type="http://schemas.openxmlformats.org/officeDocument/2006/relationships/hyperlink" Target="https://brandcenter.rotary.org/en-us/our-brand/promote-rotary/social-media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6" Type="http://schemas.openxmlformats.org/officeDocument/2006/relationships/hyperlink" Target="https://brandcenter.rotary.org/en-us/our-brand/promote-rotary/public-relations" TargetMode="External"/><Relationship Id="rId5" Type="http://schemas.openxmlformats.org/officeDocument/2006/relationships/hyperlink" Target="https://brandcenter.rotary.org/en-us/our-brand/brand-elements/logos-and-graphics/end-polio-now-logo" TargetMode="External"/><Relationship Id="rId4" Type="http://schemas.openxmlformats.org/officeDocument/2006/relationships/hyperlink" Target="https://topekacommunityfoundation2-my.sharepoint.com/personal/gassen_topekacommunityfoundation_org/Documents/Documents/Rotary/Social%20Media%20Calendar.pdf" TargetMode="External"/><Relationship Id="rId9" Type="http://schemas.openxmlformats.org/officeDocument/2006/relationships/hyperlink" Target="https://brandcenter.rotary.org/en-us/our-brand/promote-rotary/speaking-engagemen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16F3585-F07D-4440-9AF3-4237E674AA1E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1F5F51-E941-8C40-9192-FD83E46A1611}"/>
              </a:ext>
            </a:extLst>
          </p:cNvPr>
          <p:cNvSpPr/>
          <p:nvPr/>
        </p:nvSpPr>
        <p:spPr>
          <a:xfrm>
            <a:off x="0" y="3030680"/>
            <a:ext cx="12192000" cy="2176117"/>
          </a:xfrm>
          <a:prstGeom prst="rect">
            <a:avLst/>
          </a:prstGeom>
          <a:solidFill>
            <a:srgbClr val="02B3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1B4E7"/>
              </a:highligh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59524"/>
            <a:ext cx="2609627" cy="2619982"/>
          </a:xfrm>
          <a:prstGeom prst="rect">
            <a:avLst/>
          </a:prstGeom>
        </p:spPr>
      </p:pic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F58B4202-5033-8847-9549-FD12033863D4}"/>
              </a:ext>
            </a:extLst>
          </p:cNvPr>
          <p:cNvSpPr txBox="1">
            <a:spLocks/>
          </p:cNvSpPr>
          <p:nvPr/>
        </p:nvSpPr>
        <p:spPr>
          <a:xfrm>
            <a:off x="101823" y="6960359"/>
            <a:ext cx="5329985" cy="987620"/>
          </a:xfrm>
          <a:prstGeom prst="rect">
            <a:avLst/>
          </a:prstGeom>
          <a:noFill/>
          <a:ln w="44450">
            <a:noFill/>
          </a:ln>
        </p:spPr>
        <p:txBody>
          <a:bodyPr vert="horz" lIns="91440" tIns="0" rIns="9144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600" b="1">
                <a:solidFill>
                  <a:srgbClr val="DA1A5A"/>
                </a:solidFill>
              </a:rPr>
              <a:t>Title Page Option</a:t>
            </a:r>
            <a:endParaRPr lang="en-US" sz="3600" b="1">
              <a:solidFill>
                <a:srgbClr val="DA1A5A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1" name="Subtitle 3">
            <a:extLst>
              <a:ext uri="{FF2B5EF4-FFF2-40B4-BE49-F238E27FC236}">
                <a16:creationId xmlns:a16="http://schemas.microsoft.com/office/drawing/2014/main" id="{568A6A20-78A7-024E-A441-EEAEDC7E8666}"/>
              </a:ext>
            </a:extLst>
          </p:cNvPr>
          <p:cNvSpPr txBox="1">
            <a:spLocks/>
          </p:cNvSpPr>
          <p:nvPr/>
        </p:nvSpPr>
        <p:spPr>
          <a:xfrm>
            <a:off x="0" y="3807029"/>
            <a:ext cx="12192000" cy="8219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Enhancing Member Engagement Toolkit</a:t>
            </a:r>
          </a:p>
        </p:txBody>
      </p:sp>
      <p:sp>
        <p:nvSpPr>
          <p:cNvPr id="13" name="Subtitle 14">
            <a:extLst>
              <a:ext uri="{FF2B5EF4-FFF2-40B4-BE49-F238E27FC236}">
                <a16:creationId xmlns:a16="http://schemas.microsoft.com/office/drawing/2014/main" id="{002C0903-D219-114B-950B-117984639F4E}"/>
              </a:ext>
            </a:extLst>
          </p:cNvPr>
          <p:cNvSpPr txBox="1">
            <a:spLocks/>
          </p:cNvSpPr>
          <p:nvPr/>
        </p:nvSpPr>
        <p:spPr>
          <a:xfrm>
            <a:off x="0" y="4588900"/>
            <a:ext cx="12192000" cy="46566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200" b="1">
              <a:solidFill>
                <a:srgbClr val="005DAA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2CFC3DB-A316-FEFA-B389-0BC365227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12295" y="5776484"/>
            <a:ext cx="1736804" cy="6525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454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6C75375-C8EB-4734-93C9-E33AFCA934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26200" y="839836"/>
            <a:ext cx="5537200" cy="1135062"/>
          </a:xfrm>
        </p:spPr>
        <p:txBody>
          <a:bodyPr>
            <a:normAutofit fontScale="25000" lnSpcReduction="20000"/>
          </a:bodyPr>
          <a:lstStyle/>
          <a:p>
            <a:endParaRPr lang="en-US" sz="8000" b="1" dirty="0"/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8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Enhance Engagement &amp; Retention</a:t>
            </a:r>
            <a:r>
              <a:rPr lang="en-US" sz="8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Improve club experience, align members’ passions with service opportunities, and encourage committee participation.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8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Professional &amp; Leadership Development</a:t>
            </a:r>
            <a:r>
              <a:rPr lang="en-US" sz="8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Offer leadership training, professional development, and team-building exercises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8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Increase Participation</a:t>
            </a:r>
            <a:r>
              <a:rPr lang="en-US" sz="8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Engage more members in service projects, diversify volunteer roles, and emphasize hands-on service over financial contributions alone.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8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Sustaining Growth &amp; Impact</a:t>
            </a:r>
            <a:r>
              <a:rPr lang="en-US" sz="8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Retain younger members, continue successful projects while exploring new ones, and develop fundraisers that provide both financial and engagement benefits.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8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8737" lvl="1" indent="0">
              <a:buNone/>
            </a:pP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29F6AB-B132-4AF4-B061-8437F837C27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69537D-5B88-1CCD-248D-F3D35252500E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05DA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D8BDA7B-C6EA-427E-97F1-6FA2E11670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0200" y="1235392"/>
            <a:ext cx="4978400" cy="1135062"/>
          </a:xfrm>
        </p:spPr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Overall Goals: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285A01-4C0F-1969-5E4B-EA38897080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51709" y="5837549"/>
            <a:ext cx="1810091" cy="68059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0716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80356D1-8491-4D3F-A23B-9317F31E5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199" y="2733916"/>
            <a:ext cx="11506199" cy="4124084"/>
          </a:xfrm>
        </p:spPr>
        <p:txBody>
          <a:bodyPr>
            <a:normAutofit fontScale="62500" lnSpcReduction="2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1: Develop a Structured Onboarding Process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(Weeks 1-4) – </a:t>
            </a: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Membership Chair &amp; Club President</a:t>
            </a:r>
            <a:endParaRPr lang="en-US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Assign a </a:t>
            </a: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Rotary Buddy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each new member.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Conduct a </a:t>
            </a: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new member orientation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with an introduction to service opportunities and committees.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Have a "Getting to Know You" session where members share their passions and skills.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Public Image Team Support: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Capture photos and testimonials from new members and share on social media to highlight engagement.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2: Match Members to Service Opportunities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(Ongoing) – </a:t>
            </a: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Committee Chairs</a:t>
            </a:r>
            <a:endParaRPr lang="en-US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Create a </a:t>
            </a: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skills and interests survey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identify how members want to contribute.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Personally invite members to join committees aligned with their interests.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Public Image Team Support: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Create a short video or post featuring different committee leaders explaining their roles.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3: Foster an Inclusive &amp; Supportive Culture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(Ongoing) – </a:t>
            </a: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Club Leadership</a:t>
            </a:r>
            <a:endParaRPr lang="en-US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Encourage a welcoming atmosphere at meetings (greet guests, icebreakers, personal check-ins).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Recognize and celebrate member contributions regularly.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Public Image Team Support: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Feature a "Member of the Month" spotlight on social media and newsletters.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🎯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Success Metric: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Improve member retention rate by </a:t>
            </a: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10%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within the first year.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FAEBFF66-59B5-400E-91A1-23E044CC7ED2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30199" y="1661856"/>
            <a:ext cx="11506199" cy="82439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cap="none" dirty="0">
                <a:latin typeface="Aptos" panose="020B0004020202020204" pitchFamily="34" charset="0"/>
              </a:rPr>
              <a:t>Starting July 1</a:t>
            </a:r>
            <a:r>
              <a:rPr lang="en-US" sz="2000" cap="none" baseline="30000" dirty="0">
                <a:latin typeface="Aptos" panose="020B0004020202020204" pitchFamily="34" charset="0"/>
              </a:rPr>
              <a:t>st</a:t>
            </a:r>
            <a:r>
              <a:rPr lang="en-US" sz="2000" cap="none" dirty="0">
                <a:latin typeface="Aptos" panose="020B0004020202020204" pitchFamily="34" charset="0"/>
              </a:rPr>
              <a:t> through December 31</a:t>
            </a:r>
            <a:r>
              <a:rPr lang="en-US" sz="2000" cap="none" baseline="30000" dirty="0">
                <a:latin typeface="Aptos" panose="020B0004020202020204" pitchFamily="34" charset="0"/>
              </a:rPr>
              <a:t>st</a:t>
            </a:r>
            <a:r>
              <a:rPr lang="en-US" sz="2000" cap="none" dirty="0">
                <a:latin typeface="Aptos" panose="020B0004020202020204" pitchFamily="34" charset="0"/>
              </a:rPr>
              <a:t> then update as needed : </a:t>
            </a:r>
            <a:r>
              <a:rPr lang="en-US" sz="2000" b="0" cap="none" dirty="0">
                <a:latin typeface="Aptos" panose="020B0004020202020204" pitchFamily="34" charset="0"/>
              </a:rPr>
              <a:t>Improve Member Onboarding and Engagement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cap="none" dirty="0">
                <a:latin typeface="Aptos" panose="020B0004020202020204" pitchFamily="34" charset="0"/>
              </a:rPr>
              <a:t>Goal: </a:t>
            </a:r>
            <a:r>
              <a:rPr lang="en-US" sz="2000" b="0" cap="none" dirty="0">
                <a:latin typeface="Aptos" panose="020B0004020202020204" pitchFamily="34" charset="0"/>
              </a:rPr>
              <a:t>Make the club more welcoming and ensure new members find a meaningful place in Rotary.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F1E8A0-6E78-4E03-8B26-96161AB15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9E57F0-1ADC-8A55-0AC8-F9B160E0FFCA}"/>
              </a:ext>
            </a:extLst>
          </p:cNvPr>
          <p:cNvSpPr/>
          <p:nvPr/>
        </p:nvSpPr>
        <p:spPr>
          <a:xfrm>
            <a:off x="0" y="0"/>
            <a:ext cx="12192000" cy="1552755"/>
          </a:xfrm>
          <a:prstGeom prst="rect">
            <a:avLst/>
          </a:prstGeom>
          <a:solidFill>
            <a:srgbClr val="005DA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65548C51-254B-D3F8-0EFB-54E0828A3936}"/>
              </a:ext>
            </a:extLst>
          </p:cNvPr>
          <p:cNvSpPr txBox="1">
            <a:spLocks/>
          </p:cNvSpPr>
          <p:nvPr/>
        </p:nvSpPr>
        <p:spPr>
          <a:xfrm>
            <a:off x="381000" y="1"/>
            <a:ext cx="11506200" cy="1363578"/>
          </a:xfrm>
          <a:prstGeom prst="rect">
            <a:avLst/>
          </a:prstGeom>
        </p:spPr>
        <p:txBody>
          <a:bodyPr vert="horz" lIns="91440" tIns="0" rIns="91440" bIns="9144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cap="none" dirty="0">
                <a:latin typeface="Aptos" panose="020B0004020202020204" pitchFamily="34" charset="0"/>
                <a:cs typeface="Arial" panose="020B0604020202020204" pitchFamily="34" charset="0"/>
              </a:rPr>
              <a:t>Step By Step Action Plan</a:t>
            </a:r>
          </a:p>
          <a:p>
            <a:r>
              <a:rPr lang="en-US" sz="3600" b="1" cap="none" dirty="0">
                <a:latin typeface="Aptos" panose="020B0004020202020204" pitchFamily="34" charset="0"/>
                <a:cs typeface="Arial" panose="020B0604020202020204" pitchFamily="34" charset="0"/>
              </a:rPr>
              <a:t>Step 1: Strengthen Club Experience &amp; Retention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44FC9B6-9FBD-E149-D09A-A1C10A6D63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51709" y="5837549"/>
            <a:ext cx="1810091" cy="68059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0134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381ABC-8821-4985-883C-CC7B9BF40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580" y="480695"/>
            <a:ext cx="11292840" cy="727868"/>
          </a:xfrm>
        </p:spPr>
        <p:txBody>
          <a:bodyPr>
            <a:normAutofit fontScale="90000"/>
          </a:bodyPr>
          <a:lstStyle/>
          <a:p>
            <a:br>
              <a:rPr lang="en-US" sz="4400" b="1" cap="none" dirty="0">
                <a:latin typeface="Aptos" panose="020B0004020202020204" pitchFamily="34" charset="0"/>
                <a:cs typeface="Arial" panose="020B0604020202020204" pitchFamily="34" charset="0"/>
              </a:rPr>
            </a:br>
            <a:r>
              <a:rPr lang="en-US" sz="4400" b="1" cap="none" dirty="0">
                <a:latin typeface="Aptos" panose="020B0004020202020204" pitchFamily="34" charset="0"/>
                <a:cs typeface="Arial" panose="020B0604020202020204" pitchFamily="34" charset="0"/>
              </a:rPr>
              <a:t>Step 2: Professional &amp; Leadership Development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80356D1-8491-4D3F-A23B-9317F31E5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1" y="2390537"/>
            <a:ext cx="11506199" cy="3836989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1: Offer Leadership &amp; Professional Development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(Months 4-6) – </a:t>
            </a:r>
            <a:r>
              <a:rPr lang="en-US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Training Coordinator &amp; Club President-Elect</a:t>
            </a:r>
            <a:endParaRPr lang="en-US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Partner with </a:t>
            </a:r>
            <a:r>
              <a:rPr lang="en-US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Toastmasters, Kansas Leadership Center, or Dale Carnegie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for leadership workshops.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Host </a:t>
            </a:r>
            <a:r>
              <a:rPr lang="en-US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quarterly networking sessions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with guest speakers.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Provide mentorship opportunities where experienced members guide newer ones.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Public Image Team Support: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Promote workshops and highlight key takeaways in club communications.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2: Build Personal &amp; Career Development Opportunities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(Ongoing) – </a:t>
            </a:r>
            <a:r>
              <a:rPr lang="en-US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Professional Development Chair</a:t>
            </a:r>
            <a:endParaRPr lang="en-US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Organize </a:t>
            </a:r>
            <a:r>
              <a:rPr lang="en-US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career advancement seminars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Develop </a:t>
            </a:r>
            <a:r>
              <a:rPr lang="en-US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volunteer matchmaking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align service with professional skills.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Public Image Team Support: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Capture testimonials from members who benefited from these events and share success stories.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🎯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Success Metric: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Achieve </a:t>
            </a:r>
            <a:r>
              <a:rPr lang="en-US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 least 50% member participation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 one professional development event per year.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FAEBFF66-59B5-400E-91A1-23E044CC7ED2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1001" y="1559439"/>
            <a:ext cx="11506199" cy="83109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cap="none" dirty="0">
                <a:latin typeface="Aptos" panose="020B0004020202020204" pitchFamily="34" charset="0"/>
              </a:rPr>
              <a:t>Starting October 1</a:t>
            </a:r>
            <a:r>
              <a:rPr lang="en-US" sz="2000" cap="none" baseline="30000" dirty="0">
                <a:latin typeface="Aptos" panose="020B0004020202020204" pitchFamily="34" charset="0"/>
              </a:rPr>
              <a:t>st</a:t>
            </a:r>
            <a:r>
              <a:rPr lang="en-US" sz="2000" cap="none" dirty="0">
                <a:latin typeface="Aptos" panose="020B0004020202020204" pitchFamily="34" charset="0"/>
              </a:rPr>
              <a:t> through June 30</a:t>
            </a:r>
            <a:r>
              <a:rPr lang="en-US" sz="2000" cap="none" baseline="30000" dirty="0">
                <a:latin typeface="Aptos" panose="020B0004020202020204" pitchFamily="34" charset="0"/>
              </a:rPr>
              <a:t>th</a:t>
            </a:r>
            <a:endParaRPr lang="en-US" sz="2000" b="0" cap="none" dirty="0">
              <a:latin typeface="Aptos" panose="020B00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cap="none" dirty="0">
                <a:latin typeface="Aptos" panose="020B0004020202020204" pitchFamily="34" charset="0"/>
              </a:rPr>
              <a:t>Goal #1: </a:t>
            </a:r>
            <a:r>
              <a:rPr lang="en-US" sz="2000" b="0" cap="none" dirty="0">
                <a:latin typeface="Aptos" panose="020B0004020202020204" pitchFamily="34" charset="0"/>
              </a:rPr>
              <a:t>Provide value through leadership training, skill-building and networking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F1E8A0-6E78-4E03-8B26-96161AB15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0A1830-C912-560A-1808-098D664328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77109" y="6061836"/>
            <a:ext cx="1810091" cy="68059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5316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80356D1-8491-4D3F-A23B-9317F31E5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199" y="2733916"/>
            <a:ext cx="11506199" cy="4124084"/>
          </a:xfrm>
        </p:spPr>
        <p:txBody>
          <a:bodyPr>
            <a:normAutofit fontScale="62500" lnSpcReduction="2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9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1: Diversify &amp; Expand Volunteer Opportunities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(Months 6-12) – </a:t>
            </a: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Service Project Chair</a:t>
            </a:r>
            <a:endParaRPr lang="en-US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Introduce </a:t>
            </a: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micro-volunteering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for members with limited availability.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Rotate leadership roles to give more members a chance to lead.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Public Image Team Support: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Share behind-the-scenes photos and videos of members participating in service projects.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9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2: Retain Younger Members &amp; Improve Club Culture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(Ongoing) – </a:t>
            </a: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Membership Chair</a:t>
            </a:r>
            <a:endParaRPr lang="en-US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Conduct </a:t>
            </a: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annual surveys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understand what younger members want.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Establish a </a:t>
            </a: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mentorship program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foster growth and engagement.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Provide </a:t>
            </a: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flexible engagement options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such as alternative meeting formats.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Public Image Team Support: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Develop content showcasing young members and their impact in Rotary.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9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3: Recognize &amp; Reward Engagement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(Ongoing) – </a:t>
            </a: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Recognition Committee</a:t>
            </a:r>
            <a:endParaRPr lang="en-US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 an </a:t>
            </a: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engagement tracker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measure member participation.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Establish </a:t>
            </a: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recognition awards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for active members.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Feature engaged members in newsletters &amp; social media.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Public Image Team Support: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Create engaging graphics and videos to highlight member achievements.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9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🎯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Success Metric: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Maintain a </a:t>
            </a:r>
            <a:r>
              <a:rPr lang="en-US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75%+ participation rate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 at least one service project annually.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FAEBFF66-59B5-400E-91A1-23E044CC7ED2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30199" y="1661856"/>
            <a:ext cx="11506199" cy="82439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cap="none" dirty="0">
                <a:latin typeface="Aptos" panose="020B0004020202020204" pitchFamily="34" charset="0"/>
              </a:rPr>
              <a:t>Starting July 1</a:t>
            </a:r>
            <a:r>
              <a:rPr lang="en-US" sz="2000" cap="none" baseline="30000" dirty="0">
                <a:latin typeface="Aptos" panose="020B0004020202020204" pitchFamily="34" charset="0"/>
              </a:rPr>
              <a:t>st</a:t>
            </a:r>
            <a:r>
              <a:rPr lang="en-US" sz="2000" cap="none" dirty="0">
                <a:latin typeface="Aptos" panose="020B0004020202020204" pitchFamily="34" charset="0"/>
              </a:rPr>
              <a:t> through December 31</a:t>
            </a:r>
            <a:r>
              <a:rPr lang="en-US" sz="2000" cap="none" baseline="30000" dirty="0">
                <a:latin typeface="Aptos" panose="020B0004020202020204" pitchFamily="34" charset="0"/>
              </a:rPr>
              <a:t>st</a:t>
            </a:r>
            <a:r>
              <a:rPr lang="en-US" sz="2000" cap="none" dirty="0">
                <a:latin typeface="Aptos" panose="020B0004020202020204" pitchFamily="34" charset="0"/>
              </a:rPr>
              <a:t> then update as needed : </a:t>
            </a:r>
            <a:r>
              <a:rPr lang="en-US" sz="2000" b="0" cap="none" dirty="0">
                <a:latin typeface="Aptos" panose="020B0004020202020204" pitchFamily="34" charset="0"/>
              </a:rPr>
              <a:t>Engage More Members in Service &amp; Retention Strategies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cap="none" dirty="0">
                <a:latin typeface="Aptos" panose="020B0004020202020204" pitchFamily="34" charset="0"/>
              </a:rPr>
              <a:t>Goal: </a:t>
            </a:r>
            <a:r>
              <a:rPr lang="en-US" sz="2000" b="0" cap="none" dirty="0">
                <a:latin typeface="Aptos" panose="020B0004020202020204" pitchFamily="34" charset="0"/>
              </a:rPr>
              <a:t>Ensure all members are actively involved and fulfilled in Rotary activities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F1E8A0-6E78-4E03-8B26-96161AB15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9E57F0-1ADC-8A55-0AC8-F9B160E0FFCA}"/>
              </a:ext>
            </a:extLst>
          </p:cNvPr>
          <p:cNvSpPr/>
          <p:nvPr/>
        </p:nvSpPr>
        <p:spPr>
          <a:xfrm>
            <a:off x="0" y="0"/>
            <a:ext cx="12192000" cy="1552755"/>
          </a:xfrm>
          <a:prstGeom prst="rect">
            <a:avLst/>
          </a:prstGeom>
          <a:solidFill>
            <a:srgbClr val="005DA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65548C51-254B-D3F8-0EFB-54E0828A3936}"/>
              </a:ext>
            </a:extLst>
          </p:cNvPr>
          <p:cNvSpPr txBox="1">
            <a:spLocks/>
          </p:cNvSpPr>
          <p:nvPr/>
        </p:nvSpPr>
        <p:spPr>
          <a:xfrm>
            <a:off x="381000" y="1"/>
            <a:ext cx="11506200" cy="1363578"/>
          </a:xfrm>
          <a:prstGeom prst="rect">
            <a:avLst/>
          </a:prstGeom>
        </p:spPr>
        <p:txBody>
          <a:bodyPr vert="horz" lIns="91440" tIns="0" rIns="91440" bIns="9144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cap="none" dirty="0">
                <a:latin typeface="Aptos" panose="020B0004020202020204" pitchFamily="34" charset="0"/>
                <a:cs typeface="Arial" panose="020B0604020202020204" pitchFamily="34" charset="0"/>
              </a:rPr>
              <a:t>Step 3: Increase Hands-On Participation &amp; Sustaining Growth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44FC9B6-9FBD-E149-D09A-A1C10A6D63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51709" y="5837549"/>
            <a:ext cx="1810091" cy="68059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1959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B4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F92F68-D23A-48CF-AE1B-4A4487DD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BB09A223-9C93-F354-CDA9-E383D542EDCA}"/>
              </a:ext>
            </a:extLst>
          </p:cNvPr>
          <p:cNvSpPr txBox="1">
            <a:spLocks/>
          </p:cNvSpPr>
          <p:nvPr/>
        </p:nvSpPr>
        <p:spPr>
          <a:xfrm>
            <a:off x="342900" y="2143539"/>
            <a:ext cx="11506199" cy="425429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✔️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New member onboarding process in place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✔️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Skills &amp; interests survey completed for all members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✔️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Leadership &amp; professional development programs launched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✔️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At least one career development/networking event held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✔️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Hands-on service participation tracked &amp; recognized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✔️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Annual survey conducted to assess younger member needs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✔️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Mentorship program established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✔️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Recognition &amp; awards program implemented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✔️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District-wide leadership &amp; engagement initiatives supported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✔️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Public Image Team actively promoting engagement efforts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59386E-DE04-5D9D-AF75-6D9614154B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12295" y="5703825"/>
            <a:ext cx="1736804" cy="6525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B4BE60-C615-2E3B-B97D-E781C2E1F4F9}"/>
              </a:ext>
            </a:extLst>
          </p:cNvPr>
          <p:cNvSpPr txBox="1"/>
          <p:nvPr/>
        </p:nvSpPr>
        <p:spPr>
          <a:xfrm>
            <a:off x="342901" y="634171"/>
            <a:ext cx="1150619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Member Engagement &amp; Growth Checklist</a:t>
            </a:r>
          </a:p>
          <a:p>
            <a:r>
              <a:rPr lang="en-US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 the below </a:t>
            </a:r>
            <a:r>
              <a:rPr lang="en-US" sz="2000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Membership Engagement </a:t>
            </a:r>
            <a:r>
              <a:rPr lang="en-US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Checklist to stay on track with visibility, outreach and engagement.  Use it as </a:t>
            </a:r>
            <a:r>
              <a:rPr lang="en-US" sz="2000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quarterly </a:t>
            </a:r>
            <a:r>
              <a:rPr lang="en-US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self-check or planning guide.</a:t>
            </a: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600" b="1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5257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506C09D-5036-5F43-9FD8-2BC00CA17F6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5CFE7D-AB3F-A445-86A0-CA0092445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660" y="344190"/>
            <a:ext cx="2911465" cy="30848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FA526B4-D541-A844-BBDB-11AFBEC298ED}"/>
              </a:ext>
            </a:extLst>
          </p:cNvPr>
          <p:cNvSpPr txBox="1"/>
          <p:nvPr/>
        </p:nvSpPr>
        <p:spPr>
          <a:xfrm>
            <a:off x="597719" y="794780"/>
            <a:ext cx="2179348" cy="142264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Need More Help?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Your District Team is here to support you!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628860-B6CE-46D2-9073-EEDD3B101C53}"/>
              </a:ext>
            </a:extLst>
          </p:cNvPr>
          <p:cNvSpPr txBox="1"/>
          <p:nvPr/>
        </p:nvSpPr>
        <p:spPr>
          <a:xfrm>
            <a:off x="3374785" y="344191"/>
            <a:ext cx="833179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ptos" panose="020B0004020202020204" pitchFamily="34" charset="0"/>
              </a:rPr>
              <a:t>Additional Resources Linked Here:</a:t>
            </a:r>
          </a:p>
          <a:p>
            <a:endParaRPr lang="en-US" sz="28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ptos" panose="020B00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Media Calendar Ideas </a:t>
            </a:r>
            <a:endParaRPr lang="en-US" sz="28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ptos" panose="020B00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End Polio Now Logos</a:t>
            </a:r>
            <a:endParaRPr lang="en-US" sz="28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ptos" panose="020B00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Media Alerts/Press Release Templates</a:t>
            </a:r>
            <a:endParaRPr lang="en-US" sz="28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ptos" panose="020B00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Media Ideas</a:t>
            </a:r>
            <a:endParaRPr lang="en-US" sz="28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ptos" panose="020B00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 Ideas</a:t>
            </a:r>
            <a:endParaRPr lang="en-US" sz="28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ptos" panose="020B00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Rotary Branded PowerPoint</a:t>
            </a:r>
            <a:endParaRPr lang="en-US" sz="2800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9EBE65-7D8A-52DC-878C-EE9BF4A4AE28}"/>
              </a:ext>
            </a:extLst>
          </p:cNvPr>
          <p:cNvSpPr txBox="1"/>
          <p:nvPr/>
        </p:nvSpPr>
        <p:spPr>
          <a:xfrm>
            <a:off x="1021080" y="4434840"/>
            <a:ext cx="1014984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ptos" panose="020B0004020202020204" pitchFamily="34" charset="0"/>
              </a:rPr>
              <a:t>📣 </a:t>
            </a:r>
            <a:r>
              <a:rPr lang="en-US" sz="2800" b="1" dirty="0">
                <a:solidFill>
                  <a:schemeClr val="bg1"/>
                </a:solidFill>
                <a:latin typeface="Aptos" panose="020B0004020202020204" pitchFamily="34" charset="0"/>
              </a:rPr>
              <a:t>Tell Us What Your Club Is Doing!</a:t>
            </a:r>
          </a:p>
          <a:p>
            <a:pPr algn="ctr"/>
            <a:b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Are you hosting an event, launching a project, or trying something new?</a:t>
            </a:r>
            <a:b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Let the district know so we can help amplify your impact through our newsletter, website, and social media.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📬 Share your story: [Insert Contact Form, Email, or District Website]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6642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4310</TotalTime>
  <Words>971</Words>
  <Application>Microsoft Office PowerPoint</Application>
  <PresentationFormat>Widescreen</PresentationFormat>
  <Paragraphs>89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 Step 2: Professional &amp; Leadership Development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 Blankenzee</dc:creator>
  <cp:lastModifiedBy>Chuck Udell</cp:lastModifiedBy>
  <cp:revision>8</cp:revision>
  <dcterms:created xsi:type="dcterms:W3CDTF">2023-11-28T00:11:46Z</dcterms:created>
  <dcterms:modified xsi:type="dcterms:W3CDTF">2025-06-13T01:54:37Z</dcterms:modified>
</cp:coreProperties>
</file>