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8" r:id="rId6"/>
    <p:sldId id="262" r:id="rId7"/>
    <p:sldId id="263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06B5-7FB4-4BE0-AB3D-7D17F496E44F}" type="datetimeFigureOut">
              <a:rPr lang="en-US" smtClean="0"/>
              <a:t>8/18/2018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FDA2-C71B-41F1-828B-38395B0A9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13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06B5-7FB4-4BE0-AB3D-7D17F496E44F}" type="datetimeFigureOut">
              <a:rPr lang="en-US" smtClean="0"/>
              <a:t>8/18/2018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FDA2-C71B-41F1-828B-38395B0A9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9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06B5-7FB4-4BE0-AB3D-7D17F496E44F}" type="datetimeFigureOut">
              <a:rPr lang="en-US" smtClean="0"/>
              <a:t>8/18/2018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FDA2-C71B-41F1-828B-38395B0A9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647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06B5-7FB4-4BE0-AB3D-7D17F496E44F}" type="datetimeFigureOut">
              <a:rPr lang="en-US" smtClean="0"/>
              <a:t>8/18/2018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FDA2-C71B-41F1-828B-38395B0A9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143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06B5-7FB4-4BE0-AB3D-7D17F496E44F}" type="datetimeFigureOut">
              <a:rPr lang="en-US" smtClean="0"/>
              <a:t>8/18/2018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FDA2-C71B-41F1-828B-38395B0A9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73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06B5-7FB4-4BE0-AB3D-7D17F496E44F}" type="datetimeFigureOut">
              <a:rPr lang="en-US" smtClean="0"/>
              <a:t>8/18/2018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FDA2-C71B-41F1-828B-38395B0A9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8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06B5-7FB4-4BE0-AB3D-7D17F496E44F}" type="datetimeFigureOut">
              <a:rPr lang="en-US" smtClean="0"/>
              <a:t>8/18/2018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FDA2-C71B-41F1-828B-38395B0A9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255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06B5-7FB4-4BE0-AB3D-7D17F496E44F}" type="datetimeFigureOut">
              <a:rPr lang="en-US" smtClean="0"/>
              <a:t>8/18/2018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FDA2-C71B-41F1-828B-38395B0A9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0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06B5-7FB4-4BE0-AB3D-7D17F496E44F}" type="datetimeFigureOut">
              <a:rPr lang="en-US" smtClean="0"/>
              <a:t>8/18/2018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FDA2-C71B-41F1-828B-38395B0A9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007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06B5-7FB4-4BE0-AB3D-7D17F496E44F}" type="datetimeFigureOut">
              <a:rPr lang="en-US" smtClean="0"/>
              <a:t>8/18/2018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FDA2-C71B-41F1-828B-38395B0A9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6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06B5-7FB4-4BE0-AB3D-7D17F496E44F}" type="datetimeFigureOut">
              <a:rPr lang="en-US" smtClean="0"/>
              <a:t>8/18/2018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FDA2-C71B-41F1-828B-38395B0A9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83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106B5-7FB4-4BE0-AB3D-7D17F496E44F}" type="datetimeFigureOut">
              <a:rPr lang="en-US" smtClean="0"/>
              <a:t>8/18/2018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3FDA2-C71B-41F1-828B-38395B0A9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78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87897"/>
            <a:ext cx="9144000" cy="155050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ROTARY &amp; POLIO PLUS</a:t>
            </a:r>
            <a:br>
              <a:rPr lang="en-US" dirty="0"/>
            </a:br>
            <a:r>
              <a:rPr lang="en-US" dirty="0"/>
              <a:t>THEN – NOW &amp; WHAT’S NEXT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5548" y="5963477"/>
            <a:ext cx="8998226" cy="477079"/>
          </a:xfrm>
        </p:spPr>
        <p:txBody>
          <a:bodyPr/>
          <a:lstStyle/>
          <a:p>
            <a:pPr algn="l"/>
            <a:r>
              <a:rPr lang="en-US" dirty="0"/>
              <a:t>TEAM - 2018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599" y="2611064"/>
            <a:ext cx="2970801" cy="348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0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659433"/>
            <a:ext cx="10147301" cy="91757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ROTARY ACCEPTS THE CHALLANGE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4" b="3004"/>
          <a:stretch>
            <a:fillRect/>
          </a:stretch>
        </p:blipFill>
        <p:spPr>
          <a:xfrm>
            <a:off x="5100637" y="1868557"/>
            <a:ext cx="6361113" cy="3962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868557"/>
            <a:ext cx="3932237" cy="445273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ROTARY INTERNATIONAL CONVENTION MEETS IN KANSAS CITY – 1985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HAD VACCINATED ALL PHILLIPINE KIDS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DR. SABIN KEYNOTES AND SAYS, “ DON’T JUST TALK ABOUT POLIO – ERADICATE IT”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450,000 CASES A YEAR THEN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POLIO PLUS BEGINS AND SINCE THEN OVER 35 BILLION CHILDREN IN OVER 200 COUNTRIES HAVE BEEN VACCINATED</a:t>
            </a:r>
          </a:p>
        </p:txBody>
      </p:sp>
    </p:spTree>
    <p:extLst>
      <p:ext uri="{BB962C8B-B14F-4D97-AF65-F5344CB8AC3E}">
        <p14:creationId xmlns:p14="http://schemas.microsoft.com/office/powerpoint/2010/main" val="1441697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9362"/>
          </a:xfrm>
        </p:spPr>
        <p:txBody>
          <a:bodyPr/>
          <a:lstStyle/>
          <a:p>
            <a:pPr algn="ctr"/>
            <a:r>
              <a:rPr lang="en-US" sz="4000" dirty="0"/>
              <a:t>TOP 5 REASONS TO ERADICATE POLIO</a:t>
            </a:r>
            <a:br>
              <a:rPr lang="en-US" dirty="0"/>
            </a:br>
            <a:r>
              <a:rPr lang="en-US" sz="2800" dirty="0"/>
              <a:t>(Info to include in your “elevator” talk about Polio Plus)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4488"/>
            <a:ext cx="10515600" cy="4982816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Eradication will improve lives</a:t>
            </a:r>
            <a:r>
              <a:rPr lang="en-US" dirty="0"/>
              <a:t>: 16 Million people are walking today who would have been paralyzed</a:t>
            </a:r>
          </a:p>
          <a:p>
            <a:r>
              <a:rPr lang="en-US" u="sng" dirty="0"/>
              <a:t>To investment In the future</a:t>
            </a:r>
            <a:r>
              <a:rPr lang="en-US" dirty="0"/>
              <a:t>: Without eradication in 10 years as many as 200,000 children could be paralyzed a year – a polio-free world is a safer world for children everywhere</a:t>
            </a:r>
          </a:p>
          <a:p>
            <a:r>
              <a:rPr lang="en-US" dirty="0"/>
              <a:t> </a:t>
            </a:r>
            <a:r>
              <a:rPr lang="en-US" u="sng" dirty="0"/>
              <a:t>To improve child health</a:t>
            </a:r>
            <a:r>
              <a:rPr lang="en-US" dirty="0"/>
              <a:t>: Surveillance networks and vaccination campaigns built to eradicate polio will enable efficient and timely monitoring and addressing other childrens’ health issues </a:t>
            </a:r>
          </a:p>
          <a:p>
            <a:r>
              <a:rPr lang="en-US" u="sng" dirty="0"/>
              <a:t>To save money</a:t>
            </a:r>
            <a:r>
              <a:rPr lang="en-US" dirty="0"/>
              <a:t>: A polio-free world will save global economy $40-$50 Billion in health costs within the next 20 years</a:t>
            </a:r>
          </a:p>
          <a:p>
            <a:r>
              <a:rPr lang="en-US" u="sng" dirty="0"/>
              <a:t>To make history</a:t>
            </a:r>
            <a:r>
              <a:rPr lang="en-US" dirty="0"/>
              <a:t>: Eradication will be one of history’s great public health achievements as only the second human disease eliminated</a:t>
            </a:r>
          </a:p>
        </p:txBody>
      </p:sp>
    </p:spTree>
    <p:extLst>
      <p:ext uri="{BB962C8B-B14F-4D97-AF65-F5344CB8AC3E}">
        <p14:creationId xmlns:p14="http://schemas.microsoft.com/office/powerpoint/2010/main" val="3346827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3832"/>
          </a:xfrm>
        </p:spPr>
        <p:txBody>
          <a:bodyPr/>
          <a:lstStyle/>
          <a:p>
            <a:pPr algn="ctr"/>
            <a:r>
              <a:rPr lang="en-US" b="1" dirty="0"/>
              <a:t>Polio weekly global updates,15 August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8958"/>
            <a:ext cx="10515600" cy="5155095"/>
          </a:xfrm>
        </p:spPr>
        <p:txBody>
          <a:bodyPr>
            <a:noAutofit/>
          </a:bodyPr>
          <a:lstStyle/>
          <a:p>
            <a:r>
              <a:rPr lang="en-US" dirty="0"/>
              <a:t>One new case in Afghanistan this week, bringing us to 14 wild polio cases for the year in the last 3 endemic countries – concern as only 8 last year by same time</a:t>
            </a:r>
          </a:p>
          <a:p>
            <a:r>
              <a:rPr lang="en-US" dirty="0"/>
              <a:t>Afghanistan: 11 cases in 2018 (compared with 6 for the same period in 2017) – a continuing problem, even with 10 Million vaccinated in early August</a:t>
            </a:r>
          </a:p>
          <a:p>
            <a:r>
              <a:rPr lang="en-US" dirty="0"/>
              <a:t>Pakistan: 3 cases in 2018 (compared with 3 for the same period in 2017) – holding its own &amp; addressing CVDPV incidents</a:t>
            </a:r>
          </a:p>
          <a:p>
            <a:r>
              <a:rPr lang="en-US" dirty="0"/>
              <a:t>Nigeria: 0 case in 2018 (compared with 0 for the same period in 2017), great news as a full 2 years since the last case August 2016</a:t>
            </a:r>
          </a:p>
          <a:p>
            <a:r>
              <a:rPr lang="en-US" dirty="0"/>
              <a:t>Another important area being closely monitored is the incidence of CVDPV in a number of countries but is being actively controlled.</a:t>
            </a:r>
          </a:p>
        </p:txBody>
      </p:sp>
    </p:spTree>
    <p:extLst>
      <p:ext uri="{BB962C8B-B14F-4D97-AF65-F5344CB8AC3E}">
        <p14:creationId xmlns:p14="http://schemas.microsoft.com/office/powerpoint/2010/main" val="4048545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61" y="801757"/>
            <a:ext cx="4359965" cy="72224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Countdown to History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56522"/>
            <a:ext cx="3932237" cy="4212466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“We are ACHINGLY CLOSE to getting rid of polio – more than 99.9 PERCENT of the way there. Finishing the job is a big challenge, but it is VERY DOABLE if we keep up the effort.”  --- BILL GATES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2594"/>
          <a:stretch>
            <a:fillRect/>
          </a:stretch>
        </p:blipFill>
        <p:spPr>
          <a:xfrm>
            <a:off x="5818188" y="517525"/>
            <a:ext cx="4849812" cy="5911410"/>
          </a:xfrm>
        </p:spPr>
      </p:pic>
    </p:spTree>
    <p:extLst>
      <p:ext uri="{BB962C8B-B14F-4D97-AF65-F5344CB8AC3E}">
        <p14:creationId xmlns:p14="http://schemas.microsoft.com/office/powerpoint/2010/main" val="3944427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With the Gates Foundation Match Here’s what your tripled donation can purchase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741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Your Donation $100 + Gates Match $200 = Total to Fight Polio $300</a:t>
            </a:r>
          </a:p>
          <a:p>
            <a:pPr marL="0" indent="0">
              <a:buNone/>
            </a:pPr>
            <a:r>
              <a:rPr lang="en-US" dirty="0"/>
              <a:t>This can purchase:</a:t>
            </a:r>
          </a:p>
          <a:p>
            <a:r>
              <a:rPr lang="en-US" dirty="0"/>
              <a:t>600 Volunteer Vests to help workers stand out in a crowd and be safe while administering vaccines, AND</a:t>
            </a:r>
          </a:p>
          <a:p>
            <a:r>
              <a:rPr lang="en-US" dirty="0"/>
              <a:t>300 Vaccine carriers to keep the vaccine cool and effective, AND</a:t>
            </a:r>
          </a:p>
          <a:p>
            <a:r>
              <a:rPr lang="en-US" dirty="0"/>
              <a:t>2400 Purple finger markers to apply to children’s pinkies to show they have been immunized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594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529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WHAT’S NEXT FOR DISTRICT 5710?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3183"/>
            <a:ext cx="10515600" cy="5353878"/>
          </a:xfrm>
        </p:spPr>
        <p:txBody>
          <a:bodyPr/>
          <a:lstStyle/>
          <a:p>
            <a:r>
              <a:rPr lang="en-US" sz="2600" dirty="0"/>
              <a:t>Last year our District Clubs donated just over $100,000 to Polio Plus</a:t>
            </a:r>
          </a:p>
          <a:p>
            <a:r>
              <a:rPr lang="en-US" sz="2600" dirty="0"/>
              <a:t>With District and Gates matching funds that’s almost 1/2 a $Million</a:t>
            </a:r>
          </a:p>
          <a:p>
            <a:r>
              <a:rPr lang="en-US" sz="2600" dirty="0"/>
              <a:t>We need to do it again – and we can!</a:t>
            </a:r>
          </a:p>
          <a:p>
            <a:r>
              <a:rPr lang="en-US" sz="2600" dirty="0"/>
              <a:t>SAVE THE DATE: WORLD POLIO DAY IS OCTOBER 24</a:t>
            </a:r>
            <a:r>
              <a:rPr lang="en-US" sz="2600" baseline="30000" dirty="0"/>
              <a:t>TH</a:t>
            </a:r>
            <a:endParaRPr lang="en-US" sz="2600" dirty="0"/>
          </a:p>
          <a:p>
            <a:r>
              <a:rPr lang="en-US" sz="2600" dirty="0"/>
              <a:t>Now is the time to start planning your club’s Polio Plus events</a:t>
            </a:r>
          </a:p>
          <a:p>
            <a:r>
              <a:rPr lang="en-US" sz="2600" dirty="0"/>
              <a:t>There are great ideas for fundraising at </a:t>
            </a:r>
            <a:r>
              <a:rPr lang="en-US" sz="2600" b="1" u="sng" dirty="0"/>
              <a:t>endpolio.org</a:t>
            </a:r>
            <a:r>
              <a:rPr lang="en-US" sz="2600" dirty="0"/>
              <a:t> </a:t>
            </a:r>
          </a:p>
          <a:p>
            <a:r>
              <a:rPr lang="en-US" sz="2600" dirty="0"/>
              <a:t>Promote public awareness of the need – wear the End Polio Now pin beside your Rotary pin – enlist your local cities to declare 10-24 special proclamation days – use your club’s social media</a:t>
            </a:r>
          </a:p>
          <a:p>
            <a:pPr marL="0" indent="0">
              <a:buNone/>
            </a:pPr>
            <a:r>
              <a:rPr lang="en-US" dirty="0"/>
              <a:t>To Get to a Polio-Free World with ZERO cases for at least 3 years we need to Immunize 400 Million kids every year, hire &gt; 150,000 workers, and constantly improve how we monitor and detect any new cases.</a:t>
            </a:r>
          </a:p>
          <a:p>
            <a:endParaRPr lang="en-US" b="1" u="sng" dirty="0"/>
          </a:p>
          <a:p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649312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WHAT’S NEXT? </a:t>
            </a:r>
            <a:br>
              <a:rPr lang="en-US" sz="3600" b="1" dirty="0"/>
            </a:br>
            <a:r>
              <a:rPr lang="en-US" sz="3600" b="1" dirty="0"/>
              <a:t>GETTING FROM ERADICATION TO REHABILITATION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591" y="1825625"/>
            <a:ext cx="10797209" cy="4351338"/>
          </a:xfrm>
        </p:spPr>
        <p:txBody>
          <a:bodyPr/>
          <a:lstStyle/>
          <a:p>
            <a:r>
              <a:rPr lang="en-US" dirty="0"/>
              <a:t>POLIO SURVIVORS &amp; ASSOCIATES (PSA) PROGRAMS AND OBJECTIVES</a:t>
            </a:r>
          </a:p>
          <a:p>
            <a:pPr lvl="1"/>
            <a:r>
              <a:rPr lang="en-US" dirty="0"/>
              <a:t>Support Polio Plus Efforts to Finally Achieve Eradication</a:t>
            </a:r>
          </a:p>
          <a:p>
            <a:pPr lvl="1"/>
            <a:r>
              <a:rPr lang="en-US" dirty="0"/>
              <a:t>Initiate Community Based Rehabilitation Centers to Identify &amp; support survivors</a:t>
            </a:r>
          </a:p>
          <a:p>
            <a:pPr lvl="1"/>
            <a:r>
              <a:rPr lang="en-US" dirty="0"/>
              <a:t>Collect the personal stories of polio survivors to preserve their history</a:t>
            </a:r>
          </a:p>
          <a:p>
            <a:pPr lvl="1"/>
            <a:r>
              <a:rPr lang="en-US" dirty="0"/>
              <a:t>Connect with organizations around the world assisting polio survivors</a:t>
            </a:r>
          </a:p>
          <a:p>
            <a:r>
              <a:rPr lang="en-US" dirty="0"/>
              <a:t>COMMUNITY-BASED REHABILITATION</a:t>
            </a:r>
          </a:p>
          <a:p>
            <a:pPr lvl="1"/>
            <a:r>
              <a:rPr lang="en-US" dirty="0"/>
              <a:t>Establish locations where disabled people can have access to services</a:t>
            </a:r>
          </a:p>
          <a:p>
            <a:pPr lvl="1"/>
            <a:r>
              <a:rPr lang="en-US" dirty="0"/>
              <a:t>Ensure people with disabilities realize their rights to lead lives with dignity</a:t>
            </a:r>
          </a:p>
          <a:p>
            <a:pPr lvl="1"/>
            <a:r>
              <a:rPr lang="en-US" dirty="0"/>
              <a:t>Provide surgical solutions &amp; adaptive devices for polio survivors world-wide</a:t>
            </a:r>
          </a:p>
          <a:p>
            <a:pPr lvl="1"/>
            <a:r>
              <a:rPr lang="en-US" sz="2800" b="1" dirty="0"/>
              <a:t>See www.rotarypoliosurvivors.com</a:t>
            </a:r>
          </a:p>
        </p:txBody>
      </p:sp>
    </p:spTree>
    <p:extLst>
      <p:ext uri="{BB962C8B-B14F-4D97-AF65-F5344CB8AC3E}">
        <p14:creationId xmlns:p14="http://schemas.microsoft.com/office/powerpoint/2010/main" val="582637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698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ROTARY &amp; POLIO PLUS THEN – NOW &amp; WHAT’S NEXT</vt:lpstr>
      <vt:lpstr>ROTARY ACCEPTS THE CHALLANGE</vt:lpstr>
      <vt:lpstr>TOP 5 REASONS TO ERADICATE POLIO (Info to include in your “elevator” talk about Polio Plus)</vt:lpstr>
      <vt:lpstr>Polio weekly global updates,15 August 2018</vt:lpstr>
      <vt:lpstr>Countdown to History</vt:lpstr>
      <vt:lpstr> With the Gates Foundation Match Here’s what your tripled donation can purchase</vt:lpstr>
      <vt:lpstr>WHAT’S NEXT FOR DISTRICT 5710?</vt:lpstr>
      <vt:lpstr>WHAT’S NEXT?  GETTING FROM ERADICATION TO REHABILITATION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ROTARY &amp; POLIO THEN – NOW &amp; WHAT’S NEXT</dc:title>
  <dc:creator>jim arnett</dc:creator>
  <cp:lastModifiedBy>jim arnett</cp:lastModifiedBy>
  <cp:revision>33</cp:revision>
  <dcterms:created xsi:type="dcterms:W3CDTF">2018-08-17T17:04:17Z</dcterms:created>
  <dcterms:modified xsi:type="dcterms:W3CDTF">2018-08-18T21:08:46Z</dcterms:modified>
</cp:coreProperties>
</file>