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75" r:id="rId3"/>
    <p:sldId id="262" r:id="rId4"/>
    <p:sldId id="263" r:id="rId5"/>
    <p:sldId id="264" r:id="rId6"/>
    <p:sldId id="265" r:id="rId7"/>
    <p:sldId id="266" r:id="rId8"/>
    <p:sldId id="270" r:id="rId9"/>
    <p:sldId id="268" r:id="rId10"/>
    <p:sldId id="274" r:id="rId11"/>
    <p:sldId id="269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F0B75-78B1-4B1B-A63B-3DB36B3E67D5}" v="5" dt="2019-08-17T01:04:56.6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>
      <p:cViewPr varScale="1">
        <p:scale>
          <a:sx n="108" d="100"/>
          <a:sy n="108" d="100"/>
        </p:scale>
        <p:origin x="73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9" Type="http://schemas.microsoft.com/office/2016/11/relationships/changesInfo" Target="changesInfos/changesInfo1.xml"/><Relationship Id="rId2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Leib" userId="346f5b71b2e2c484" providerId="LiveId" clId="{5CAA7D33-270C-4C4B-8BC7-AB6C1EEC8070}"/>
    <pc:docChg chg="undo addSld delSld modSld sldOrd">
      <pc:chgData name="Jason Leib" userId="346f5b71b2e2c484" providerId="LiveId" clId="{5CAA7D33-270C-4C4B-8BC7-AB6C1EEC8070}" dt="2019-08-17T01:04:56.657" v="195"/>
      <pc:docMkLst>
        <pc:docMk/>
      </pc:docMkLst>
      <pc:sldChg chg="del">
        <pc:chgData name="Jason Leib" userId="346f5b71b2e2c484" providerId="LiveId" clId="{5CAA7D33-270C-4C4B-8BC7-AB6C1EEC8070}" dt="2019-08-17T01:00:10.176" v="145" actId="2696"/>
        <pc:sldMkLst>
          <pc:docMk/>
          <pc:sldMk cId="0" sldId="256"/>
        </pc:sldMkLst>
      </pc:sldChg>
      <pc:sldChg chg="del">
        <pc:chgData name="Jason Leib" userId="346f5b71b2e2c484" providerId="LiveId" clId="{5CAA7D33-270C-4C4B-8BC7-AB6C1EEC8070}" dt="2019-08-17T00:50:29.262" v="3" actId="2696"/>
        <pc:sldMkLst>
          <pc:docMk/>
          <pc:sldMk cId="0" sldId="257"/>
        </pc:sldMkLst>
      </pc:sldChg>
      <pc:sldChg chg="del">
        <pc:chgData name="Jason Leib" userId="346f5b71b2e2c484" providerId="LiveId" clId="{5CAA7D33-270C-4C4B-8BC7-AB6C1EEC8070}" dt="2019-08-17T00:50:30.647" v="4" actId="2696"/>
        <pc:sldMkLst>
          <pc:docMk/>
          <pc:sldMk cId="0" sldId="258"/>
        </pc:sldMkLst>
      </pc:sldChg>
      <pc:sldChg chg="del">
        <pc:chgData name="Jason Leib" userId="346f5b71b2e2c484" providerId="LiveId" clId="{5CAA7D33-270C-4C4B-8BC7-AB6C1EEC8070}" dt="2019-08-17T00:50:31.978" v="5" actId="2696"/>
        <pc:sldMkLst>
          <pc:docMk/>
          <pc:sldMk cId="0" sldId="259"/>
        </pc:sldMkLst>
      </pc:sldChg>
      <pc:sldChg chg="del">
        <pc:chgData name="Jason Leib" userId="346f5b71b2e2c484" providerId="LiveId" clId="{5CAA7D33-270C-4C4B-8BC7-AB6C1EEC8070}" dt="2019-08-17T00:50:13.584" v="0" actId="2696"/>
        <pc:sldMkLst>
          <pc:docMk/>
          <pc:sldMk cId="0" sldId="261"/>
        </pc:sldMkLst>
      </pc:sldChg>
      <pc:sldChg chg="del">
        <pc:chgData name="Jason Leib" userId="346f5b71b2e2c484" providerId="LiveId" clId="{5CAA7D33-270C-4C4B-8BC7-AB6C1EEC8070}" dt="2019-08-17T00:50:41.513" v="6" actId="2696"/>
        <pc:sldMkLst>
          <pc:docMk/>
          <pc:sldMk cId="0" sldId="267"/>
        </pc:sldMkLst>
      </pc:sldChg>
      <pc:sldChg chg="del">
        <pc:chgData name="Jason Leib" userId="346f5b71b2e2c484" providerId="LiveId" clId="{5CAA7D33-270C-4C4B-8BC7-AB6C1EEC8070}" dt="2019-08-17T00:50:15.977" v="2" actId="2696"/>
        <pc:sldMkLst>
          <pc:docMk/>
          <pc:sldMk cId="0" sldId="271"/>
        </pc:sldMkLst>
      </pc:sldChg>
      <pc:sldChg chg="del">
        <pc:chgData name="Jason Leib" userId="346f5b71b2e2c484" providerId="LiveId" clId="{5CAA7D33-270C-4C4B-8BC7-AB6C1EEC8070}" dt="2019-08-17T00:50:14.353" v="1" actId="2696"/>
        <pc:sldMkLst>
          <pc:docMk/>
          <pc:sldMk cId="0" sldId="272"/>
        </pc:sldMkLst>
      </pc:sldChg>
      <pc:sldChg chg="del">
        <pc:chgData name="Jason Leib" userId="346f5b71b2e2c484" providerId="LiveId" clId="{5CAA7D33-270C-4C4B-8BC7-AB6C1EEC8070}" dt="2019-08-17T00:59:48.531" v="143" actId="2696"/>
        <pc:sldMkLst>
          <pc:docMk/>
          <pc:sldMk cId="1620209688" sldId="273"/>
        </pc:sldMkLst>
      </pc:sldChg>
      <pc:sldChg chg="addSp modSp">
        <pc:chgData name="Jason Leib" userId="346f5b71b2e2c484" providerId="LiveId" clId="{5CAA7D33-270C-4C4B-8BC7-AB6C1EEC8070}" dt="2019-08-17T00:59:40.307" v="142" actId="6549"/>
        <pc:sldMkLst>
          <pc:docMk/>
          <pc:sldMk cId="3701661838" sldId="274"/>
        </pc:sldMkLst>
        <pc:spChg chg="mod">
          <ac:chgData name="Jason Leib" userId="346f5b71b2e2c484" providerId="LiveId" clId="{5CAA7D33-270C-4C4B-8BC7-AB6C1EEC8070}" dt="2019-08-17T00:57:10.522" v="58" actId="1076"/>
          <ac:spMkLst>
            <pc:docMk/>
            <pc:sldMk cId="3701661838" sldId="274"/>
            <ac:spMk id="2" creationId="{00000000-0000-0000-0000-000000000000}"/>
          </ac:spMkLst>
        </pc:spChg>
        <pc:spChg chg="mod">
          <ac:chgData name="Jason Leib" userId="346f5b71b2e2c484" providerId="LiveId" clId="{5CAA7D33-270C-4C4B-8BC7-AB6C1EEC8070}" dt="2019-08-17T00:56:39.030" v="56" actId="1076"/>
          <ac:spMkLst>
            <pc:docMk/>
            <pc:sldMk cId="3701661838" sldId="274"/>
            <ac:spMk id="3" creationId="{00000000-0000-0000-0000-000000000000}"/>
          </ac:spMkLst>
        </pc:spChg>
        <pc:spChg chg="mod">
          <ac:chgData name="Jason Leib" userId="346f5b71b2e2c484" providerId="LiveId" clId="{5CAA7D33-270C-4C4B-8BC7-AB6C1EEC8070}" dt="2019-08-17T00:56:28.835" v="53" actId="1076"/>
          <ac:spMkLst>
            <pc:docMk/>
            <pc:sldMk cId="3701661838" sldId="274"/>
            <ac:spMk id="4" creationId="{00000000-0000-0000-0000-000000000000}"/>
          </ac:spMkLst>
        </pc:spChg>
        <pc:spChg chg="mod">
          <ac:chgData name="Jason Leib" userId="346f5b71b2e2c484" providerId="LiveId" clId="{5CAA7D33-270C-4C4B-8BC7-AB6C1EEC8070}" dt="2019-08-17T00:51:03.513" v="33" actId="20577"/>
          <ac:spMkLst>
            <pc:docMk/>
            <pc:sldMk cId="3701661838" sldId="274"/>
            <ac:spMk id="5" creationId="{10C9B1BE-293E-4723-906C-9BC1718945D7}"/>
          </ac:spMkLst>
        </pc:spChg>
        <pc:spChg chg="mod">
          <ac:chgData name="Jason Leib" userId="346f5b71b2e2c484" providerId="LiveId" clId="{5CAA7D33-270C-4C4B-8BC7-AB6C1EEC8070}" dt="2019-08-17T00:59:40.307" v="142" actId="6549"/>
          <ac:spMkLst>
            <pc:docMk/>
            <pc:sldMk cId="3701661838" sldId="274"/>
            <ac:spMk id="19" creationId="{00000000-0000-0000-0000-000000000000}"/>
          </ac:spMkLst>
        </pc:spChg>
        <pc:picChg chg="mod ord">
          <ac:chgData name="Jason Leib" userId="346f5b71b2e2c484" providerId="LiveId" clId="{5CAA7D33-270C-4C4B-8BC7-AB6C1EEC8070}" dt="2019-08-17T00:56:56.282" v="57" actId="1076"/>
          <ac:picMkLst>
            <pc:docMk/>
            <pc:sldMk cId="3701661838" sldId="274"/>
            <ac:picMk id="7" creationId="{49B9D78E-B1F2-4FBC-BFF7-0D49CDE9864A}"/>
          </ac:picMkLst>
        </pc:picChg>
        <pc:picChg chg="add mod">
          <ac:chgData name="Jason Leib" userId="346f5b71b2e2c484" providerId="LiveId" clId="{5CAA7D33-270C-4C4B-8BC7-AB6C1EEC8070}" dt="2019-08-17T00:57:26.723" v="62" actId="1076"/>
          <ac:picMkLst>
            <pc:docMk/>
            <pc:sldMk cId="3701661838" sldId="274"/>
            <ac:picMk id="8" creationId="{2B153157-E9E7-408A-B67F-E192B2057D7C}"/>
          </ac:picMkLst>
        </pc:picChg>
        <pc:picChg chg="add mod ord">
          <ac:chgData name="Jason Leib" userId="346f5b71b2e2c484" providerId="LiveId" clId="{5CAA7D33-270C-4C4B-8BC7-AB6C1EEC8070}" dt="2019-08-17T00:54:50.782" v="41" actId="166"/>
          <ac:picMkLst>
            <pc:docMk/>
            <pc:sldMk cId="3701661838" sldId="274"/>
            <ac:picMk id="10" creationId="{935BBBB2-1B7F-4BF5-950B-1ACEE21D6506}"/>
          </ac:picMkLst>
        </pc:picChg>
      </pc:sldChg>
      <pc:sldChg chg="modSp add">
        <pc:chgData name="Jason Leib" userId="346f5b71b2e2c484" providerId="LiveId" clId="{5CAA7D33-270C-4C4B-8BC7-AB6C1EEC8070}" dt="2019-08-17T01:03:33.680" v="193" actId="1076"/>
        <pc:sldMkLst>
          <pc:docMk/>
          <pc:sldMk cId="1620583281" sldId="275"/>
        </pc:sldMkLst>
        <pc:spChg chg="mod">
          <ac:chgData name="Jason Leib" userId="346f5b71b2e2c484" providerId="LiveId" clId="{5CAA7D33-270C-4C4B-8BC7-AB6C1EEC8070}" dt="2019-08-17T01:03:33.680" v="193" actId="1076"/>
          <ac:spMkLst>
            <pc:docMk/>
            <pc:sldMk cId="1620583281" sldId="275"/>
            <ac:spMk id="4" creationId="{00000000-0000-0000-0000-000000000000}"/>
          </ac:spMkLst>
        </pc:spChg>
        <pc:spChg chg="mod">
          <ac:chgData name="Jason Leib" userId="346f5b71b2e2c484" providerId="LiveId" clId="{5CAA7D33-270C-4C4B-8BC7-AB6C1EEC8070}" dt="2019-08-17T01:03:32.020" v="192" actId="20577"/>
          <ac:spMkLst>
            <pc:docMk/>
            <pc:sldMk cId="1620583281" sldId="275"/>
            <ac:spMk id="5" creationId="{00000000-0000-0000-0000-000000000000}"/>
          </ac:spMkLst>
        </pc:spChg>
      </pc:sldChg>
      <pc:sldChg chg="add ord">
        <pc:chgData name="Jason Leib" userId="346f5b71b2e2c484" providerId="LiveId" clId="{5CAA7D33-270C-4C4B-8BC7-AB6C1EEC8070}" dt="2019-08-17T01:04:56.657" v="195"/>
        <pc:sldMkLst>
          <pc:docMk/>
          <pc:sldMk cId="312123907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9E651F5-86A7-4E0D-A485-6085750B8A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A8F558-CB33-499A-A72B-F629F31A00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B2B60-C81C-4F70-A1BE-757BBEDEAD0B}" type="datetimeFigureOut">
              <a:rPr lang="en-US" smtClean="0"/>
              <a:t>8/17/19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CEFEB1-B722-437D-85BD-ECB532FD6A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370"/>
            <a:ext cx="3037840" cy="466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5223FF-F460-4275-B4FF-F9A0E89DC1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30370"/>
            <a:ext cx="3037840" cy="4660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803A-96E8-4ED0-978D-8A88AA9F4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116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7840" cy="466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04E5-4AA3-419C-9004-5464B299A088}" type="datetimeFigureOut">
              <a:rPr lang="en-US" smtClean="0"/>
              <a:t>8/17/19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430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BF4D7-8D68-4525-B115-C9C0394C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8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2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6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9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6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9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27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6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56" y="1709928"/>
            <a:ext cx="451104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7895469" y="4042206"/>
            <a:ext cx="3690419" cy="1711647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/>
              <a:t>Rotary International President</a:t>
            </a:r>
          </a:p>
          <a:p>
            <a:pPr algn="ctr"/>
            <a:r>
              <a:rPr lang="en-US" sz="2400" dirty="0"/>
              <a:t>Mark Maloney</a:t>
            </a:r>
          </a:p>
          <a:p>
            <a:pPr algn="ctr"/>
            <a:r>
              <a:rPr lang="en-US" sz="2400" dirty="0"/>
              <a:t>Sporting KC Player - TBD</a:t>
            </a:r>
            <a:endParaRPr sz="2400" dirty="0"/>
          </a:p>
        </p:txBody>
      </p:sp>
      <p:sp>
        <p:nvSpPr>
          <p:cNvPr id="2" name="text 1"/>
          <p:cNvSpPr txBox="1"/>
          <p:nvPr/>
        </p:nvSpPr>
        <p:spPr>
          <a:xfrm>
            <a:off x="539798" y="501305"/>
            <a:ext cx="4270977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4000" spc="10" dirty="0">
                <a:latin typeface="Calibri"/>
                <a:cs typeface="Calibri"/>
              </a:rPr>
              <a:t>Foundation Banquet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13523" y="3720079"/>
            <a:ext cx="2222147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4000" spc="10" dirty="0">
                <a:latin typeface="Calibri"/>
                <a:cs typeface="Calibri"/>
              </a:rPr>
              <a:t>New Date!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45805" y="4222690"/>
            <a:ext cx="4440575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4000" spc="10" dirty="0">
                <a:latin typeface="Calibri"/>
                <a:cs typeface="Calibri"/>
              </a:rPr>
              <a:t>Friday, November 1st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2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" y="6001512"/>
            <a:ext cx="1828800" cy="687324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32" y="5669280"/>
            <a:ext cx="1584960" cy="1188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C9B1BE-293E-4723-906C-9BC1718945D7}"/>
              </a:ext>
            </a:extLst>
          </p:cNvPr>
          <p:cNvSpPr txBox="1"/>
          <p:nvPr/>
        </p:nvSpPr>
        <p:spPr>
          <a:xfrm>
            <a:off x="464402" y="4678688"/>
            <a:ext cx="4440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10" dirty="0">
                <a:solidFill>
                  <a:prstClr val="black"/>
                </a:solidFill>
                <a:cs typeface="Calibri"/>
              </a:rPr>
              <a:t>Location: Sporting KC Shield Club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153157-E9E7-408A-B67F-E192B2057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01" y="609600"/>
            <a:ext cx="5029200" cy="3352800"/>
          </a:xfrm>
          <a:prstGeom prst="rect">
            <a:avLst/>
          </a:prstGeom>
        </p:spPr>
      </p:pic>
      <p:pic>
        <p:nvPicPr>
          <p:cNvPr id="10" name="Image">
            <a:extLst>
              <a:ext uri="{FF2B5EF4-FFF2-40B4-BE49-F238E27FC236}">
                <a16:creationId xmlns:a16="http://schemas.microsoft.com/office/drawing/2014/main" xmlns="" id="{935BBBB2-1B7F-4BF5-950B-1ACEE21D6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41328"/>
            <a:ext cx="2602786" cy="347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B9D78E-B1F2-4FBC-BFF7-0D49CDE986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1" y="1037080"/>
            <a:ext cx="410094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6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56" y="1709928"/>
            <a:ext cx="4511040" cy="3383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-22319" y="-24426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text 1"/>
          <p:cNvSpPr txBox="1"/>
          <p:nvPr/>
        </p:nvSpPr>
        <p:spPr>
          <a:xfrm>
            <a:off x="1566830" y="1876422"/>
            <a:ext cx="6929333" cy="236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4400" spc="10" dirty="0">
                <a:solidFill>
                  <a:srgbClr val="2F5597"/>
                </a:solidFill>
                <a:latin typeface="Calibri Light"/>
                <a:cs typeface="Calibri Light"/>
              </a:rPr>
              <a:t>TEAM Rotary Training</a:t>
            </a:r>
            <a:endParaRPr sz="4400" dirty="0">
              <a:latin typeface="Calibri Light"/>
              <a:cs typeface="Calibri Light"/>
            </a:endParaRPr>
          </a:p>
          <a:p>
            <a:pPr marL="3206496"/>
            <a:r>
              <a:rPr lang="en-US" sz="4400" spc="10" dirty="0">
                <a:solidFill>
                  <a:srgbClr val="2F5597"/>
                </a:solidFill>
                <a:latin typeface="Calibri Light"/>
                <a:cs typeface="Calibri Light"/>
              </a:rPr>
              <a:t>August 17, 2019</a:t>
            </a:r>
            <a:endParaRPr lang="en-US" sz="4400" dirty="0">
              <a:latin typeface="Calibri Light"/>
              <a:cs typeface="Calibri Light"/>
            </a:endParaRPr>
          </a:p>
          <a:p>
            <a:pPr marL="3206496">
              <a:lnSpc>
                <a:spcPct val="100000"/>
              </a:lnSpc>
            </a:pPr>
            <a:endParaRPr sz="6600" dirty="0">
              <a:latin typeface="Calibri Light"/>
              <a:cs typeface="Calibri Light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" y="6001512"/>
            <a:ext cx="1828800" cy="687324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39" y="5669280"/>
            <a:ext cx="1584960" cy="1188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89C9DE-29A6-492F-AD81-7C57CE77E75B}"/>
              </a:ext>
            </a:extLst>
          </p:cNvPr>
          <p:cNvSpPr txBox="1"/>
          <p:nvPr/>
        </p:nvSpPr>
        <p:spPr>
          <a:xfrm>
            <a:off x="1566830" y="5084505"/>
            <a:ext cx="680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10" dirty="0">
                <a:solidFill>
                  <a:srgbClr val="2F5597"/>
                </a:solidFill>
                <a:latin typeface="Calibri Light"/>
                <a:cs typeface="Calibri Light"/>
              </a:rPr>
              <a:t>Jason Leib, District Governor 2019-2020</a:t>
            </a:r>
          </a:p>
        </p:txBody>
      </p:sp>
    </p:spTree>
    <p:extLst>
      <p:ext uri="{BB962C8B-B14F-4D97-AF65-F5344CB8AC3E}">
        <p14:creationId xmlns:p14="http://schemas.microsoft.com/office/powerpoint/2010/main" val="162058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929639" y="762349"/>
            <a:ext cx="4981142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solidFill>
                  <a:srgbClr val="0070C0"/>
                </a:solidFill>
                <a:latin typeface="Calibri Light"/>
                <a:cs typeface="Calibri Light"/>
              </a:rPr>
              <a:t>New Vision Statement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219201" y="2084006"/>
            <a:ext cx="7315136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4400" spc="10" dirty="0">
                <a:solidFill>
                  <a:srgbClr val="0070C0"/>
                </a:solidFill>
                <a:cs typeface="Calibri"/>
              </a:rPr>
              <a:t>Together, we see a world where </a:t>
            </a:r>
            <a:r>
              <a:rPr lang="en-US" sz="4400" b="1" spc="10" dirty="0">
                <a:solidFill>
                  <a:srgbClr val="0070C0"/>
                </a:solidFill>
                <a:cs typeface="Calibri"/>
              </a:rPr>
              <a:t>people </a:t>
            </a:r>
            <a:r>
              <a:rPr sz="4400" b="1" spc="10" dirty="0">
                <a:solidFill>
                  <a:srgbClr val="0070C0"/>
                </a:solidFill>
                <a:latin typeface="Calibri"/>
                <a:cs typeface="Calibri"/>
              </a:rPr>
              <a:t>unite </a:t>
            </a:r>
            <a:r>
              <a:rPr sz="4400" spc="10" dirty="0">
                <a:solidFill>
                  <a:srgbClr val="0070C0"/>
                </a:solidFill>
                <a:latin typeface="Calibri"/>
                <a:cs typeface="Calibri"/>
              </a:rPr>
              <a:t>and </a:t>
            </a:r>
            <a:r>
              <a:rPr sz="4400" b="1" spc="10" dirty="0">
                <a:solidFill>
                  <a:srgbClr val="0070C0"/>
                </a:solidFill>
                <a:latin typeface="Calibri"/>
                <a:cs typeface="Calibri"/>
              </a:rPr>
              <a:t>take action</a:t>
            </a:r>
            <a:endParaRPr lang="en-US" sz="4400" b="1" spc="10" dirty="0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sz="4400" spc="10" dirty="0">
                <a:solidFill>
                  <a:srgbClr val="0070C0"/>
                </a:solidFill>
                <a:latin typeface="Calibri"/>
                <a:cs typeface="Calibri"/>
              </a:rPr>
              <a:t>to create lasting</a:t>
            </a:r>
            <a:r>
              <a:rPr lang="en-US" sz="44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4400" spc="10" dirty="0">
                <a:solidFill>
                  <a:srgbClr val="0070C0"/>
                </a:solidFill>
                <a:latin typeface="Calibri"/>
                <a:cs typeface="Calibri"/>
              </a:rPr>
              <a:t>change – </a:t>
            </a:r>
            <a:endParaRPr lang="en-US" sz="4400" spc="10" dirty="0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sz="4400" spc="10" dirty="0">
                <a:solidFill>
                  <a:srgbClr val="0070C0"/>
                </a:solidFill>
                <a:latin typeface="Calibri"/>
                <a:cs typeface="Calibri"/>
              </a:rPr>
              <a:t>across the globe, in our</a:t>
            </a:r>
            <a:r>
              <a:rPr lang="en-US" sz="44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4400" spc="10" dirty="0">
                <a:solidFill>
                  <a:srgbClr val="0070C0"/>
                </a:solidFill>
                <a:latin typeface="Calibri"/>
                <a:cs typeface="Calibri"/>
              </a:rPr>
              <a:t>communities and in ourselves.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1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" y="6001512"/>
            <a:ext cx="1828800" cy="687324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5669280"/>
            <a:ext cx="1584960" cy="1188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1B4BF5-E004-4A8F-BFEA-FD9F6EBEDF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33" y="2677964"/>
            <a:ext cx="2837227" cy="22706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929639" y="762349"/>
            <a:ext cx="6769026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370" spc="10" dirty="0">
                <a:solidFill>
                  <a:srgbClr val="0070C0"/>
                </a:solidFill>
                <a:latin typeface="Calibri Light"/>
                <a:cs typeface="Calibri Light"/>
              </a:rPr>
              <a:t>Priority 1: Increase our Impact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2358110"/>
            <a:ext cx="5915718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Eradicate polio and leverage the legacy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2870174"/>
            <a:ext cx="5135404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Focus our programs and offerings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3380714"/>
            <a:ext cx="8217957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Improve our ability to achieve and measure our impact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" y="6001512"/>
            <a:ext cx="1828800" cy="687324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5669280"/>
            <a:ext cx="1584960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929639" y="762349"/>
            <a:ext cx="6413642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370" spc="10" dirty="0">
                <a:solidFill>
                  <a:srgbClr val="0070C0"/>
                </a:solidFill>
                <a:latin typeface="Calibri Light"/>
                <a:cs typeface="Calibri Light"/>
              </a:rPr>
              <a:t>Priority 2: Expand Our Reach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2358110"/>
            <a:ext cx="8033633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Grow and diversify our membership and participation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2870174"/>
            <a:ext cx="4983494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Create new channels into Rotary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3380714"/>
            <a:ext cx="5901016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Increase Rotary’s openness and appeal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29639" y="3891254"/>
            <a:ext cx="6226638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Build awareness of our impact and brand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" y="6001512"/>
            <a:ext cx="1828800" cy="687324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5669280"/>
            <a:ext cx="1584960" cy="1188720"/>
          </a:xfrm>
          <a:prstGeom prst="rect">
            <a:avLst/>
          </a:prstGeom>
        </p:spPr>
      </p:pic>
      <p:pic>
        <p:nvPicPr>
          <p:cNvPr id="12" name="Image">
            <a:extLst>
              <a:ext uri="{FF2B5EF4-FFF2-40B4-BE49-F238E27FC236}">
                <a16:creationId xmlns:a16="http://schemas.microsoft.com/office/drawing/2014/main" xmlns="" id="{F7CC9966-C8B6-4FDB-80B9-81B4EA6AD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" y="4301385"/>
            <a:ext cx="6533388" cy="183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929639" y="762349"/>
            <a:ext cx="9641295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370" spc="10" dirty="0">
                <a:solidFill>
                  <a:srgbClr val="0070C0"/>
                </a:solidFill>
                <a:latin typeface="Calibri Light"/>
                <a:cs typeface="Calibri Light"/>
              </a:rPr>
              <a:t>Priority 3: Enhance Participant Engagement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2358110"/>
            <a:ext cx="6972365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Support clubs to better engage their members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2870174"/>
            <a:ext cx="8526710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Develop a participant-centered approach to deliver value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3380714"/>
            <a:ext cx="9755864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Offer new opportunities for personal and professional connection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29639" y="3891254"/>
            <a:ext cx="7559371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Provide leadership development and skills training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" y="6001512"/>
            <a:ext cx="1828800" cy="687324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5669280"/>
            <a:ext cx="1584960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929639" y="762349"/>
            <a:ext cx="8720285" cy="5593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370" spc="10" dirty="0">
                <a:solidFill>
                  <a:srgbClr val="0070C0"/>
                </a:solidFill>
                <a:latin typeface="Calibri Light"/>
                <a:cs typeface="Calibri Light"/>
              </a:rPr>
              <a:t>Priority 4: Increase Our Ability to Adapt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29639" y="2358110"/>
            <a:ext cx="9959223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Build a culture of research, innovation, and willingness to take risks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9639" y="2870174"/>
            <a:ext cx="7814677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Streamline our governance, structure and processes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9639" y="3380714"/>
            <a:ext cx="9982265" cy="4101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Arial"/>
                <a:cs typeface="Arial"/>
              </a:rPr>
              <a:t>• </a:t>
            </a: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Review governance to foster more diverse perspectives in decision-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240" y="3819963"/>
            <a:ext cx="1129015" cy="3550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0070C0"/>
                </a:solidFill>
                <a:latin typeface="Calibri"/>
                <a:cs typeface="Calibri"/>
              </a:rPr>
              <a:t>making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" y="6001512"/>
            <a:ext cx="1828800" cy="687324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5669280"/>
            <a:ext cx="1584960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556953" y="1753257"/>
            <a:ext cx="3325138" cy="5074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latin typeface="Calibri"/>
                <a:cs typeface="Calibri"/>
              </a:rPr>
              <a:t>Zones 25B &amp; 29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56953" y="2362755"/>
            <a:ext cx="1842297" cy="5074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latin typeface="Calibri"/>
                <a:cs typeface="Calibri"/>
              </a:rPr>
              <a:t>Institute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56953" y="3581751"/>
            <a:ext cx="3623043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spc="10" dirty="0">
                <a:latin typeface="Calibri"/>
                <a:cs typeface="Calibri"/>
              </a:rPr>
              <a:t>September 2</a:t>
            </a:r>
            <a:r>
              <a:rPr lang="en-US" sz="4000" spc="10" dirty="0">
                <a:latin typeface="Calibri"/>
                <a:cs typeface="Calibri"/>
              </a:rPr>
              <a:t>7</a:t>
            </a:r>
            <a:r>
              <a:rPr sz="4000" spc="10" dirty="0">
                <a:latin typeface="Calibri"/>
                <a:cs typeface="Calibri"/>
              </a:rPr>
              <a:t>-2</a:t>
            </a:r>
            <a:r>
              <a:rPr lang="en-US" sz="4000" spc="10" dirty="0">
                <a:latin typeface="Calibri"/>
                <a:cs typeface="Calibri"/>
              </a:rPr>
              <a:t>8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2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" y="6001512"/>
            <a:ext cx="1828800" cy="687324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32" y="5669280"/>
            <a:ext cx="1584960" cy="1188720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61" y="0"/>
            <a:ext cx="5306550" cy="68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7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" y="6001512"/>
            <a:ext cx="1828800" cy="687324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20" y="5669280"/>
            <a:ext cx="1584960" cy="1188720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04" y="1778507"/>
            <a:ext cx="2602992" cy="347472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3124200" y="5423058"/>
            <a:ext cx="6199133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Calibri"/>
                <a:cs typeface="Calibri"/>
              </a:rPr>
              <a:t>R</a:t>
            </a:r>
            <a:r>
              <a:rPr lang="en-US" sz="3200" spc="10" dirty="0">
                <a:latin typeface="Calibri"/>
                <a:cs typeface="Calibri"/>
              </a:rPr>
              <a:t>otary </a:t>
            </a:r>
            <a:r>
              <a:rPr sz="3200" spc="10" dirty="0">
                <a:latin typeface="Calibri"/>
                <a:cs typeface="Calibri"/>
              </a:rPr>
              <a:t>P</a:t>
            </a:r>
            <a:r>
              <a:rPr lang="en-US" sz="3200" spc="10" dirty="0">
                <a:latin typeface="Calibri"/>
                <a:cs typeface="Calibri"/>
              </a:rPr>
              <a:t>resident-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lang="en-US" sz="3200" spc="10" dirty="0">
                <a:latin typeface="Calibri"/>
                <a:cs typeface="Calibri"/>
              </a:rPr>
              <a:t>lect</a:t>
            </a:r>
            <a:r>
              <a:rPr sz="3200" spc="10" dirty="0">
                <a:latin typeface="Calibri"/>
                <a:cs typeface="Calibri"/>
              </a:rPr>
              <a:t> Holgar Knaack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229</Words>
  <Application>Microsoft Macintosh PowerPoint</Application>
  <PresentationFormat>Widescreen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Jason Camis</cp:lastModifiedBy>
  <cp:revision>3</cp:revision>
  <cp:lastPrinted>2019-07-25T01:05:58Z</cp:lastPrinted>
  <dcterms:created xsi:type="dcterms:W3CDTF">2019-07-22T11:44:33Z</dcterms:created>
  <dcterms:modified xsi:type="dcterms:W3CDTF">2019-08-17T12:56:54Z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2019-07-22T00:00:00Z</vt:filetime>
  </property>
  <property fmtid="{D5CDD505-2E9C-101B-9397-08002B2CF9AE}" pid="3" name="LastSaved">
    <vt:filetime>2019-07-22T00:00:00Z</vt:filetime>
  </property>
</Properties>
</file>