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9" r:id="rId4"/>
    <p:sldId id="263" r:id="rId5"/>
    <p:sldId id="268" r:id="rId6"/>
    <p:sldId id="271" r:id="rId7"/>
    <p:sldId id="266" r:id="rId8"/>
    <p:sldId id="258" r:id="rId9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 autoAdjust="0"/>
    <p:restoredTop sz="94260" autoAdjust="0"/>
  </p:normalViewPr>
  <p:slideViewPr>
    <p:cSldViewPr snapToGrid="0">
      <p:cViewPr varScale="1">
        <p:scale>
          <a:sx n="108" d="100"/>
          <a:sy n="108" d="100"/>
        </p:scale>
        <p:origin x="7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2EDB2EA-85BA-4352-9572-4A37A9013F9B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724B0AD-C8A0-4DAA-AEED-86FAB676C3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8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B0AD-C8A0-4DAA-AEED-86FAB676C3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9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B0AD-C8A0-4DAA-AEED-86FAB676C3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5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B0AD-C8A0-4DAA-AEED-86FAB676C3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3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B0AD-C8A0-4DAA-AEED-86FAB676C3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5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4B0AD-C8A0-4DAA-AEED-86FAB676C3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5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1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47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8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5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8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0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83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106B5-7FB4-4BE0-AB3D-7D17F496E44F}" type="datetimeFigureOut">
              <a:rPr lang="en-US" smtClean="0"/>
              <a:t>8/17/19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3FDA2-C71B-41F1-828B-38395B0A93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8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87897"/>
            <a:ext cx="9144000" cy="15505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ROTARY &amp; POLIO PLUS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 Critical Year for Eradication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5548" y="5963477"/>
            <a:ext cx="8998226" cy="477079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/>
              <a:t>August 17. 2019          JIM ARNETT – DISTRICT 5710 POLIO AMBASSADOR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99" y="2438400"/>
            <a:ext cx="2970801" cy="348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0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Polio weekly update ~ 17 Aug 2019 ~ Good News &amp; Bad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8958"/>
            <a:ext cx="10515600" cy="5296587"/>
          </a:xfrm>
        </p:spPr>
        <p:txBody>
          <a:bodyPr>
            <a:noAutofit/>
          </a:bodyPr>
          <a:lstStyle/>
          <a:p>
            <a:r>
              <a:rPr lang="en-US" b="1" dirty="0"/>
              <a:t>Nigeria: 0 WPV cases in 2019 (AND </a:t>
            </a:r>
            <a:r>
              <a:rPr lang="en-US" b="1" u="sng" dirty="0"/>
              <a:t>no</a:t>
            </a:r>
            <a:r>
              <a:rPr lang="en-US" b="1" dirty="0"/>
              <a:t> cases since Aug 26, 2016); Great news–as now only 9 Days away from Nigeria being Polio Free</a:t>
            </a:r>
          </a:p>
          <a:p>
            <a:r>
              <a:rPr lang="en-US" b="1" dirty="0"/>
              <a:t>Fewer WPV Positive environmental samples last week is good news</a:t>
            </a:r>
          </a:p>
          <a:p>
            <a:r>
              <a:rPr lang="en-US" b="1" dirty="0"/>
              <a:t>Afghanistan: 12 cases in 2019 (compared with 8 for the same period in 2018) –holding its own with added inoculation campaigns</a:t>
            </a:r>
          </a:p>
          <a:p>
            <a:r>
              <a:rPr lang="en-US" b="1" dirty="0"/>
              <a:t>Five new wild Polio cases last week, resulting in 65 wild polio cases for the year in the last 3 endemic countries – concern for this trend as only 14 last year by same time and total of 33 for all of 2018 </a:t>
            </a:r>
          </a:p>
          <a:p>
            <a:r>
              <a:rPr lang="en-US" b="1" dirty="0"/>
              <a:t>Pakistan: 53 cases in 2019 (compared with only 12 for all 2018) –heightened concerns, with cross-border infections likely</a:t>
            </a:r>
          </a:p>
          <a:p>
            <a:r>
              <a:rPr lang="en-US" b="1" dirty="0"/>
              <a:t>Another important area being closely monitored is an uptick in CVDPV in a number of countries but is being actively controlled</a:t>
            </a:r>
          </a:p>
        </p:txBody>
      </p:sp>
    </p:spTree>
    <p:extLst>
      <p:ext uri="{BB962C8B-B14F-4D97-AF65-F5344CB8AC3E}">
        <p14:creationId xmlns:p14="http://schemas.microsoft.com/office/powerpoint/2010/main" val="404854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317358"/>
            <a:ext cx="9744075" cy="622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8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4"/>
            <a:ext cx="10515600" cy="53520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IS THIS YEAR SO IMPORTANT FOR POLIO PLUS?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02168"/>
            <a:ext cx="10515600" cy="569558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/>
              <a:t>Remember that since 1985 Rotary Clubs worldwide have, including the Gates Matching funds,  donated over $1.7B to Polio Plus</a:t>
            </a:r>
          </a:p>
          <a:p>
            <a:r>
              <a:rPr lang="en-US" sz="2600" b="1" dirty="0"/>
              <a:t>With the Gates Matching Challenge continuing for 1 more year Rotary has the potential to reach an additional $450 Million for Polio Plus</a:t>
            </a:r>
          </a:p>
          <a:p>
            <a:r>
              <a:rPr lang="en-US" sz="2600" b="1" dirty="0"/>
              <a:t>5710 enabled &gt; 1/4 $Million last year! We need to do it again – and we can!</a:t>
            </a:r>
          </a:p>
          <a:p>
            <a:r>
              <a:rPr lang="en-US" sz="2600" b="1" dirty="0"/>
              <a:t>SAVE THE DATE: WORLD POLIO DAY 2019 IS OCTOBER 24</a:t>
            </a:r>
            <a:r>
              <a:rPr lang="en-US" sz="2600" b="1" baseline="30000" dirty="0"/>
              <a:t>TH</a:t>
            </a:r>
            <a:endParaRPr lang="en-US" sz="2600" b="1" dirty="0"/>
          </a:p>
          <a:p>
            <a:r>
              <a:rPr lang="en-US" sz="2600" b="1" dirty="0"/>
              <a:t>Now is the time to start promoting your club’s Polio Plus Event that week</a:t>
            </a:r>
          </a:p>
          <a:p>
            <a:r>
              <a:rPr lang="en-US" sz="2600" b="1" dirty="0"/>
              <a:t>There are great ideas for fundraising at </a:t>
            </a:r>
            <a:r>
              <a:rPr lang="en-US" sz="2600" b="1" u="sng" dirty="0"/>
              <a:t>endpolio.org</a:t>
            </a:r>
            <a:r>
              <a:rPr lang="en-US" sz="2600" b="1" dirty="0"/>
              <a:t> </a:t>
            </a:r>
          </a:p>
          <a:p>
            <a:r>
              <a:rPr lang="en-US" sz="2600" b="1" dirty="0"/>
              <a:t>Promote public awareness of the need – display the EPN logo publicly– enlist your local cities to declare 10-24 special proclamation days – use your club’s social media to spread the word that:</a:t>
            </a:r>
          </a:p>
          <a:p>
            <a:pPr marL="0" indent="0">
              <a:buNone/>
            </a:pPr>
            <a:r>
              <a:rPr lang="en-US" b="1" dirty="0"/>
              <a:t>To Get to a Polio-Free World with </a:t>
            </a:r>
            <a:r>
              <a:rPr lang="en-US" b="1" u="sng" dirty="0"/>
              <a:t>ZERO</a:t>
            </a:r>
            <a:r>
              <a:rPr lang="en-US" b="1" dirty="0"/>
              <a:t> cases for at least </a:t>
            </a:r>
            <a:r>
              <a:rPr lang="en-US" b="1" u="sng" dirty="0"/>
              <a:t>3 Years </a:t>
            </a:r>
            <a:r>
              <a:rPr lang="en-US" b="1" dirty="0"/>
              <a:t>we still need to Immunize 400 Million kids every year, hire &gt; 150,000 workers, accelerate the transition of NID’s to IPV and constantly improve how we monitor and detect any new WPV and CVDPV cases.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4931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5908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So How Can Rotary Leaders Help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829994"/>
            <a:ext cx="10874326" cy="554267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Plan for your club to hold a Polio Plus Fundraising Event such as:</a:t>
            </a:r>
          </a:p>
          <a:p>
            <a:pPr lvl="1"/>
            <a:r>
              <a:rPr lang="en-US" b="1" dirty="0"/>
              <a:t>Pancake Breakfasts</a:t>
            </a:r>
          </a:p>
          <a:p>
            <a:pPr lvl="1"/>
            <a:r>
              <a:rPr lang="en-US" b="1" dirty="0"/>
              <a:t>Organize a walk-a-thon, bike-a-thon, skate-a-thon or 5K Run</a:t>
            </a:r>
          </a:p>
          <a:p>
            <a:pPr lvl="1"/>
            <a:r>
              <a:rPr lang="en-US" b="1" dirty="0"/>
              <a:t>“Pints for Polio” – District-Wide Event @ local microbreweries</a:t>
            </a:r>
          </a:p>
          <a:p>
            <a:pPr lvl="1"/>
            <a:r>
              <a:rPr lang="en-US" b="1" dirty="0"/>
              <a:t>Art Auctions – Silent Auctions – Wine Auctions</a:t>
            </a:r>
          </a:p>
          <a:p>
            <a:pPr lvl="1"/>
            <a:r>
              <a:rPr lang="en-US" b="1" dirty="0"/>
              <a:t>“Purple Pinkie Finger Days” </a:t>
            </a:r>
          </a:p>
          <a:p>
            <a:pPr lvl="1"/>
            <a:r>
              <a:rPr lang="en-US" b="1" dirty="0"/>
              <a:t>Polio “Swap-Meet” - % of proceeds to Polio Plus</a:t>
            </a:r>
          </a:p>
          <a:p>
            <a:pPr lvl="1"/>
            <a:r>
              <a:rPr lang="en-US" b="1" dirty="0"/>
              <a:t>“Skip-A-Meal” proceeds from a regular meeting</a:t>
            </a:r>
          </a:p>
          <a:p>
            <a:pPr lvl="1"/>
            <a:r>
              <a:rPr lang="en-US" b="1" dirty="0"/>
              <a:t>AND LOTS MORE IDEAS – ASK JIM ARNETT FOR A LIST OF FUNDRAISING IDEAS</a:t>
            </a:r>
          </a:p>
          <a:p>
            <a:r>
              <a:rPr lang="en-US" b="1" dirty="0"/>
              <a:t>Establish your Club’s Polio Plus Donation Goal @ </a:t>
            </a:r>
            <a:r>
              <a:rPr lang="en-US" b="1" u="sng" dirty="0"/>
              <a:t>at least </a:t>
            </a:r>
            <a:r>
              <a:rPr lang="en-US" b="1" dirty="0"/>
              <a:t>$1200.00</a:t>
            </a:r>
          </a:p>
          <a:p>
            <a:r>
              <a:rPr lang="en-US" b="1" dirty="0"/>
              <a:t>Appoint a Member of your Club to be its Polio Plus Chairman</a:t>
            </a:r>
          </a:p>
          <a:p>
            <a:r>
              <a:rPr lang="en-US" b="1" dirty="0"/>
              <a:t>Wear the “END POLIO NOW” pin with your Rotary pin, and then:</a:t>
            </a:r>
          </a:p>
          <a:p>
            <a:r>
              <a:rPr lang="en-US" b="1" dirty="0"/>
              <a:t>Ask your members to have their “elevator” talk ready to spread the word about Rotary’s Polio Eradication Goal in their communities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4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118631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District Wide “PINTS FOR POLIO” </a:t>
            </a:r>
            <a:br>
              <a:rPr lang="en-US" b="1" dirty="0"/>
            </a:br>
            <a:r>
              <a:rPr lang="en-US" b="1" dirty="0"/>
              <a:t>More info to come!!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0624"/>
            <a:ext cx="10515600" cy="52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3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SO HOW MUCH CAN YOUR CLUB MATCH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2041"/>
            <a:ext cx="10515600" cy="523592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600" b="1" dirty="0"/>
              <a:t>DISTRICT WILL MATCH UP TO $20,000 DONATED BY ALL CLUBS THIS YEAR CONTACT JIM ARNETT OR JOHN DONOVAN FOR DETAILS</a:t>
            </a:r>
          </a:p>
          <a:p>
            <a:pPr marL="0" indent="0" algn="ctr">
              <a:buNone/>
            </a:pPr>
            <a:r>
              <a:rPr lang="en-US" sz="3600" b="1" dirty="0"/>
              <a:t>REMEMBER: WE ARE “</a:t>
            </a:r>
            <a:r>
              <a:rPr lang="en-US" sz="3600" b="1" u="sng" dirty="0"/>
              <a:t>THIS CLOSE</a:t>
            </a:r>
            <a:r>
              <a:rPr lang="en-US" sz="3600" b="1" dirty="0"/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99" y="827796"/>
            <a:ext cx="3543300" cy="39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61" y="801757"/>
            <a:ext cx="4359965" cy="7222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Countdown to History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56522"/>
            <a:ext cx="3932237" cy="4212466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“We are ACHINGLY CLOSE to getting rid of polio – more than 99.9 PERCENT of the way there. Finishing the job is a big challenge, but it is VERY DOABLE if we keep up the effort.”  --- BILL GATES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2594"/>
          <a:stretch>
            <a:fillRect/>
          </a:stretch>
        </p:blipFill>
        <p:spPr>
          <a:xfrm>
            <a:off x="5818188" y="517525"/>
            <a:ext cx="4849812" cy="5911410"/>
          </a:xfrm>
        </p:spPr>
      </p:pic>
    </p:spTree>
    <p:extLst>
      <p:ext uri="{BB962C8B-B14F-4D97-AF65-F5344CB8AC3E}">
        <p14:creationId xmlns:p14="http://schemas.microsoft.com/office/powerpoint/2010/main" val="3944427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626</Words>
  <Application>Microsoft Macintosh PowerPoint</Application>
  <PresentationFormat>Widescreen</PresentationFormat>
  <Paragraphs>50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ROTARY &amp; POLIO PLUS A Critical Year for Eradication</vt:lpstr>
      <vt:lpstr>Polio weekly update ~ 17 Aug 2019 ~ Good News &amp; Bad</vt:lpstr>
      <vt:lpstr>PowerPoint Presentation</vt:lpstr>
      <vt:lpstr>WHY IS THIS YEAR SO IMPORTANT FOR POLIO PLUS?</vt:lpstr>
      <vt:lpstr>So How Can Rotary Leaders Help Now?</vt:lpstr>
      <vt:lpstr>District Wide “PINTS FOR POLIO”  More info to come!!</vt:lpstr>
      <vt:lpstr>SO HOW MUCH CAN YOUR CLUB MATCH NOW?</vt:lpstr>
      <vt:lpstr>Countdown to History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ROTARY &amp; POLIO THEN – NOW &amp; WHAT’S NEXT</dc:title>
  <dc:creator>jim arnett</dc:creator>
  <cp:lastModifiedBy>Jason Camis</cp:lastModifiedBy>
  <cp:revision>121</cp:revision>
  <cp:lastPrinted>2019-08-16T23:18:46Z</cp:lastPrinted>
  <dcterms:created xsi:type="dcterms:W3CDTF">2018-08-17T17:04:17Z</dcterms:created>
  <dcterms:modified xsi:type="dcterms:W3CDTF">2019-08-17T13:36:51Z</dcterms:modified>
</cp:coreProperties>
</file>