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67" d="100"/>
          <a:sy n="67" d="100"/>
        </p:scale>
        <p:origin x="1488" y="11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E9AAB3-0AFA-4C41-B870-294FCC0720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06ED8E-F7B5-412B-BC01-B3BB443BC9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CEBD71-74F8-4167-A8BF-3E6A368625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C46D2-7A51-42CB-9912-5F868440AF17}" type="datetimeFigureOut">
              <a:rPr lang="en-US" smtClean="0"/>
              <a:t>8/16/2019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A27CFF-DB6A-44AB-AB46-29E5FEAA8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D7FDE3-6383-4DF3-A420-026A0BB0F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2FD1D-D77D-4A22-8528-8ED976D50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3108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880123-6A3C-4515-B770-BA1A5CA2E4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4E5E50-B8A0-439D-9800-8B7F161D4C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6E98E6-A9D8-4E14-8575-9055FEC6C6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C46D2-7A51-42CB-9912-5F868440AF17}" type="datetimeFigureOut">
              <a:rPr lang="en-US" smtClean="0"/>
              <a:t>8/16/2019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DDFFFB-87AD-4D78-A939-87E150F415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D2DE7C-0C47-49FD-AD6B-C7FF5F4AE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2FD1D-D77D-4A22-8528-8ED976D50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314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464D0B6-9900-4A5D-BDFD-ED61C35CE0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EDF545-A57B-4DA2-8961-8DB637B94B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5882EB-B001-4AC6-B6A0-A82791B46D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C46D2-7A51-42CB-9912-5F868440AF17}" type="datetimeFigureOut">
              <a:rPr lang="en-US" smtClean="0"/>
              <a:t>8/16/2019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F88594-6621-4289-9EA4-261551328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BF7A35-E3FE-4ABC-8798-89C3EB737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2FD1D-D77D-4A22-8528-8ED976D50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563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D41D6-B8CC-492D-AB1B-91BA1AF84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E3B8B7-E385-4495-B7A6-5EAA51669E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3F3714-5418-424E-BC18-0F0077B134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C46D2-7A51-42CB-9912-5F868440AF17}" type="datetimeFigureOut">
              <a:rPr lang="en-US" smtClean="0"/>
              <a:t>8/16/2019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8A33A7-8E7D-45D9-8BF9-4EC12BEE97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804529-118D-4D78-B5A8-3E32C4FF9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2FD1D-D77D-4A22-8528-8ED976D50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816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319AAB-6F2F-4AFA-ACCC-94B42E365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CA12D5-709F-4AAB-9225-BB0E75FC8C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ABEEC4-005F-40D0-8ECC-EB671227E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C46D2-7A51-42CB-9912-5F868440AF17}" type="datetimeFigureOut">
              <a:rPr lang="en-US" smtClean="0"/>
              <a:t>8/16/2019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85AEDD-48FA-442E-8B6A-79CCFF255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9D7610-B548-475F-8DA3-4304C8CED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2FD1D-D77D-4A22-8528-8ED976D50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037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30B5A-A965-48B7-B5FD-8EB1AC9DD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154781-1B6F-4F79-8E52-E2CD80CE59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AA26DB-4449-4525-9C47-5AE9E34514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A982B2-D136-477D-853E-CF68268EF5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C46D2-7A51-42CB-9912-5F868440AF17}" type="datetimeFigureOut">
              <a:rPr lang="en-US" smtClean="0"/>
              <a:t>8/16/2019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B66E71-387B-45F6-A627-F4969226D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4A9381-3DD9-470B-B990-678A82161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2FD1D-D77D-4A22-8528-8ED976D50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328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4F8EF3-140C-4A34-92A4-0DF27B94F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30A97A-5FE9-4DDA-A0DE-FC357B8BC9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6F926E-97CB-49B4-9964-7AA0025845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3260833-C178-4485-93DD-479386060E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84FC3CF-E1BE-4A00-A383-22AD04554C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0E5C8A2-AF67-4F95-9317-023EC07C1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C46D2-7A51-42CB-9912-5F868440AF17}" type="datetimeFigureOut">
              <a:rPr lang="en-US" smtClean="0"/>
              <a:t>8/16/2019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08C1B4-0B93-47C1-B33E-337EC120D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2530640-F089-4A5F-B5FE-2AB26FF06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2FD1D-D77D-4A22-8528-8ED976D50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850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DF005C-AD9D-46DB-8455-B5063B7C5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4EC480-1A62-4277-83B2-7CB28CA73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C46D2-7A51-42CB-9912-5F868440AF17}" type="datetimeFigureOut">
              <a:rPr lang="en-US" smtClean="0"/>
              <a:t>8/16/2019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23C923-7A35-4FD3-9F8A-E68313B5E1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393824-1B43-4A35-9271-6D0A3E19A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2FD1D-D77D-4A22-8528-8ED976D50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267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4A8276B-687A-4888-BB6E-86FDEA31B9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C46D2-7A51-42CB-9912-5F868440AF17}" type="datetimeFigureOut">
              <a:rPr lang="en-US" smtClean="0"/>
              <a:t>8/16/2019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C4FE6D-33E5-428D-A458-D9B2FEA9C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11D3CD-447E-4664-AE49-0A01E3494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2FD1D-D77D-4A22-8528-8ED976D50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223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4D1859-48A5-4248-BA53-E121B7F7C7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41B416-B0E9-48D5-8D38-EBD72C23C4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276A79-6119-4EE9-BC2F-C621D6B7B7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3C8E35-1676-4C0F-A446-49B45326C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C46D2-7A51-42CB-9912-5F868440AF17}" type="datetimeFigureOut">
              <a:rPr lang="en-US" smtClean="0"/>
              <a:t>8/16/2019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DC215B-D5F4-4E11-99DB-442D72ACE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71F677-AF27-40D6-B94E-63B3D3519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2FD1D-D77D-4A22-8528-8ED976D50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833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C5970-C266-4AF1-85C7-F72F95F96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AC770CA-AD29-41EB-810D-F2D1EC5366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043D12-CD64-480B-8D42-BA4BF923C8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14A0C1-AF74-43F1-95A0-64F6D62DD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C46D2-7A51-42CB-9912-5F868440AF17}" type="datetimeFigureOut">
              <a:rPr lang="en-US" smtClean="0"/>
              <a:t>8/16/2019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54BB4C-C429-46D4-922D-681CA3857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F47E17-E68A-4F9C-9BDF-CF2C29DBA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2FD1D-D77D-4A22-8528-8ED976D50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416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1D3101A-002A-40BF-9780-45D8E6398B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75E5C3-111C-4043-BC9A-AEAEA882FB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0192E4-2047-43BF-BF35-A5FAFBEB1A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EC46D2-7A51-42CB-9912-5F868440AF17}" type="datetimeFigureOut">
              <a:rPr lang="en-US" smtClean="0"/>
              <a:t>8/16/2019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5A2EE0-53E5-4B13-8079-28B3A769EF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C7E3F7-D803-49F1-958A-4C1899B350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12FD1D-D77D-4A22-8528-8ED976D50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556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rowd of people&#10;&#10;Description automatically generated">
            <a:extLst>
              <a:ext uri="{FF2B5EF4-FFF2-40B4-BE49-F238E27FC236}">
                <a16:creationId xmlns:a16="http://schemas.microsoft.com/office/drawing/2014/main" id="{6E6A9FCC-500D-4E97-B951-A84B43A1D5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9650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A746F08F-0349-45AF-A070-ED073AE190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694919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ign in front of a building&#10;&#10;Description automatically generated">
            <a:extLst>
              <a:ext uri="{FF2B5EF4-FFF2-40B4-BE49-F238E27FC236}">
                <a16:creationId xmlns:a16="http://schemas.microsoft.com/office/drawing/2014/main" id="{5604CE73-AFC9-4508-89C1-46C0B06E86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006692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C371DB6-0069-41B3-828F-4958A65E3F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00855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E5AEF455-5300-4307-B8F5-156320D3D6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957115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7D67EB1D-CC7D-4BFF-AE5F-89AA08B7CA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823848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CCEDE3C-D98E-492C-8071-4EBD4DCDAD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904383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97F95AEC-6033-48F9-892A-3FEC1C7444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171200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AEB9E053-BBD9-4FB9-8B71-B04CDAF75E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344208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athletic game, sport&#10;&#10;Description automatically generated">
            <a:extLst>
              <a:ext uri="{FF2B5EF4-FFF2-40B4-BE49-F238E27FC236}">
                <a16:creationId xmlns:a16="http://schemas.microsoft.com/office/drawing/2014/main" id="{DE62420D-1B3D-4C78-8183-5A6B69A013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813553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Widescreen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Reno</dc:creator>
  <cp:lastModifiedBy>David Reno</cp:lastModifiedBy>
  <cp:revision>2</cp:revision>
  <dcterms:created xsi:type="dcterms:W3CDTF">2019-08-16T22:30:59Z</dcterms:created>
  <dcterms:modified xsi:type="dcterms:W3CDTF">2019-08-16T22:41:01Z</dcterms:modified>
</cp:coreProperties>
</file>