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364" r:id="rId2"/>
    <p:sldId id="372" r:id="rId3"/>
    <p:sldId id="379" r:id="rId4"/>
  </p:sldIdLst>
  <p:sldSz cx="12192000" cy="6858000"/>
  <p:notesSz cx="7010400" cy="9296400"/>
  <p:custDataLst>
    <p:tags r:id="rId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68F"/>
    <a:srgbClr val="00B4E7"/>
    <a:srgbClr val="17448F"/>
    <a:srgbClr val="48595D"/>
    <a:srgbClr val="FFFFFF"/>
    <a:srgbClr val="D9185C"/>
    <a:srgbClr val="06B4E6"/>
    <a:srgbClr val="15458F"/>
    <a:srgbClr val="DA1A5A"/>
    <a:srgbClr val="00B4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1" autoAdjust="0"/>
    <p:restoredTop sz="93987" autoAdjust="0"/>
  </p:normalViewPr>
  <p:slideViewPr>
    <p:cSldViewPr snapToGrid="0" showGuides="1">
      <p:cViewPr varScale="1">
        <p:scale>
          <a:sx n="101" d="100"/>
          <a:sy n="101" d="100"/>
        </p:scale>
        <p:origin x="126" y="102"/>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gs" Target="tags/tag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a:lvl1pPr>
          </a:lstStyle>
          <a:p>
            <a:fld id="{2403E561-A38A-4A22-8215-F855A52BC5B1}" type="datetimeFigureOut">
              <a:rPr lang="en-US" smtClean="0"/>
              <a:t>2/22/2026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US" dirty="0"/>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a Promo Video for your district’s RLI event?  </a:t>
            </a:r>
          </a:p>
          <a:p>
            <a:endParaRPr lang="en-US" dirty="0"/>
          </a:p>
          <a:p>
            <a:r>
              <a:rPr lang="en-US" dirty="0"/>
              <a:t>Just let me know.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8928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Feel free to contact me with any questions.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84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AA702-A786-1AE5-42BC-95FA398ABA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754DFC-F93F-F50A-6F12-C58BC3BDBB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A8D757-6DA5-89A3-00A3-D6BCD3904719}"/>
              </a:ext>
            </a:extLst>
          </p:cNvPr>
          <p:cNvSpPr>
            <a:spLocks noGrp="1"/>
          </p:cNvSpPr>
          <p:nvPr>
            <p:ph type="body" idx="1"/>
          </p:nvPr>
        </p:nvSpPr>
        <p:spPr/>
        <p:txBody>
          <a:bodyPr/>
          <a:lstStyle/>
          <a:p>
            <a:r>
              <a:rPr lang="en-US" dirty="0"/>
              <a:t>Feel free to contact me with any questions.</a:t>
            </a:r>
          </a:p>
          <a:p>
            <a:endParaRPr lang="en-US" dirty="0"/>
          </a:p>
        </p:txBody>
      </p:sp>
      <p:sp>
        <p:nvSpPr>
          <p:cNvPr id="4" name="Slide Number Placeholder 3">
            <a:extLst>
              <a:ext uri="{FF2B5EF4-FFF2-40B4-BE49-F238E27FC236}">
                <a16:creationId xmlns:a16="http://schemas.microsoft.com/office/drawing/2014/main" id="{2DB65A9D-5489-DC36-6094-580D880699C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94791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6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tags" Target="../tags/tag3.xml"/><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tags" Target="../tags/tag4.xml"/><Relationship Id="rId5" Type="http://schemas.openxmlformats.org/officeDocument/2006/relationships/image" Target="../media/image4.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6468F"/>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7" name="Rectangle 2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1" name="Rectangle 3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3" name="Freeform: Shape 3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35AE10C1-3A5E-AFB6-07EB-1F6FF8C98116}"/>
              </a:ext>
            </a:extLst>
          </p:cNvPr>
          <p:cNvSpPr txBox="1"/>
          <p:nvPr/>
        </p:nvSpPr>
        <p:spPr>
          <a:xfrm>
            <a:off x="660041" y="2767106"/>
            <a:ext cx="2880828" cy="3071906"/>
          </a:xfrm>
          <a:prstGeom prst="rect">
            <a:avLst/>
          </a:prstGeom>
        </p:spPr>
        <p:txBody>
          <a:bodyPr vert="horz" lIns="91440" tIns="45720" rIns="91440" bIns="45720" rtlCol="0" anchor="t">
            <a:normAutofit/>
          </a:bodyPr>
          <a:lstStyle/>
          <a:p>
            <a:pPr>
              <a:spcBef>
                <a:spcPct val="0"/>
              </a:spcBef>
              <a:defRPr/>
            </a:pPr>
            <a:endParaRPr lang="en-US" sz="3200" b="1" i="0" u="none" strike="noStrike" kern="1200" cap="none" spc="0" normalizeH="0" baseline="0" noProof="0" dirty="0">
              <a:ln>
                <a:noFill/>
              </a:ln>
              <a:solidFill>
                <a:srgbClr val="FFFFFF"/>
              </a:solidFill>
              <a:effectLst/>
              <a:uLnTx/>
              <a:uFillTx/>
              <a:latin typeface="Frutiger Bold"/>
            </a:endParaRPr>
          </a:p>
        </p:txBody>
      </p:sp>
      <p:pic>
        <p:nvPicPr>
          <p:cNvPr id="3" name="Picture 2">
            <a:extLst>
              <a:ext uri="{FF2B5EF4-FFF2-40B4-BE49-F238E27FC236}">
                <a16:creationId xmlns:a16="http://schemas.microsoft.com/office/drawing/2014/main" id="{688977CA-3B05-F98D-F37E-C2B2FD0B7D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3840" y="129131"/>
            <a:ext cx="7800236" cy="1413919"/>
          </a:xfrm>
          <a:prstGeom prst="rect">
            <a:avLst/>
          </a:prstGeom>
        </p:spPr>
      </p:pic>
      <p:sp>
        <p:nvSpPr>
          <p:cNvPr id="4" name="TextBox 3">
            <a:extLst>
              <a:ext uri="{FF2B5EF4-FFF2-40B4-BE49-F238E27FC236}">
                <a16:creationId xmlns:a16="http://schemas.microsoft.com/office/drawing/2014/main" id="{1C0ADAE9-C140-11C8-2C5F-FEE3263399D6}"/>
              </a:ext>
            </a:extLst>
          </p:cNvPr>
          <p:cNvSpPr txBox="1"/>
          <p:nvPr/>
        </p:nvSpPr>
        <p:spPr>
          <a:xfrm>
            <a:off x="4295775" y="2057400"/>
            <a:ext cx="7439022" cy="4247317"/>
          </a:xfrm>
          <a:prstGeom prst="rect">
            <a:avLst/>
          </a:prstGeom>
          <a:noFill/>
        </p:spPr>
        <p:txBody>
          <a:bodyPr wrap="square" rtlCol="0">
            <a:spAutoFit/>
          </a:bodyPr>
          <a:lstStyle/>
          <a:p>
            <a:pPr algn="ctr"/>
            <a:r>
              <a:rPr lang="en-US" sz="2800" dirty="0">
                <a:solidFill>
                  <a:schemeClr val="bg1"/>
                </a:solidFill>
                <a:latin typeface="Frutiger Bold" panose="020B0702020504020204"/>
              </a:rPr>
              <a:t>Today, we pause to recognize someone whose generosity is helping Rotary change lives around the world. When we talk about The Rotary Foundation, we’re talking about clean water for families, education for children, peacebuilding in conflict areas, and hope for communities that need it most. None of that happens without donors who believe in Rotary’s mission — donors like [Name].</a:t>
            </a:r>
          </a:p>
          <a:p>
            <a:endParaRPr lang="en-US" dirty="0"/>
          </a:p>
        </p:txBody>
      </p:sp>
      <p:sp>
        <p:nvSpPr>
          <p:cNvPr id="6" name="Rectangle 5">
            <a:extLst>
              <a:ext uri="{FF2B5EF4-FFF2-40B4-BE49-F238E27FC236}">
                <a16:creationId xmlns:a16="http://schemas.microsoft.com/office/drawing/2014/main" id="{81AC43EB-F542-9451-5786-30B55CFFB3BF}"/>
              </a:ext>
            </a:extLst>
          </p:cNvPr>
          <p:cNvSpPr/>
          <p:nvPr/>
        </p:nvSpPr>
        <p:spPr>
          <a:xfrm>
            <a:off x="405008" y="1903865"/>
            <a:ext cx="3252592" cy="35634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AC58768-52DB-696B-34F1-B4DFF9968909}"/>
              </a:ext>
            </a:extLst>
          </p:cNvPr>
          <p:cNvSpPr txBox="1"/>
          <p:nvPr/>
        </p:nvSpPr>
        <p:spPr>
          <a:xfrm>
            <a:off x="876300" y="5581650"/>
            <a:ext cx="2362200" cy="369332"/>
          </a:xfrm>
          <a:prstGeom prst="rect">
            <a:avLst/>
          </a:prstGeom>
          <a:noFill/>
        </p:spPr>
        <p:txBody>
          <a:bodyPr wrap="square" rtlCol="0">
            <a:spAutoFit/>
          </a:bodyPr>
          <a:lstStyle/>
          <a:p>
            <a:r>
              <a:rPr lang="en-US" dirty="0">
                <a:solidFill>
                  <a:schemeClr val="bg1"/>
                </a:solidFill>
              </a:rPr>
              <a:t>Insert Donor’s Name</a:t>
            </a:r>
          </a:p>
        </p:txBody>
      </p:sp>
      <p:sp>
        <p:nvSpPr>
          <p:cNvPr id="8" name="TextBox 7">
            <a:extLst>
              <a:ext uri="{FF2B5EF4-FFF2-40B4-BE49-F238E27FC236}">
                <a16:creationId xmlns:a16="http://schemas.microsoft.com/office/drawing/2014/main" id="{3ED3A733-29C7-3DE4-B3AF-5C4684C02924}"/>
              </a:ext>
            </a:extLst>
          </p:cNvPr>
          <p:cNvSpPr txBox="1"/>
          <p:nvPr/>
        </p:nvSpPr>
        <p:spPr>
          <a:xfrm>
            <a:off x="1144069" y="1981134"/>
            <a:ext cx="1676400" cy="646331"/>
          </a:xfrm>
          <a:prstGeom prst="rect">
            <a:avLst/>
          </a:prstGeom>
          <a:noFill/>
        </p:spPr>
        <p:txBody>
          <a:bodyPr wrap="square" rtlCol="0">
            <a:spAutoFit/>
          </a:bodyPr>
          <a:lstStyle/>
          <a:p>
            <a:r>
              <a:rPr lang="en-US" dirty="0">
                <a:solidFill>
                  <a:schemeClr val="bg1"/>
                </a:solidFill>
              </a:rPr>
              <a:t>Section for Donor’s Photo</a:t>
            </a:r>
          </a:p>
        </p:txBody>
      </p:sp>
      <p:sp>
        <p:nvSpPr>
          <p:cNvPr id="10" name="TextBox 9">
            <a:extLst>
              <a:ext uri="{FF2B5EF4-FFF2-40B4-BE49-F238E27FC236}">
                <a16:creationId xmlns:a16="http://schemas.microsoft.com/office/drawing/2014/main" id="{B9297D08-EFE0-33C5-F838-16225EFBF8A3}"/>
              </a:ext>
            </a:extLst>
          </p:cNvPr>
          <p:cNvSpPr txBox="1"/>
          <p:nvPr/>
        </p:nvSpPr>
        <p:spPr>
          <a:xfrm>
            <a:off x="405007" y="512924"/>
            <a:ext cx="3135861" cy="369332"/>
          </a:xfrm>
          <a:prstGeom prst="rect">
            <a:avLst/>
          </a:prstGeom>
          <a:noFill/>
        </p:spPr>
        <p:txBody>
          <a:bodyPr wrap="square" rtlCol="0">
            <a:spAutoFit/>
          </a:bodyPr>
          <a:lstStyle/>
          <a:p>
            <a:r>
              <a:rPr lang="en-US" dirty="0">
                <a:solidFill>
                  <a:schemeClr val="bg1"/>
                </a:solidFill>
              </a:rPr>
              <a:t>Insert Your Club’s Logo Here</a:t>
            </a:r>
          </a:p>
        </p:txBody>
      </p:sp>
    </p:spTree>
    <p:extLst>
      <p:ext uri="{BB962C8B-B14F-4D97-AF65-F5344CB8AC3E}">
        <p14:creationId xmlns:p14="http://schemas.microsoft.com/office/powerpoint/2010/main" val="8682147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Subtitle 3">
            <a:extLst>
              <a:ext uri="{FF2B5EF4-FFF2-40B4-BE49-F238E27FC236}">
                <a16:creationId xmlns:a16="http://schemas.microsoft.com/office/drawing/2014/main" id="{597BB3C4-A25A-4E4F-BE28-871986059840}"/>
              </a:ext>
            </a:extLst>
          </p:cNvPr>
          <p:cNvSpPr txBox="1">
            <a:spLocks/>
          </p:cNvSpPr>
          <p:nvPr/>
        </p:nvSpPr>
        <p:spPr>
          <a:xfrm>
            <a:off x="221837" y="1302780"/>
            <a:ext cx="7827708" cy="349873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sz="2000" b="1">
                <a:solidFill>
                  <a:srgbClr val="F7A81B"/>
                </a:solidFill>
                <a:latin typeface="Roboto"/>
              </a:defRPr>
            </a:pPr>
            <a:r>
              <a:rPr lang="en-US" sz="3200" dirty="0">
                <a:solidFill>
                  <a:srgbClr val="16468F"/>
                </a:solidFill>
              </a:rPr>
              <a:t>Impact of Your Gift:</a:t>
            </a:r>
          </a:p>
          <a:p>
            <a:pPr marL="0" indent="0">
              <a:buNone/>
              <a:defRPr sz="1400">
                <a:latin typeface="Open Sans"/>
              </a:defRPr>
            </a:pPr>
            <a:r>
              <a:rPr lang="en-US" sz="2400" dirty="0">
                <a:latin typeface="Arial Narrow" panose="020B0606020202030204" pitchFamily="34" charset="0"/>
              </a:rPr>
              <a:t>(Donor’s first name) contribution to The Rotary Foundation is more than a gift. </a:t>
            </a:r>
          </a:p>
          <a:p>
            <a:pPr>
              <a:defRPr sz="1400">
                <a:latin typeface="Open Sans"/>
              </a:defRPr>
            </a:pPr>
            <a:r>
              <a:rPr lang="en-US" sz="2400" dirty="0">
                <a:latin typeface="Arial Narrow" panose="020B0606020202030204" pitchFamily="34" charset="0"/>
              </a:rPr>
              <a:t>It’s an investment in a better future. </a:t>
            </a:r>
          </a:p>
          <a:p>
            <a:pPr>
              <a:defRPr sz="1400">
                <a:latin typeface="Open Sans"/>
              </a:defRPr>
            </a:pPr>
            <a:r>
              <a:rPr lang="en-US" sz="2400" dirty="0">
                <a:latin typeface="Arial Narrow" panose="020B0606020202030204" pitchFamily="34" charset="0"/>
              </a:rPr>
              <a:t>It fuels projects here in our own community and across the globe. </a:t>
            </a:r>
          </a:p>
          <a:p>
            <a:pPr>
              <a:defRPr sz="1400">
                <a:latin typeface="Open Sans"/>
              </a:defRPr>
            </a:pPr>
            <a:r>
              <a:rPr lang="en-US" sz="2400" dirty="0">
                <a:latin typeface="Arial Narrow" panose="020B0606020202030204" pitchFamily="34" charset="0"/>
              </a:rPr>
              <a:t>It strengthens our club’s ability to serve.  </a:t>
            </a:r>
          </a:p>
          <a:p>
            <a:pPr>
              <a:defRPr sz="1400">
                <a:latin typeface="Open Sans"/>
              </a:defRPr>
            </a:pPr>
            <a:r>
              <a:rPr lang="en-US" sz="2400" dirty="0">
                <a:latin typeface="Arial Narrow" panose="020B0606020202030204" pitchFamily="34" charset="0"/>
              </a:rPr>
              <a:t>It inspires others to step forward and make a difference.</a:t>
            </a:r>
            <a:r>
              <a:rPr kumimoji="0" lang="en-US" sz="3000" b="1" i="0" u="none" strike="noStrike" kern="1200" cap="none" spc="0" normalizeH="0" baseline="0" noProof="0" dirty="0">
                <a:ln>
                  <a:noFill/>
                </a:ln>
                <a:solidFill>
                  <a:srgbClr val="000000"/>
                </a:solidFill>
                <a:effectLst/>
                <a:uLnTx/>
                <a:uFillTx/>
                <a:latin typeface="Arial Narrow" panose="020B0606020202030204" pitchFamily="34" charset="0"/>
              </a:rPr>
              <a:t> </a:t>
            </a:r>
            <a:endParaRPr kumimoji="0" lang="en-US" sz="4800" b="1" i="0" u="none" strike="noStrike" kern="1200" cap="none" spc="0" normalizeH="0" baseline="0" noProof="0" dirty="0">
              <a:ln>
                <a:noFill/>
              </a:ln>
              <a:solidFill>
                <a:srgbClr val="000000"/>
              </a:solidFill>
              <a:effectLst/>
              <a:uLnTx/>
              <a:uFillTx/>
              <a:latin typeface="Arial Narrow" panose="020B0606020202030204" pitchFamily="34" charset="0"/>
            </a:endParaRPr>
          </a:p>
        </p:txBody>
      </p:sp>
      <p:sp>
        <p:nvSpPr>
          <p:cNvPr id="29" name="Rectangle 28">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1" name="Rectangle 30">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3" name="Rectangle 32">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ext Placeholder 6">
            <a:extLst>
              <a:ext uri="{FF2B5EF4-FFF2-40B4-BE49-F238E27FC236}">
                <a16:creationId xmlns:a16="http://schemas.microsoft.com/office/drawing/2014/main" id="{D8087504-2937-DA49-A67C-4C1312BE8F43}"/>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0" normalizeH="0" baseline="0" noProof="0" dirty="0">
                <a:ln>
                  <a:noFill/>
                </a:ln>
                <a:solidFill>
                  <a:srgbClr val="DA1A5A"/>
                </a:solidFill>
                <a:effectLst/>
                <a:uLnTx/>
                <a:uFillTx/>
                <a:latin typeface="Arial" panose="020B0604020202020204"/>
                <a:ea typeface="+mn-ea"/>
                <a:cs typeface="+mn-cs"/>
              </a:rPr>
              <a:t>Title Page Option</a:t>
            </a:r>
            <a:endParaRPr kumimoji="0" lang="en-US" sz="3600" b="1" i="0" u="none" strike="noStrike" kern="1200" cap="none" spc="0" normalizeH="0" baseline="0" noProof="0">
              <a:ln>
                <a:noFill/>
              </a:ln>
              <a:solidFill>
                <a:srgbClr val="DA1A5A"/>
              </a:solidFill>
              <a:effectLst/>
              <a:uLnTx/>
              <a:uFillTx/>
              <a:latin typeface="Arial" panose="020B0604020202020204" pitchFamily="34" charset="0"/>
              <a:ea typeface="Arial" charset="0"/>
              <a:cs typeface="Arial" panose="020B0604020202020204" pitchFamily="34" charset="0"/>
            </a:endParaRPr>
          </a:p>
        </p:txBody>
      </p:sp>
      <p:pic>
        <p:nvPicPr>
          <p:cNvPr id="4" name="Picture 3">
            <a:extLst>
              <a:ext uri="{FF2B5EF4-FFF2-40B4-BE49-F238E27FC236}">
                <a16:creationId xmlns:a16="http://schemas.microsoft.com/office/drawing/2014/main" id="{B5931D0E-2642-AA3A-6BEA-D9B5EB251A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3938" y="224381"/>
            <a:ext cx="3911756" cy="709069"/>
          </a:xfrm>
          <a:prstGeom prst="rect">
            <a:avLst/>
          </a:prstGeom>
        </p:spPr>
      </p:pic>
      <p:sp>
        <p:nvSpPr>
          <p:cNvPr id="5" name="TextBox 4">
            <a:extLst>
              <a:ext uri="{FF2B5EF4-FFF2-40B4-BE49-F238E27FC236}">
                <a16:creationId xmlns:a16="http://schemas.microsoft.com/office/drawing/2014/main" id="{45361786-CAF1-454D-812B-32CD98381CB2}"/>
              </a:ext>
            </a:extLst>
          </p:cNvPr>
          <p:cNvSpPr txBox="1"/>
          <p:nvPr/>
        </p:nvSpPr>
        <p:spPr>
          <a:xfrm>
            <a:off x="714375" y="466725"/>
            <a:ext cx="2950488" cy="369332"/>
          </a:xfrm>
          <a:prstGeom prst="rect">
            <a:avLst/>
          </a:prstGeom>
          <a:noFill/>
        </p:spPr>
        <p:txBody>
          <a:bodyPr wrap="none" rtlCol="0">
            <a:spAutoFit/>
          </a:bodyPr>
          <a:lstStyle/>
          <a:p>
            <a:r>
              <a:rPr lang="en-US" dirty="0"/>
              <a:t>Insert your club’s logo here</a:t>
            </a:r>
          </a:p>
        </p:txBody>
      </p:sp>
      <p:pic>
        <p:nvPicPr>
          <p:cNvPr id="9" name="Picture 8">
            <a:extLst>
              <a:ext uri="{FF2B5EF4-FFF2-40B4-BE49-F238E27FC236}">
                <a16:creationId xmlns:a16="http://schemas.microsoft.com/office/drawing/2014/main" id="{CD696373-4CBD-49C9-4BBF-5A864E538B70}"/>
              </a:ext>
            </a:extLst>
          </p:cNvPr>
          <p:cNvPicPr>
            <a:picLocks noChangeAspect="1"/>
          </p:cNvPicPr>
          <p:nvPr/>
        </p:nvPicPr>
        <p:blipFill>
          <a:blip r:embed="rId5">
            <a:extLst>
              <a:ext uri="{28A0092B-C50C-407E-A947-70E740481C1C}">
                <a14:useLocalDpi xmlns:a14="http://schemas.microsoft.com/office/drawing/2010/main" val="0"/>
              </a:ext>
            </a:extLst>
          </a:blip>
          <a:srcRect l="10119" r="8126" b="7708"/>
          <a:stretch>
            <a:fillRect/>
          </a:stretch>
        </p:blipFill>
        <p:spPr>
          <a:xfrm>
            <a:off x="8173636" y="1926942"/>
            <a:ext cx="3968060" cy="3359565"/>
          </a:xfrm>
          <a:prstGeom prst="rect">
            <a:avLst/>
          </a:prstGeom>
        </p:spPr>
      </p:pic>
    </p:spTree>
    <p:custDataLst>
      <p:tags r:id="rId1"/>
    </p:custDataLst>
    <p:extLst>
      <p:ext uri="{BB962C8B-B14F-4D97-AF65-F5344CB8AC3E}">
        <p14:creationId xmlns:p14="http://schemas.microsoft.com/office/powerpoint/2010/main" val="34408536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CA4BA5-FD16-FD21-E42A-1710F9FCB363}"/>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EC521F7-4B8A-49BA-813F-D654EB780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Subtitle 3">
            <a:extLst>
              <a:ext uri="{FF2B5EF4-FFF2-40B4-BE49-F238E27FC236}">
                <a16:creationId xmlns:a16="http://schemas.microsoft.com/office/drawing/2014/main" id="{742F4625-DB34-3B07-042B-33E5068A9FBF}"/>
              </a:ext>
            </a:extLst>
          </p:cNvPr>
          <p:cNvSpPr txBox="1">
            <a:spLocks/>
          </p:cNvSpPr>
          <p:nvPr/>
        </p:nvSpPr>
        <p:spPr>
          <a:xfrm>
            <a:off x="295624" y="1610794"/>
            <a:ext cx="7827708" cy="478048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sz="2000" b="1">
                <a:solidFill>
                  <a:srgbClr val="F7A81B"/>
                </a:solidFill>
                <a:latin typeface="Roboto"/>
              </a:defRPr>
            </a:pPr>
            <a:r>
              <a:rPr lang="en-US" sz="3200" dirty="0">
                <a:solidFill>
                  <a:srgbClr val="16468F"/>
                </a:solidFill>
              </a:rPr>
              <a:t>Your Donation Supports Life-Saving &amp; </a:t>
            </a:r>
          </a:p>
          <a:p>
            <a:pPr marL="0" indent="0">
              <a:buNone/>
              <a:defRPr sz="2000" b="1">
                <a:solidFill>
                  <a:srgbClr val="F7A81B"/>
                </a:solidFill>
                <a:latin typeface="Roboto"/>
              </a:defRPr>
            </a:pPr>
            <a:r>
              <a:rPr lang="en-US" sz="3200" dirty="0">
                <a:solidFill>
                  <a:srgbClr val="16468F"/>
                </a:solidFill>
              </a:rPr>
              <a:t>Life-Changing Projects:</a:t>
            </a:r>
          </a:p>
          <a:p>
            <a:pPr lvl="0"/>
            <a:r>
              <a:rPr lang="en-US" dirty="0">
                <a:latin typeface="Arial Narrow" panose="020B0606020202030204" pitchFamily="34" charset="0"/>
                <a:ea typeface="Open Sans" panose="020B0606030504020204" pitchFamily="34" charset="0"/>
                <a:cs typeface="Open Sans" panose="020B0606030504020204" pitchFamily="34" charset="0"/>
              </a:rPr>
              <a:t>Children are vaccinated against polio and other diseases </a:t>
            </a:r>
          </a:p>
          <a:p>
            <a:pPr lvl="0"/>
            <a:r>
              <a:rPr lang="en-US" dirty="0">
                <a:latin typeface="Arial Narrow" panose="020B0606020202030204" pitchFamily="34" charset="0"/>
              </a:rPr>
              <a:t>Agricultural training for feeding the hungry</a:t>
            </a:r>
          </a:p>
          <a:p>
            <a:pPr lvl="0"/>
            <a:r>
              <a:rPr lang="en-US" dirty="0">
                <a:latin typeface="Arial Narrow" panose="020B0606020202030204" pitchFamily="34" charset="0"/>
              </a:rPr>
              <a:t>Providing clean, safe drinking water in rural communities</a:t>
            </a:r>
          </a:p>
          <a:p>
            <a:pPr lvl="0"/>
            <a:r>
              <a:rPr lang="en-US" dirty="0">
                <a:latin typeface="Arial Narrow" panose="020B0606020202030204" pitchFamily="34" charset="0"/>
              </a:rPr>
              <a:t>Peacebuilding workshops to prevent unrest</a:t>
            </a:r>
          </a:p>
          <a:p>
            <a:pPr lvl="0"/>
            <a:r>
              <a:rPr lang="en-US" dirty="0">
                <a:latin typeface="Arial Narrow" panose="020B0606020202030204" pitchFamily="34" charset="0"/>
              </a:rPr>
              <a:t>Maternal &amp; Child health training to prevent deaths </a:t>
            </a:r>
          </a:p>
          <a:p>
            <a:pPr lvl="0"/>
            <a:r>
              <a:rPr lang="en-US" dirty="0">
                <a:latin typeface="Arial Narrow" panose="020B0606020202030204" pitchFamily="34" charset="0"/>
              </a:rPr>
              <a:t>Medical equipment for community hospitals</a:t>
            </a:r>
          </a:p>
          <a:p>
            <a:pPr lvl="0"/>
            <a:r>
              <a:rPr lang="en-US" dirty="0">
                <a:latin typeface="Arial Narrow" panose="020B0606020202030204" pitchFamily="34" charset="0"/>
                <a:ea typeface="Open Sans" panose="020B0606030504020204" pitchFamily="34" charset="0"/>
                <a:cs typeface="Open Sans" panose="020B0606030504020204" pitchFamily="34" charset="0"/>
              </a:rPr>
              <a:t>Protecting the environment</a:t>
            </a:r>
          </a:p>
        </p:txBody>
      </p:sp>
      <p:sp>
        <p:nvSpPr>
          <p:cNvPr id="29" name="Rectangle 28">
            <a:extLst>
              <a:ext uri="{FF2B5EF4-FFF2-40B4-BE49-F238E27FC236}">
                <a16:creationId xmlns:a16="http://schemas.microsoft.com/office/drawing/2014/main" id="{E5D9F0AB-329B-6EEA-4129-7BF0F440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1" name="Rectangle 30">
            <a:extLst>
              <a:ext uri="{FF2B5EF4-FFF2-40B4-BE49-F238E27FC236}">
                <a16:creationId xmlns:a16="http://schemas.microsoft.com/office/drawing/2014/main" id="{7BD76059-E497-4656-FC39-6E6E07643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3" name="Rectangle 32">
            <a:extLst>
              <a:ext uri="{FF2B5EF4-FFF2-40B4-BE49-F238E27FC236}">
                <a16:creationId xmlns:a16="http://schemas.microsoft.com/office/drawing/2014/main" id="{7D138D48-B162-ED66-DAB2-3E4176B2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ext Placeholder 6">
            <a:extLst>
              <a:ext uri="{FF2B5EF4-FFF2-40B4-BE49-F238E27FC236}">
                <a16:creationId xmlns:a16="http://schemas.microsoft.com/office/drawing/2014/main" id="{84ACE686-2F08-F09D-D8E1-C8B76CAD9042}"/>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0" normalizeH="0" baseline="0" noProof="0" dirty="0">
                <a:ln>
                  <a:noFill/>
                </a:ln>
                <a:solidFill>
                  <a:srgbClr val="DA1A5A"/>
                </a:solidFill>
                <a:effectLst/>
                <a:uLnTx/>
                <a:uFillTx/>
                <a:latin typeface="Arial" panose="020B0604020202020204"/>
                <a:ea typeface="+mn-ea"/>
                <a:cs typeface="+mn-cs"/>
              </a:rPr>
              <a:t>Title Page Option</a:t>
            </a:r>
            <a:endParaRPr kumimoji="0" lang="en-US" sz="3600" b="1" i="0" u="none" strike="noStrike" kern="1200" cap="none" spc="0" normalizeH="0" baseline="0" noProof="0">
              <a:ln>
                <a:noFill/>
              </a:ln>
              <a:solidFill>
                <a:srgbClr val="DA1A5A"/>
              </a:solidFill>
              <a:effectLst/>
              <a:uLnTx/>
              <a:uFillTx/>
              <a:latin typeface="Arial" panose="020B0604020202020204" pitchFamily="34" charset="0"/>
              <a:ea typeface="Arial" charset="0"/>
              <a:cs typeface="Arial" panose="020B0604020202020204" pitchFamily="34" charset="0"/>
            </a:endParaRPr>
          </a:p>
        </p:txBody>
      </p:sp>
      <p:pic>
        <p:nvPicPr>
          <p:cNvPr id="4" name="Picture 3">
            <a:extLst>
              <a:ext uri="{FF2B5EF4-FFF2-40B4-BE49-F238E27FC236}">
                <a16:creationId xmlns:a16="http://schemas.microsoft.com/office/drawing/2014/main" id="{960ED9AD-3E53-FA2F-3B3E-F6E729A792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1788" y="214856"/>
            <a:ext cx="3911756" cy="709069"/>
          </a:xfrm>
          <a:prstGeom prst="rect">
            <a:avLst/>
          </a:prstGeom>
        </p:spPr>
      </p:pic>
      <p:sp>
        <p:nvSpPr>
          <p:cNvPr id="5" name="TextBox 4">
            <a:extLst>
              <a:ext uri="{FF2B5EF4-FFF2-40B4-BE49-F238E27FC236}">
                <a16:creationId xmlns:a16="http://schemas.microsoft.com/office/drawing/2014/main" id="{394719F0-C105-FFDC-0266-4840A9D65079}"/>
              </a:ext>
            </a:extLst>
          </p:cNvPr>
          <p:cNvSpPr txBox="1"/>
          <p:nvPr/>
        </p:nvSpPr>
        <p:spPr>
          <a:xfrm>
            <a:off x="714375" y="466725"/>
            <a:ext cx="3104376" cy="369332"/>
          </a:xfrm>
          <a:prstGeom prst="rect">
            <a:avLst/>
          </a:prstGeom>
          <a:noFill/>
        </p:spPr>
        <p:txBody>
          <a:bodyPr wrap="none" rtlCol="0">
            <a:spAutoFit/>
          </a:bodyPr>
          <a:lstStyle/>
          <a:p>
            <a:r>
              <a:rPr lang="en-US" dirty="0"/>
              <a:t>(Insert your club’s logo here)</a:t>
            </a:r>
          </a:p>
        </p:txBody>
      </p:sp>
      <p:pic>
        <p:nvPicPr>
          <p:cNvPr id="9" name="Picture 8">
            <a:extLst>
              <a:ext uri="{FF2B5EF4-FFF2-40B4-BE49-F238E27FC236}">
                <a16:creationId xmlns:a16="http://schemas.microsoft.com/office/drawing/2014/main" id="{8D6BF2D2-085B-F913-17CF-D1D77EAAE379}"/>
              </a:ext>
            </a:extLst>
          </p:cNvPr>
          <p:cNvPicPr>
            <a:picLocks noChangeAspect="1"/>
          </p:cNvPicPr>
          <p:nvPr/>
        </p:nvPicPr>
        <p:blipFill>
          <a:blip r:embed="rId5">
            <a:extLst>
              <a:ext uri="{28A0092B-C50C-407E-A947-70E740481C1C}">
                <a14:useLocalDpi xmlns:a14="http://schemas.microsoft.com/office/drawing/2010/main" val="0"/>
              </a:ext>
            </a:extLst>
          </a:blip>
          <a:srcRect l="6806" r="7639"/>
          <a:stretch>
            <a:fillRect/>
          </a:stretch>
        </p:blipFill>
        <p:spPr>
          <a:xfrm>
            <a:off x="8265952" y="1572650"/>
            <a:ext cx="3903450" cy="4562475"/>
          </a:xfrm>
          <a:prstGeom prst="rect">
            <a:avLst/>
          </a:prstGeom>
        </p:spPr>
      </p:pic>
    </p:spTree>
    <p:custDataLst>
      <p:tags r:id="rId1"/>
    </p:custDataLst>
    <p:extLst>
      <p:ext uri="{BB962C8B-B14F-4D97-AF65-F5344CB8AC3E}">
        <p14:creationId xmlns:p14="http://schemas.microsoft.com/office/powerpoint/2010/main" val="73599142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7087</TotalTime>
  <Words>248</Words>
  <Application>Microsoft Office PowerPoint</Application>
  <PresentationFormat>Widescreen</PresentationFormat>
  <Paragraphs>31</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Arial Narrow</vt:lpstr>
      <vt:lpstr>Calibri</vt:lpstr>
      <vt:lpstr>Frutiger Bold</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Tommie Buscemi</cp:lastModifiedBy>
  <cp:revision>265</cp:revision>
  <cp:lastPrinted>2024-05-06T21:41:29Z</cp:lastPrinted>
  <dcterms:created xsi:type="dcterms:W3CDTF">2019-11-18T03:22:22Z</dcterms:created>
  <dcterms:modified xsi:type="dcterms:W3CDTF">2026-02-23T00:37:07Z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