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sldIdLst>
    <p:sldId id="256" r:id="rId4"/>
    <p:sldId id="259" r:id="rId5"/>
    <p:sldId id="257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01B4E7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81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5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5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otary.org/myrotary/en/document/how-manage-membership-leads-clubs" TargetMode="External"/><Relationship Id="rId13" Type="http://schemas.openxmlformats.org/officeDocument/2006/relationships/hyperlink" Target="https://www.rotary.org/myrotary/en/document/finding-new-club-members-prospective-member-exercise" TargetMode="External"/><Relationship Id="rId3" Type="http://schemas.openxmlformats.org/officeDocument/2006/relationships/hyperlink" Target="https://www.rotary.org/myrotary/en/document/rotary-club-health-check" TargetMode="External"/><Relationship Id="rId7" Type="http://schemas.openxmlformats.org/officeDocument/2006/relationships/hyperlink" Target="https://www.rotary.org/myrotary/en/document/connect-membership-leads" TargetMode="External"/><Relationship Id="rId12" Type="http://schemas.openxmlformats.org/officeDocument/2006/relationships/hyperlink" Target="https://www.rotary.org/myrotary/en/document/diversifying-your-club-member-diversity-assessment" TargetMode="External"/><Relationship Id="rId2" Type="http://schemas.openxmlformats.org/officeDocument/2006/relationships/hyperlink" Target="https://www.rotary.org/myrotary/en/document/strengthening-your-membership-creating-your-membership-development-pl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randcenter.rotary.org/en-GB/App/Approval/AdrenalineTemplate/Details/4?RedirectUrl=/en-GB/App/Approval" TargetMode="External"/><Relationship Id="rId11" Type="http://schemas.openxmlformats.org/officeDocument/2006/relationships/hyperlink" Target="https://www.rotary.org/myrotary/en/document/representing-your-communitys-professions-classification-assessment" TargetMode="External"/><Relationship Id="rId5" Type="http://schemas.openxmlformats.org/officeDocument/2006/relationships/hyperlink" Target="https://www.rotary.org/myrotary/en/document/creating-positive-experience-prospective-members" TargetMode="External"/><Relationship Id="rId10" Type="http://schemas.openxmlformats.org/officeDocument/2006/relationships/hyperlink" Target="https://www.rotary.org/myrotary/en/document/club-assessment-tools" TargetMode="External"/><Relationship Id="rId4" Type="http://schemas.openxmlformats.org/officeDocument/2006/relationships/hyperlink" Target="https://shop.rotary.org/membership-development" TargetMode="External"/><Relationship Id="rId9" Type="http://schemas.openxmlformats.org/officeDocument/2006/relationships/hyperlink" Target="https://vimeo.com/1572049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8912" y="678426"/>
            <a:ext cx="4973637" cy="34436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54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DISTRICT</a:t>
            </a:r>
          </a:p>
          <a:p>
            <a:pPr algn="l">
              <a:defRPr/>
            </a:pPr>
            <a:r>
              <a:rPr lang="en-US" sz="54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MEMBERSHIP</a:t>
            </a:r>
          </a:p>
          <a:p>
            <a:pPr algn="l">
              <a:defRPr/>
            </a:pPr>
            <a:r>
              <a:rPr lang="en-US" sz="54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SEMINAR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1190171" y="4267200"/>
            <a:ext cx="4789715" cy="15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DISTRICT 5890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928" y="2346367"/>
            <a:ext cx="78601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17458F"/>
                </a:solidFill>
                <a:latin typeface="Arial" charset="0"/>
                <a:cs typeface="Arial" charset="0"/>
              </a:rPr>
              <a:t>Strategies for Attracting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17458F"/>
                </a:solidFill>
                <a:latin typeface="Arial" charset="0"/>
                <a:cs typeface="Arial" charset="0"/>
              </a:rPr>
              <a:t>New 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At the end of this session, participants should be able to: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Customize an approach for attracting members based on the needs of their target groups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Develop a plan for engaging prospective members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LEARNING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Why does a person become a Rotarian?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Why would a person want to join your club?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Club Assessment:  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Which areas of your club are doing well?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Which areas need attention?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Which professions &amp; demographics are missing?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How diverse is your club?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What is your club’s value proposition for these groups?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How Attractive is your Rotary Club?</a:t>
            </a:r>
          </a:p>
        </p:txBody>
      </p:sp>
    </p:spTree>
    <p:extLst>
      <p:ext uri="{BB962C8B-B14F-4D97-AF65-F5344CB8AC3E}">
        <p14:creationId xmlns:p14="http://schemas.microsoft.com/office/powerpoint/2010/main" val="50385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Divide into six groups (segments)</a:t>
            </a:r>
          </a:p>
          <a:p>
            <a:pPr marL="108585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Segment 1:  Young professionals</a:t>
            </a:r>
          </a:p>
          <a:p>
            <a:pPr marL="108585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Segment 2:  Rotary alumni</a:t>
            </a:r>
          </a:p>
          <a:p>
            <a:pPr marL="108585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Segment 3:  Women</a:t>
            </a:r>
          </a:p>
          <a:p>
            <a:pPr marL="108585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Segment 4:  </a:t>
            </a:r>
            <a:r>
              <a:rPr lang="en-US" sz="2400" dirty="0" err="1">
                <a:solidFill>
                  <a:srgbClr val="585858"/>
                </a:solidFill>
                <a:latin typeface="Georgia" pitchFamily="18" charset="0"/>
              </a:rPr>
              <a:t>Rotaractors</a:t>
            </a: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108585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Segment 5:  Recent retirees</a:t>
            </a:r>
          </a:p>
          <a:p>
            <a:pPr marL="108585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Segment 6:  Underrepresented regional ethnic group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2"/>
              </a:rPr>
              <a:t>Strengthening Your Membership: Creating Your Membership Development Plan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3"/>
              </a:rPr>
              <a:t>Rotary Club Health Check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4"/>
              </a:rPr>
              <a:t>Prospective Member Brochure: Impact Begins With You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5"/>
              </a:rPr>
              <a:t>Creating a Positive Experience for Prospective Members</a:t>
            </a:r>
            <a:r>
              <a:rPr lang="en-US" sz="20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6"/>
              </a:rPr>
              <a:t>Customizable club brochure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7"/>
              </a:rPr>
              <a:t>Connect to Membership Leads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How to Manage Membership Leads (for </a:t>
            </a:r>
            <a:r>
              <a:rPr lang="en-US" sz="2000" u="sng" dirty="0">
                <a:hlinkClick r:id="rId8"/>
              </a:rPr>
              <a:t>clubs</a:t>
            </a:r>
            <a:r>
              <a:rPr lang="en-US" sz="2000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9"/>
              </a:rPr>
              <a:t>Membership Leads video</a:t>
            </a:r>
            <a:r>
              <a:rPr lang="en-US" sz="2000" dirty="0"/>
              <a:t> (English only)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10"/>
              </a:rPr>
              <a:t>Membership Assessment Tools</a:t>
            </a:r>
            <a:r>
              <a:rPr lang="en-US" sz="20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11"/>
              </a:rPr>
              <a:t>Representing Your Community’s Professions: A Classification Assessment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12"/>
              </a:rPr>
              <a:t>Diversifying Your Club: A Member Diversity Assessment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13"/>
              </a:rPr>
              <a:t>Finding New Members: A Prospective Member Exercise</a:t>
            </a:r>
            <a:endParaRPr lang="en-US" sz="2000" dirty="0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214197529"/>
      </p:ext>
    </p:extLst>
  </p:cSld>
  <p:clrMapOvr>
    <a:masterClrMapping/>
  </p:clrMapOvr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101</TotalTime>
  <Words>229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Arial</vt:lpstr>
      <vt:lpstr>Arial Narrow Bold</vt:lpstr>
      <vt:lpstr>Calibri</vt:lpstr>
      <vt:lpstr>Georgia</vt:lpstr>
      <vt:lpstr>LeadDev-Master_2013-NEW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Derrill Painter</cp:lastModifiedBy>
  <cp:revision>37</cp:revision>
  <cp:lastPrinted>2013-06-19T15:45:56Z</cp:lastPrinted>
  <dcterms:created xsi:type="dcterms:W3CDTF">2014-10-24T15:47:10Z</dcterms:created>
  <dcterms:modified xsi:type="dcterms:W3CDTF">2017-07-29T21:05:25Z</dcterms:modified>
</cp:coreProperties>
</file>