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9" r:id="rId3"/>
    <p:sldId id="257" r:id="rId4"/>
    <p:sldId id="292" r:id="rId5"/>
    <p:sldId id="260" r:id="rId6"/>
    <p:sldId id="258" r:id="rId7"/>
    <p:sldId id="261" r:id="rId8"/>
    <p:sldId id="287" r:id="rId9"/>
    <p:sldId id="262" r:id="rId10"/>
    <p:sldId id="290" r:id="rId11"/>
    <p:sldId id="263" r:id="rId12"/>
    <p:sldId id="264" r:id="rId13"/>
    <p:sldId id="265" r:id="rId14"/>
    <p:sldId id="266" r:id="rId15"/>
    <p:sldId id="267" r:id="rId16"/>
    <p:sldId id="269" r:id="rId17"/>
    <p:sldId id="270" r:id="rId18"/>
    <p:sldId id="271" r:id="rId19"/>
    <p:sldId id="272" r:id="rId20"/>
    <p:sldId id="274" r:id="rId21"/>
    <p:sldId id="273" r:id="rId22"/>
    <p:sldId id="291" r:id="rId23"/>
    <p:sldId id="275" r:id="rId24"/>
    <p:sldId id="276" r:id="rId25"/>
    <p:sldId id="277" r:id="rId26"/>
    <p:sldId id="278" r:id="rId27"/>
    <p:sldId id="285" r:id="rId28"/>
    <p:sldId id="279" r:id="rId29"/>
    <p:sldId id="280" r:id="rId30"/>
    <p:sldId id="281" r:id="rId31"/>
    <p:sldId id="282" r:id="rId32"/>
    <p:sldId id="286" r:id="rId33"/>
    <p:sldId id="284" r:id="rId34"/>
  </p:sldIdLst>
  <p:sldSz cx="18288000" cy="10287000"/>
  <p:notesSz cx="6858000" cy="9144000"/>
  <p:embeddedFontLst>
    <p:embeddedFont>
      <p:font typeface="Bahnschrift Light SemiCondensed" panose="020B0502040204020203" pitchFamily="34" charset="0"/>
      <p:regular r:id="rId35"/>
    </p:embeddedFont>
    <p:embeddedFont>
      <p:font typeface="Frutiger" panose="020B0604020202020204" charset="0"/>
      <p:regular r:id="rId36"/>
    </p:embeddedFont>
    <p:embeddedFont>
      <p:font typeface="Frutiger Bold" panose="020B0604020202020204" charset="0"/>
      <p:regular r:id="rId37"/>
    </p:embeddedFont>
    <p:embeddedFont>
      <p:font typeface="Lato Bold" panose="020B0604020202020204" charset="0"/>
      <p:regular r:id="rId38"/>
      <p:bold r:id="rId39"/>
    </p:embeddedFont>
    <p:embeddedFont>
      <p:font typeface="Open Sans" panose="020B0606030504020204" pitchFamily="34" charset="0"/>
      <p:regular r:id="rId40"/>
      <p:bold r:id="rId41"/>
      <p:italic r:id="rId42"/>
      <p:boldItalic r:id="rId43"/>
    </p:embeddedFont>
    <p:embeddedFont>
      <p:font typeface="Open Sans Bold" panose="020B0806030504020204" charset="0"/>
      <p:regular r:id="rId44"/>
      <p:bold r:id="rId45"/>
    </p:embeddedFont>
    <p:embeddedFont>
      <p:font typeface="Roboto" panose="02000000000000000000" pitchFamily="2" charset="0"/>
      <p:regular r:id="rId46"/>
      <p:bold r:id="rId47"/>
      <p:italic r:id="rId48"/>
      <p:boldItalic r:id="rId49"/>
    </p:embeddedFont>
    <p:embeddedFont>
      <p:font typeface="Roboto Bold" panose="02000000000000000000" charset="0"/>
      <p:regular r:id="rId50"/>
      <p:bold r:id="rId51"/>
    </p:embeddedFont>
    <p:embeddedFont>
      <p:font typeface="Slopes" panose="020B0604020202020204" charset="0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32C6E3-4D0F-4CAB-AA2C-3F548331C22C}" v="2" dt="2026-04-11T16:33:27.9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5" d="100"/>
          <a:sy n="45" d="100"/>
        </p:scale>
        <p:origin x="620" y="2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idi Drager" userId="3f6327c7957c6d71" providerId="LiveId" clId="{F0802230-5FFC-4AF4-890A-9A3C5488BB1A}"/>
    <pc:docChg chg="undo custSel addSld delSld modSld">
      <pc:chgData name="Heidi Drager" userId="3f6327c7957c6d71" providerId="LiveId" clId="{F0802230-5FFC-4AF4-890A-9A3C5488BB1A}" dt="2026-04-11T16:35:14.464" v="193" actId="729"/>
      <pc:docMkLst>
        <pc:docMk/>
      </pc:docMkLst>
      <pc:sldChg chg="modSp mod">
        <pc:chgData name="Heidi Drager" userId="3f6327c7957c6d71" providerId="LiveId" clId="{F0802230-5FFC-4AF4-890A-9A3C5488BB1A}" dt="2026-04-10T15:38:18.116" v="150" actId="403"/>
        <pc:sldMkLst>
          <pc:docMk/>
          <pc:sldMk cId="0" sldId="257"/>
        </pc:sldMkLst>
        <pc:spChg chg="mod">
          <ac:chgData name="Heidi Drager" userId="3f6327c7957c6d71" providerId="LiveId" clId="{F0802230-5FFC-4AF4-890A-9A3C5488BB1A}" dt="2026-04-10T15:38:18.116" v="150" actId="403"/>
          <ac:spMkLst>
            <pc:docMk/>
            <pc:sldMk cId="0" sldId="257"/>
            <ac:spMk id="2" creationId="{00000000-0000-0000-0000-000000000000}"/>
          </ac:spMkLst>
        </pc:spChg>
      </pc:sldChg>
      <pc:sldChg chg="mod modShow">
        <pc:chgData name="Heidi Drager" userId="3f6327c7957c6d71" providerId="LiveId" clId="{F0802230-5FFC-4AF4-890A-9A3C5488BB1A}" dt="2026-04-10T15:24:06.755" v="36" actId="729"/>
        <pc:sldMkLst>
          <pc:docMk/>
          <pc:sldMk cId="0" sldId="258"/>
        </pc:sldMkLst>
      </pc:sldChg>
      <pc:sldChg chg="modSp mod">
        <pc:chgData name="Heidi Drager" userId="3f6327c7957c6d71" providerId="LiveId" clId="{F0802230-5FFC-4AF4-890A-9A3C5488BB1A}" dt="2026-04-10T15:19:47.403" v="0" actId="20577"/>
        <pc:sldMkLst>
          <pc:docMk/>
          <pc:sldMk cId="0" sldId="259"/>
        </pc:sldMkLst>
        <pc:spChg chg="mod">
          <ac:chgData name="Heidi Drager" userId="3f6327c7957c6d71" providerId="LiveId" clId="{F0802230-5FFC-4AF4-890A-9A3C5488BB1A}" dt="2026-04-10T15:19:47.403" v="0" actId="20577"/>
          <ac:spMkLst>
            <pc:docMk/>
            <pc:sldMk cId="0" sldId="259"/>
            <ac:spMk id="2" creationId="{00000000-0000-0000-0000-000000000000}"/>
          </ac:spMkLst>
        </pc:spChg>
      </pc:sldChg>
      <pc:sldChg chg="addSp delSp modSp mod">
        <pc:chgData name="Heidi Drager" userId="3f6327c7957c6d71" providerId="LiveId" clId="{F0802230-5FFC-4AF4-890A-9A3C5488BB1A}" dt="2026-04-10T15:23:54.916" v="35" actId="9405"/>
        <pc:sldMkLst>
          <pc:docMk/>
          <pc:sldMk cId="0" sldId="260"/>
        </pc:sldMkLst>
        <pc:spChg chg="mod">
          <ac:chgData name="Heidi Drager" userId="3f6327c7957c6d71" providerId="LiveId" clId="{F0802230-5FFC-4AF4-890A-9A3C5488BB1A}" dt="2026-04-10T15:21:36.853" v="16" actId="207"/>
          <ac:spMkLst>
            <pc:docMk/>
            <pc:sldMk cId="0" sldId="260"/>
            <ac:spMk id="6" creationId="{00000000-0000-0000-0000-000000000000}"/>
          </ac:spMkLst>
        </pc:spChg>
        <pc:spChg chg="mod">
          <ac:chgData name="Heidi Drager" userId="3f6327c7957c6d71" providerId="LiveId" clId="{F0802230-5FFC-4AF4-890A-9A3C5488BB1A}" dt="2026-04-10T15:21:43.010" v="17" actId="207"/>
          <ac:spMkLst>
            <pc:docMk/>
            <pc:sldMk cId="0" sldId="260"/>
            <ac:spMk id="7" creationId="{00000000-0000-0000-0000-000000000000}"/>
          </ac:spMkLst>
        </pc:spChg>
        <pc:inkChg chg="add del">
          <ac:chgData name="Heidi Drager" userId="3f6327c7957c6d71" providerId="LiveId" clId="{F0802230-5FFC-4AF4-890A-9A3C5488BB1A}" dt="2026-04-10T15:22:21.520" v="19" actId="9405"/>
          <ac:inkMkLst>
            <pc:docMk/>
            <pc:sldMk cId="0" sldId="260"/>
            <ac:inkMk id="8" creationId="{2170860D-3286-39C2-DAAF-5E5F165D3C73}"/>
          </ac:inkMkLst>
        </pc:inkChg>
        <pc:inkChg chg="add del">
          <ac:chgData name="Heidi Drager" userId="3f6327c7957c6d71" providerId="LiveId" clId="{F0802230-5FFC-4AF4-890A-9A3C5488BB1A}" dt="2026-04-10T15:23:16.941" v="27" actId="9405"/>
          <ac:inkMkLst>
            <pc:docMk/>
            <pc:sldMk cId="0" sldId="260"/>
            <ac:inkMk id="9" creationId="{CE8AAB42-953D-16FD-8173-3708487E77A6}"/>
          </ac:inkMkLst>
        </pc:inkChg>
        <pc:inkChg chg="add del">
          <ac:chgData name="Heidi Drager" userId="3f6327c7957c6d71" providerId="LiveId" clId="{F0802230-5FFC-4AF4-890A-9A3C5488BB1A}" dt="2026-04-10T15:23:16.384" v="26" actId="9405"/>
          <ac:inkMkLst>
            <pc:docMk/>
            <pc:sldMk cId="0" sldId="260"/>
            <ac:inkMk id="10" creationId="{A65FE2B7-D7BC-E7BF-9DAC-6D3B34F6B6A3}"/>
          </ac:inkMkLst>
        </pc:inkChg>
        <pc:inkChg chg="add del">
          <ac:chgData name="Heidi Drager" userId="3f6327c7957c6d71" providerId="LiveId" clId="{F0802230-5FFC-4AF4-890A-9A3C5488BB1A}" dt="2026-04-10T15:23:15.900" v="25" actId="9405"/>
          <ac:inkMkLst>
            <pc:docMk/>
            <pc:sldMk cId="0" sldId="260"/>
            <ac:inkMk id="11" creationId="{793991B4-6782-F6FB-5D29-907FC086ACD9}"/>
          </ac:inkMkLst>
        </pc:inkChg>
        <pc:inkChg chg="add del">
          <ac:chgData name="Heidi Drager" userId="3f6327c7957c6d71" providerId="LiveId" clId="{F0802230-5FFC-4AF4-890A-9A3C5488BB1A}" dt="2026-04-10T15:23:14.300" v="24" actId="9405"/>
          <ac:inkMkLst>
            <pc:docMk/>
            <pc:sldMk cId="0" sldId="260"/>
            <ac:inkMk id="12" creationId="{A7940BB1-7B4C-199A-863F-667369561746}"/>
          </ac:inkMkLst>
        </pc:inkChg>
        <pc:inkChg chg="add del">
          <ac:chgData name="Heidi Drager" userId="3f6327c7957c6d71" providerId="LiveId" clId="{F0802230-5FFC-4AF4-890A-9A3C5488BB1A}" dt="2026-04-10T15:23:24.598" v="29" actId="9405"/>
          <ac:inkMkLst>
            <pc:docMk/>
            <pc:sldMk cId="0" sldId="260"/>
            <ac:inkMk id="13" creationId="{8591CAB5-7D57-6CA3-0CC8-741E9DD5967C}"/>
          </ac:inkMkLst>
        </pc:inkChg>
        <pc:inkChg chg="add del">
          <ac:chgData name="Heidi Drager" userId="3f6327c7957c6d71" providerId="LiveId" clId="{F0802230-5FFC-4AF4-890A-9A3C5488BB1A}" dt="2026-04-10T15:23:29.126" v="31" actId="9405"/>
          <ac:inkMkLst>
            <pc:docMk/>
            <pc:sldMk cId="0" sldId="260"/>
            <ac:inkMk id="14" creationId="{CBAA69CA-2535-D34F-A8E9-EFE831B51A11}"/>
          </ac:inkMkLst>
        </pc:inkChg>
        <pc:inkChg chg="add del">
          <ac:chgData name="Heidi Drager" userId="3f6327c7957c6d71" providerId="LiveId" clId="{F0802230-5FFC-4AF4-890A-9A3C5488BB1A}" dt="2026-04-10T15:23:35.669" v="33" actId="9405"/>
          <ac:inkMkLst>
            <pc:docMk/>
            <pc:sldMk cId="0" sldId="260"/>
            <ac:inkMk id="15" creationId="{621CCCA4-7EE4-8AC7-89BE-D8527D86E85F}"/>
          </ac:inkMkLst>
        </pc:inkChg>
        <pc:inkChg chg="add">
          <ac:chgData name="Heidi Drager" userId="3f6327c7957c6d71" providerId="LiveId" clId="{F0802230-5FFC-4AF4-890A-9A3C5488BB1A}" dt="2026-04-10T15:23:39.564" v="34" actId="9405"/>
          <ac:inkMkLst>
            <pc:docMk/>
            <pc:sldMk cId="0" sldId="260"/>
            <ac:inkMk id="16" creationId="{33AE668B-7761-DF0F-13A2-BE339C07610F}"/>
          </ac:inkMkLst>
        </pc:inkChg>
        <pc:inkChg chg="add">
          <ac:chgData name="Heidi Drager" userId="3f6327c7957c6d71" providerId="LiveId" clId="{F0802230-5FFC-4AF4-890A-9A3C5488BB1A}" dt="2026-04-10T15:23:54.916" v="35" actId="9405"/>
          <ac:inkMkLst>
            <pc:docMk/>
            <pc:sldMk cId="0" sldId="260"/>
            <ac:inkMk id="17" creationId="{34C6DF07-2397-E8C9-D1E2-9B18E1F782BB}"/>
          </ac:inkMkLst>
        </pc:inkChg>
      </pc:sldChg>
      <pc:sldChg chg="mod modShow">
        <pc:chgData name="Heidi Drager" userId="3f6327c7957c6d71" providerId="LiveId" clId="{F0802230-5FFC-4AF4-890A-9A3C5488BB1A}" dt="2026-04-10T15:24:13.168" v="37" actId="729"/>
        <pc:sldMkLst>
          <pc:docMk/>
          <pc:sldMk cId="0" sldId="261"/>
        </pc:sldMkLst>
      </pc:sldChg>
      <pc:sldChg chg="mod modShow">
        <pc:chgData name="Heidi Drager" userId="3f6327c7957c6d71" providerId="LiveId" clId="{F0802230-5FFC-4AF4-890A-9A3C5488BB1A}" dt="2026-04-10T15:24:47.097" v="41" actId="729"/>
        <pc:sldMkLst>
          <pc:docMk/>
          <pc:sldMk cId="0" sldId="262"/>
        </pc:sldMkLst>
      </pc:sldChg>
      <pc:sldChg chg="addSp delSp modSp mod">
        <pc:chgData name="Heidi Drager" userId="3f6327c7957c6d71" providerId="LiveId" clId="{F0802230-5FFC-4AF4-890A-9A3C5488BB1A}" dt="2026-04-10T15:27:45.652" v="91" actId="9405"/>
        <pc:sldMkLst>
          <pc:docMk/>
          <pc:sldMk cId="0" sldId="264"/>
        </pc:sldMkLst>
        <pc:spChg chg="mod">
          <ac:chgData name="Heidi Drager" userId="3f6327c7957c6d71" providerId="LiveId" clId="{F0802230-5FFC-4AF4-890A-9A3C5488BB1A}" dt="2026-04-10T15:26:11.408" v="78" actId="20577"/>
          <ac:spMkLst>
            <pc:docMk/>
            <pc:sldMk cId="0" sldId="264"/>
            <ac:spMk id="5" creationId="{00000000-0000-0000-0000-000000000000}"/>
          </ac:spMkLst>
        </pc:spChg>
        <pc:spChg chg="mod">
          <ac:chgData name="Heidi Drager" userId="3f6327c7957c6d71" providerId="LiveId" clId="{F0802230-5FFC-4AF4-890A-9A3C5488BB1A}" dt="2026-04-10T15:27:03.327" v="82" actId="114"/>
          <ac:spMkLst>
            <pc:docMk/>
            <pc:sldMk cId="0" sldId="264"/>
            <ac:spMk id="9" creationId="{34C52B54-7F1F-D825-EDF2-83EA25EC75E9}"/>
          </ac:spMkLst>
        </pc:spChg>
        <pc:picChg chg="mod ord">
          <ac:chgData name="Heidi Drager" userId="3f6327c7957c6d71" providerId="LiveId" clId="{F0802230-5FFC-4AF4-890A-9A3C5488BB1A}" dt="2026-04-10T15:27:18.516" v="88" actId="14100"/>
          <ac:picMkLst>
            <pc:docMk/>
            <pc:sldMk cId="0" sldId="264"/>
            <ac:picMk id="10" creationId="{4D457F5A-2C13-C146-92AF-25A043AE79DF}"/>
          </ac:picMkLst>
        </pc:picChg>
        <pc:inkChg chg="add del">
          <ac:chgData name="Heidi Drager" userId="3f6327c7957c6d71" providerId="LiveId" clId="{F0802230-5FFC-4AF4-890A-9A3C5488BB1A}" dt="2026-04-10T15:27:38.610" v="90" actId="9405"/>
          <ac:inkMkLst>
            <pc:docMk/>
            <pc:sldMk cId="0" sldId="264"/>
            <ac:inkMk id="11" creationId="{75547123-C680-1E46-0F66-A8B334A037D4}"/>
          </ac:inkMkLst>
        </pc:inkChg>
        <pc:inkChg chg="add">
          <ac:chgData name="Heidi Drager" userId="3f6327c7957c6d71" providerId="LiveId" clId="{F0802230-5FFC-4AF4-890A-9A3C5488BB1A}" dt="2026-04-10T15:27:45.652" v="91" actId="9405"/>
          <ac:inkMkLst>
            <pc:docMk/>
            <pc:sldMk cId="0" sldId="264"/>
            <ac:inkMk id="12" creationId="{517CFE59-21BA-C6C2-7F78-C65695A8D975}"/>
          </ac:inkMkLst>
        </pc:inkChg>
        <pc:inkChg chg="del">
          <ac:chgData name="Heidi Drager" userId="3f6327c7957c6d71" providerId="LiveId" clId="{F0802230-5FFC-4AF4-890A-9A3C5488BB1A}" dt="2026-04-10T15:26:00.814" v="71" actId="478"/>
          <ac:inkMkLst>
            <pc:docMk/>
            <pc:sldMk cId="0" sldId="264"/>
            <ac:inkMk id="15" creationId="{5017B9AC-8710-14F9-EB5A-2F59350C8E7A}"/>
          </ac:inkMkLst>
        </pc:inkChg>
      </pc:sldChg>
      <pc:sldChg chg="delSp mod">
        <pc:chgData name="Heidi Drager" userId="3f6327c7957c6d71" providerId="LiveId" clId="{F0802230-5FFC-4AF4-890A-9A3C5488BB1A}" dt="2026-04-10T15:28:10.522" v="92" actId="478"/>
        <pc:sldMkLst>
          <pc:docMk/>
          <pc:sldMk cId="0" sldId="265"/>
        </pc:sldMkLst>
        <pc:inkChg chg="del">
          <ac:chgData name="Heidi Drager" userId="3f6327c7957c6d71" providerId="LiveId" clId="{F0802230-5FFC-4AF4-890A-9A3C5488BB1A}" dt="2026-04-10T15:28:10.522" v="92" actId="478"/>
          <ac:inkMkLst>
            <pc:docMk/>
            <pc:sldMk cId="0" sldId="265"/>
            <ac:inkMk id="8" creationId="{26E14AE2-46C8-620F-43E2-A08BE4D29369}"/>
          </ac:inkMkLst>
        </pc:inkChg>
      </pc:sldChg>
      <pc:sldChg chg="mod modShow">
        <pc:chgData name="Heidi Drager" userId="3f6327c7957c6d71" providerId="LiveId" clId="{F0802230-5FFC-4AF4-890A-9A3C5488BB1A}" dt="2026-04-10T15:29:08.357" v="93" actId="729"/>
        <pc:sldMkLst>
          <pc:docMk/>
          <pc:sldMk cId="0" sldId="266"/>
        </pc:sldMkLst>
      </pc:sldChg>
      <pc:sldChg chg="mod modShow">
        <pc:chgData name="Heidi Drager" userId="3f6327c7957c6d71" providerId="LiveId" clId="{F0802230-5FFC-4AF4-890A-9A3C5488BB1A}" dt="2026-04-10T15:30:29.095" v="94" actId="729"/>
        <pc:sldMkLst>
          <pc:docMk/>
          <pc:sldMk cId="0" sldId="273"/>
        </pc:sldMkLst>
      </pc:sldChg>
      <pc:sldChg chg="modSp mod">
        <pc:chgData name="Heidi Drager" userId="3f6327c7957c6d71" providerId="LiveId" clId="{F0802230-5FFC-4AF4-890A-9A3C5488BB1A}" dt="2026-04-10T15:31:14.899" v="100" actId="14100"/>
        <pc:sldMkLst>
          <pc:docMk/>
          <pc:sldMk cId="0" sldId="275"/>
        </pc:sldMkLst>
        <pc:spChg chg="mod">
          <ac:chgData name="Heidi Drager" userId="3f6327c7957c6d71" providerId="LiveId" clId="{F0802230-5FFC-4AF4-890A-9A3C5488BB1A}" dt="2026-04-10T15:31:14.899" v="100" actId="14100"/>
          <ac:spMkLst>
            <pc:docMk/>
            <pc:sldMk cId="0" sldId="275"/>
            <ac:spMk id="7" creationId="{00000000-0000-0000-0000-000000000000}"/>
          </ac:spMkLst>
        </pc:spChg>
      </pc:sldChg>
      <pc:sldChg chg="addSp delSp modSp mod">
        <pc:chgData name="Heidi Drager" userId="3f6327c7957c6d71" providerId="LiveId" clId="{F0802230-5FFC-4AF4-890A-9A3C5488BB1A}" dt="2026-04-11T16:34:22.306" v="192" actId="478"/>
        <pc:sldMkLst>
          <pc:docMk/>
          <pc:sldMk cId="0" sldId="279"/>
        </pc:sldMkLst>
        <pc:spChg chg="mod ord">
          <ac:chgData name="Heidi Drager" userId="3f6327c7957c6d71" providerId="LiveId" clId="{F0802230-5FFC-4AF4-890A-9A3C5488BB1A}" dt="2026-04-11T16:33:19.584" v="153" actId="1076"/>
          <ac:spMkLst>
            <pc:docMk/>
            <pc:sldMk cId="0" sldId="279"/>
            <ac:spMk id="2" creationId="{00000000-0000-0000-0000-000000000000}"/>
          </ac:spMkLst>
        </pc:spChg>
        <pc:spChg chg="add del mod">
          <ac:chgData name="Heidi Drager" userId="3f6327c7957c6d71" providerId="LiveId" clId="{F0802230-5FFC-4AF4-890A-9A3C5488BB1A}" dt="2026-04-11T16:34:22.306" v="192" actId="478"/>
          <ac:spMkLst>
            <pc:docMk/>
            <pc:sldMk cId="0" sldId="279"/>
            <ac:spMk id="7" creationId="{3FBA37E1-A07F-E636-2ACD-612FB631EF2D}"/>
          </ac:spMkLst>
        </pc:spChg>
      </pc:sldChg>
      <pc:sldChg chg="mod modShow">
        <pc:chgData name="Heidi Drager" userId="3f6327c7957c6d71" providerId="LiveId" clId="{F0802230-5FFC-4AF4-890A-9A3C5488BB1A}" dt="2026-04-11T16:35:14.464" v="193" actId="729"/>
        <pc:sldMkLst>
          <pc:docMk/>
          <pc:sldMk cId="0" sldId="281"/>
        </pc:sldMkLst>
      </pc:sldChg>
      <pc:sldChg chg="mod modShow">
        <pc:chgData name="Heidi Drager" userId="3f6327c7957c6d71" providerId="LiveId" clId="{F0802230-5FFC-4AF4-890A-9A3C5488BB1A}" dt="2026-04-10T15:24:18.024" v="38" actId="729"/>
        <pc:sldMkLst>
          <pc:docMk/>
          <pc:sldMk cId="2600134738" sldId="287"/>
        </pc:sldMkLst>
      </pc:sldChg>
      <pc:sldChg chg="del">
        <pc:chgData name="Heidi Drager" userId="3f6327c7957c6d71" providerId="LiveId" clId="{F0802230-5FFC-4AF4-890A-9A3C5488BB1A}" dt="2026-04-10T15:24:31.247" v="39" actId="2696"/>
        <pc:sldMkLst>
          <pc:docMk/>
          <pc:sldMk cId="268787866" sldId="288"/>
        </pc:sldMkLst>
      </pc:sldChg>
      <pc:sldChg chg="del">
        <pc:chgData name="Heidi Drager" userId="3f6327c7957c6d71" providerId="LiveId" clId="{F0802230-5FFC-4AF4-890A-9A3C5488BB1A}" dt="2026-04-10T15:24:41.592" v="40" actId="2696"/>
        <pc:sldMkLst>
          <pc:docMk/>
          <pc:sldMk cId="2519737557" sldId="289"/>
        </pc:sldMkLst>
      </pc:sldChg>
      <pc:sldChg chg="mod modShow">
        <pc:chgData name="Heidi Drager" userId="3f6327c7957c6d71" providerId="LiveId" clId="{F0802230-5FFC-4AF4-890A-9A3C5488BB1A}" dt="2026-04-10T15:24:52.263" v="42" actId="729"/>
        <pc:sldMkLst>
          <pc:docMk/>
          <pc:sldMk cId="556406403" sldId="290"/>
        </pc:sldMkLst>
      </pc:sldChg>
      <pc:sldChg chg="mod modShow">
        <pc:chgData name="Heidi Drager" userId="3f6327c7957c6d71" providerId="LiveId" clId="{F0802230-5FFC-4AF4-890A-9A3C5488BB1A}" dt="2026-04-10T15:30:33.551" v="95" actId="729"/>
        <pc:sldMkLst>
          <pc:docMk/>
          <pc:sldMk cId="1838803431" sldId="291"/>
        </pc:sldMkLst>
      </pc:sldChg>
      <pc:sldChg chg="add">
        <pc:chgData name="Heidi Drager" userId="3f6327c7957c6d71" providerId="LiveId" clId="{F0802230-5FFC-4AF4-890A-9A3C5488BB1A}" dt="2026-04-10T15:35:05.700" v="101" actId="2890"/>
        <pc:sldMkLst>
          <pc:docMk/>
          <pc:sldMk cId="2609938525" sldId="292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0T15:23:39.563"/>
    </inkml:context>
    <inkml:brush xml:id="br0">
      <inkml:brushProperty name="width" value="0.5" units="cm"/>
      <inkml:brushProperty name="height" value="1" units="cm"/>
      <inkml:brushProperty name="color" value="#F7CA09"/>
      <inkml:brushProperty name="tip" value="rectangle"/>
      <inkml:brushProperty name="rasterOp" value="maskPen"/>
      <inkml:brushProperty name="ignorePressure" value="1"/>
    </inkml:brush>
  </inkml:definitions>
  <inkml:trace contextRef="#ctx0" brushRef="#br0">11191 2022,'-15'-21,"-23"-27,-2 3,-88-79,-113-63,-196-99,-20 23,-363-142,-44 94,494 215,-4 17,-479-40,326 83,-573 35,46 94,720-39,-374 110,466-90,4 10,-268 136,327-126,4 6,5 9,-195 162,249-173,5 5,4 5,-109 144,162-181,3 3,4 2,3 2,3 2,4 2,-46 148,69-175,2 0,3 1,2 0,2 1,3-1,8 80,1-75,3 0,3 0,3-1,2-1,44 98,-22-76,3-2,63 88,-26-60,114 119,160 110,74-2,67-5,62-7,796 343,39-64,50 23,-458-154,-25 55,-50 75,-75 93,-456-308,-73-19,-65-27,-58-33,-49-39,4 73,-111-258,-3 1,14 100,-34-167,-2-12,0 1,0 0,-1-1,1 1,-1 0,0-1,0 1,-1 0,-1 6,-2-19,1-6,1-10,-1 3,1 1,1-1,1 0,1 0,1 0,1 0,1 1,7-23,6-3,2 2,2 0,2 1,30-43,88-111,58-39,58-28,-18 43,10 12,9 10,399-233,-228 194,734-293,-253 193,11 25,737-270,-1129 370,540-302,-145-62,-701 411,384-369,-275 158,-259 279,-3-3,62-124,-95 150,-2-2,-5-1,41-159,-58 172,-2-1,-4 1,-2-2,-3 1,-11-109,-3 95,-3-1,-49-152,25 127,-5 2,-61-104,27 76,-128-166,71 132,-7 6,-7 6,-6 7,-7 7,-248-165,201 171,-7 9,-5 9,-4 10,-332-107,-155 31,-74 82,-80 91,-75 98,388 3,-926 280,833-153,-652 321,391-81,85 28,107 9,128-3,138-24,120-62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0T15:23:54.914"/>
    </inkml:context>
    <inkml:brush xml:id="br0">
      <inkml:brushProperty name="width" value="0.5" units="cm"/>
      <inkml:brushProperty name="height" value="1" units="cm"/>
      <inkml:brushProperty name="color" value="#F7CA09"/>
      <inkml:brushProperty name="tip" value="rectangle"/>
      <inkml:brushProperty name="rasterOp" value="maskPen"/>
      <inkml:brushProperty name="ignorePressure" value="1"/>
    </inkml:brush>
  </inkml:definitions>
  <inkml:trace contextRef="#ctx0" brushRef="#br0">1096 1306,'-15'7,"8"-1,-299 215,206-143,-545 442,626-504,16-15,4-3,33-34,-34 36,239-247,526-537,19 19,-750 733,274-234,-304 262,1 1,0-1,0 1,0 0,7-2,-11 4,-1 2,0-1,0 0,0 0,1 0,-1 0,0 0,0 0,0 0,0 0,1 0,-1 0,0 0,0 0,0 0,0 1,1-1,-1 0,0 0,0 0,0 0,0 0,0 1,0-1,0 0,1 0,-1 0,0 0,0 1,0-1,0 0,0 0,0 0,0 0,0 1,0-1,0 0,0 0,0 0,0 1,0-1,0 0,0 0,0 0,0 1,0-1,-1 0,1 0,0 0,0 0,0 1,0-1,0 0,0 0,-1 0,-15 31,-70 87,-79 87,-70 73,-401 450,-141 168,692-794,45-50,40-52,0 0,0 0,0 0,0 0,0 0,0 0,0 0,0 0,1 0,-1 0,0 0,0 0,0 0,0 0,0 0,0 0,0 0,0 0,0 0,0 1,0-1,0 0,0 0,1 0,-1 0,0 0,0 0,0 0,0 0,0 0,0 0,0 1,0-1,0 0,0 0,0 0,0 0,0 0,0 0,0 0,0 0,0 0,0 1,0-1,0 0,0 0,0 0,-1 0,1 0,0 0,0 0,0 0,19-13,184-168,-125 109,183-168,529-477,16 19,-599 530,-64 61,-126 94,1 0,30-14,-48 26,1 1,-1 0,1-1,0 1,-1 0,1 0,0 0,-1-1,1 1,0 0,0 0,-1 0,1 0,0 0,0 0,-1 0,1 0,0 0,-1 1,1-1,0 0,-1 0,2 1,-2 0,1 0,-1 0,0 0,0-1,1 1,-1 0,0 0,0 0,0 0,0 0,0 0,0 0,0 0,0 0,0-1,-1 1,1 0,0 0,-1 0,1 1,-10 20,-1 0,-1-1,-14 20,-111 154,-66 75,-206 251,-273 365,578-738,47-55,56-91,-1 1,1-1,0 1,0-1,0 1,1 0,-1-1,1 1,-1 0,1 2,0-4,0-1,0 0,0 1,0-1,1 1,-1-1,0 0,0 1,0-1,1 1,-1-1,0 0,0 1,1-1,-1 0,0 0,1 1,-1-1,0 0,1 0,-1 1,0-1,1 0,-1 0,1 0,-1 0,1 1,-1-1,0 0,1 0,-1 0,1 0,-1 0,1 0,-1 0,1 0,7-2,0-1,0 1,0-1,-1 0,1-1,7-5,144-91,97-80,81-70,534-417,88-66,-747 578,-73 62,-132 89,0 0,0 0,0 0,1 1,0 0,11-3,-19 6,1 0,-1 0,1 0,-1 0,0 0,1 0,-1 0,0 0,1 0,-1 0,1 0,-1 0,0 0,1 1,-1-1,0 0,1 0,-1 0,0 1,0-1,1 0,-1 1,0-1,0 0,1 0,-1 1,0-1,0 0,0 1,1-1,-1 0,0 1,0-1,0 1,0-1,0 0,0 1,0-1,0 0,0 1,0-1,0 1,0-1,0 0,0 1,-2 5,1-1,-1 0,0 1,-1-1,1 0,-5 6,-103 144,-101 106,-79 85,-140 157,-557 672,862-1016,58-65,58-72,9-22,0 1,0-1,0 0,1 0,-1 1,0-1,0 0,0 0,0 1,0-1,1 0,-1 0,0 0,0 1,0-1,1 0,-1 0,0 0,0 0,1 0,-1 1,0-1,0 0,1 0,-1 0,0 0,1 0,-1 0,0 0,0 0,1 0,-1 0,0 0,0 0,1 0,-1 0,0 0,1 0,-1 0,0-1,0 1,1 0,-1 0,0 0,0 0,1 0,-1-1,17-7,1-2,-2 0,24-19,158-123,102-90,72-65,-189 155,1090-875,-1059 867,-79 67,-131 90,0 1,0-1,1 1,-1 0,1 0,-1 1,8-3,-11 4,-1 1,0-1,1 0,-1 0,0 0,1 0,-1 0,0 0,1 0,-1 1,0-1,1 0,-1 0,0 0,0 1,1-1,-1 0,0 0,0 1,0-1,1 0,-1 1,0-1,0 0,0 0,0 1,1-1,-1 0,0 1,0-1,0 1,0-1,0 0,0 1,0-1,0 0,0 1,0-1,0 0,0 1,0-1,-1 0,1 1,0-1,0 0,0 1,0-1,-1 0,1 0,0 1,0-1,-1 1,-8 15,0 1,-2-2,-13 17,-140 170,-94 95,-150 165,-491 572,801-912,95-118,0 0,0 0,1 0,-1 1,1-1,-3 9,5-13,0 0,0 1,0-1,0 0,0 1,0-1,0 0,0 1,0-1,0 0,0 0,0 1,0-1,1 0,-1 0,0 1,0-1,0 0,0 0,1 1,-1-1,0 0,0 0,1 0,-1 1,0-1,0 0,1 0,-1 0,0 0,0 0,1 0,-1 1,0-1,0 0,1 0,-1 0,0 0,1 0,-1 0,0 0,1 0,-1 0,0-1,0 1,1 0,-1 0,0 0,1 0,-1 0,0 0,0 0,1-1,-1 1,0 0,1 0,15-8,1-1,29-20,163-121,117-96,85-69,420-309,19 30,-586 427,-211 135,67-30,-114 59,-1 1,1 0,-1 1,1-1,0 1,11-1,-16 2,0 0,0 0,0 0,0 0,-1 0,1 1,0-1,0 0,0 0,0 1,0-1,0 1,0-1,0 1,-1-1,1 1,0-1,0 1,-1 0,1-1,0 1,-1 0,1 0,0-1,-1 1,1 0,-1 0,0 0,1 2,0 1,-1 0,0 0,0 0,0 0,0 0,-1 0,1 0,-1-1,0 1,-2 6,-6 13,-19 39,-141 217,-102 118,-306 405,-2 2,442-600,130-194,2 1,-1-1,1 1,-3 12,7-22,1 0,0-1,-1 1,1 0,0 0,0-1,0 1,-1 0,1 0,0-1,0 1,0 0,0 0,0 0,0-1,1 1,-1 0,0 0,0-1,0 1,1 0,-1 0,0-1,1 1,-1 0,1-1,-1 1,1 0,-1-1,1 1,-1-1,1 1,0-1,-1 1,1-1,0 1,3-1,-1 0,0 0,0 0,0 0,0-1,0 1,1-1,-1 0,0 0,0 0,4-2,65-35,204-141,129-108,-91 61,411-292,8 21,-466 330,-214 135,63-29,-111 60,-1-1,0 0,1 1,-1 0,1 0,-1 0,1 0,4 1,-8 0,0 0,0 0,-1 0,1 0,0 1,-1-1,1 0,0 0,-1 0,1 1,-1-1,1 1,0-1,-1 0,1 1,-1-1,1 1,-1-1,1 1,-1-1,1 1,-1 0,0-1,1 1,-1-1,0 1,1 0,-1-1,0 1,0 0,0-1,0 1,0 0,0 0,0-1,0 2,0 3,-1 1,0-1,-1 0,1 0,-1 1,0-1,-4 7,-42 71,-145 178,-101 98,-444 498,277-326,323-366,109-121,26-33,3-11,0 0,0 1,0-1,0 0,0 0,0 0,0 0,0 1,0-1,1 0,-1 0,0 0,0 0,0 0,0 1,0-1,1 0,-1 0,0 0,0 0,0 0,0 0,1 0,-1 0,0 0,0 0,0 0,1 0,-1 0,0 0,0 0,0 0,1 0,-1 0,0 0,0 0,6-1,-1-1,0 0,0 0,-1-1,1 1,5-4,68-47,197-155,129-109,-10 5,1265-974,-1483 1158,-125 97,-38 26,-8 6,-5 1,-1 0,1 0,-1 0,0 0,0 0,1 0,-1 0,-1-1,1 1,0 0,-2 2,-40 48,-147 151,-112 109,61-65,-842 888,910-937,149-170,-38 58,61-84,0-1,1 1,-1-1,0 1,0-1,1 1,-1-1,1 1,-1 0,1-1,0 1,0 0,0 3,0-5,0 1,1-1,-1 1,1-1,-1 0,1 1,-1-1,0 0,1 1,0-1,-1 0,1 0,-1 1,1-1,-1 0,1 0,-1 0,1 0,-1 0,1 0,0 0,-1 0,1 0,-1 0,1 0,-1 0,1 0,0 0,-1 0,1-1,-1 1,2-1,19-7,0-2,0-1,31-20,161-113,845-689,-912 696,-105 89,-39 46,0 0,0-1,-1 1,1-1,-1 1,0-1,1 0,-1 1,1-6,-2 7,0 1,0-1,0 1,0-1,-1 1,1-1,0 1,0-1,0 1,-1-1,1 1,0-1,0 1,-1 0,1-1,0 1,-1-1,1 1,0 0,-1-1,1 1,-1 0,1-1,-1 1,1 0,-1 0,1 0,0-1,-1 1,1 0,-1 0,0 0,1 0,-1 0,1 0,-1 0,1 0,-1 0,1 0,-1 0,-7 1,1 0,-1 0,1 1,-15 5,-204 92,-159 101,-117 81,-229 142,-609 338,988-583,84-66,225-96,-2-3,-63 10,92-20,1-1,-1-1,0-1,0 0,1-1,-1-1,0 0,1-1,-29-9,30 5,-1 0,1 0,0-2,1 1,0-2,0 0,1 0,0-1,-12-16,-36-43,-46-49,88 102,0 1,-1 1,-1 0,-37-20,33 24,0 0,0 2,-1 0,0 2,-30-5,7 5,0 3,0 2,-57 3,-214 40,-327 114,268-58,135-50,228-45,-1 0,0-1,0-1,0-1,0 0,1 0,-1-2,-20-5,32 6,0 0,-1 0,1 0,0 0,0-1,1 1,-1-1,0 0,1 0,0-1,0 1,0-1,0 1,0-1,1 0,-1 0,1 0,0-1,1 1,-1 0,1-1,-1 1,0-9,1-6,1 0,0 0,2 0,0 0,1 0,1 1,12-37,15-32,49-97,289-491,-239 447,-21 23,-99 183,9-29,-18 47,0-1,1 1,-2-1,1 0,0 0,-1 1,0-1,-1-7,1 11,0-1,-1 1,1 0,0 0,-1 0,1-1,-1 1,0 0,1 0,-1 0,0 0,0 0,1 0,-1 0,0 0,0 1,0-1,0 0,0 0,0 1,-1-1,1 1,0-1,0 1,-2-1,-1 0,-1 1,1-1,-1 1,0 0,1 0,-1 1,1-1,-1 1,-6 2,-31 12,1 1,-76 42,-182 118,-365 252,379-242,89-62,186-117,-2-1,1 0,-1 0,0-1,-18 5,23-13,9-8,4 1,0 1,1-1,13-13,155-148,112-73,212-133,31 47,-458 293,119-44,-170 73,1 1,0 1,0 1,0 1,1 1,36 0,-52 3,0 1,0 0,-1 0,1 0,0 1,-1-1,1 2,-1-1,0 1,1 0,-1 0,-1 1,1-1,0 2,-1-1,0 0,0 1,0 0,5 7,-3 0,-1-1,0 1,-1 0,0 0,0 1,-2-1,0 1,0 0,1 18,0 24,-2 0,-7 63,-19 130,-3 34,24-214,3 0,9 72,-7-117,2 0,0 0,2-1,0 0,2 0,0-1,12 21,-13-30,1-1,0 0,0 0,1 0,0-1,1-1,0 0,1 0,0-1,0 0,1-1,0 0,16 6,-1-3,0-2,0 0,1-2,0-2,0 0,0-2,48-2,13-6,0-3,129-32,278-100,159-101,-1-27,13-5,-375 168,-270 99,0 0,0 2,1 0,-1 2,1 0,25 1,-45 2,0 0,-1 0,1 0,0 1,-1-1,1 1,0 0,-1-1,1 1,-1 1,1-1,-1 0,1 0,-1 1,0 0,0-1,0 1,0 0,0 0,0 0,0 0,-1 0,1 0,-1 1,0-1,1 1,-1-1,0 1,0-1,-1 1,1-1,0 1,-1 0,0 0,0-1,0 5,0 4,-1 1,0-1,-1 0,-1-1,-4 14,-5 12,-19 37,-132 220,-340 482,358-559,5 2,101-143,37-71,0 1,0 0,0 0,1-1,0 1,0 0,0 10,1-14,0 0,0 0,0 0,0 0,0-1,0 1,1 0,-1 0,0 0,1-1,-1 1,0 0,1 0,-1-1,1 1,-1 0,1-1,0 1,-1-1,1 1,0 0,-1-1,1 0,0 1,0-1,-1 1,1-1,0 0,0 0,0 1,-1-1,1 0,1 0,3 0,0 0,0 0,1-1,-1 0,0 0,0 0,-1-1,8-2,43-21,98-62,172-127,186-141,470-310,-753 531,-211 125,0 0,0 1,1 1,0 0,36-7,-52 14,-1-1,1 1,0 0,0 0,-1 0,1 0,0 0,-1 0,1 0,0 1,-1-1,1 1,0-1,-1 1,1-1,-1 1,1 0,-1 0,1 0,-1 0,0 0,1 0,-1 0,0 0,0 1,0-1,0 0,0 1,0-1,0 1,0-1,-1 1,1 0,-1-1,1 1,-1-1,1 1,-1 0,0-1,0 1,0 0,0 0,0-1,-1 4,0 6,0 0,-1 0,0 0,-5 13,-31 74,-102 182,-84 128,-140 266,230-383,114-243,3 1,-16 70,31-110,0 0,0 0,1 0,1 1,-1-1,1 0,1 0,0 0,0 1,1-1,0 0,4 11,-4-17,0 0,0 1,0-1,0 0,1-1,-1 1,1 0,0-1,-1 1,1-1,0 0,1 0,2 2,1-1,0-1,0 1,0-2,0 1,0-1,0 0,0 0,10 0,17-4,0 0,-1-3,0 0,58-21,240-101,621-333,-271 122,-376 204,-238 109,90-24,-139 46,1 0,24-1,-37 5,0 0,0 0,0 1,1-1,-1 1,-1 1,12 2,-15-3,1 1,-1-1,1 0,-1 1,1 0,-1-1,0 1,0 0,0 0,0 0,0 0,0 1,-1-1,1 0,1 3,-1 0,-1 0,1 0,-1 0,0 0,0 0,0 0,0 1,-1-1,-1 9,-3 16,-2 0,-1 0,-1 0,-2-1,-15 33,-133 261,-318 505,125-228,246-403,83-141,21-53,1 0,-1 0,0 0,1 1,-1-1,1 0,0 0,0 1,0-1,1 5,0-7,-1 0,1 0,-1 0,1-1,-1 1,1 0,-1 0,1 0,0-1,-1 1,1 0,0-1,0 1,-1 0,1-1,0 1,0-1,0 1,0-1,0 0,0 1,0-1,0 0,0 0,0 0,0 0,0 0,0 0,2 0,4-1,0 0,0 0,1-1,-1 0,0-1,12-5,42-24,83-59,164-131,653-531,-245 186,-556 447,-154 115,1 0,0 0,0 1,0 0,0 0,1 0,15-4,-19 13,-6 8,-4-1,0 0,-13 18,-130 172,-107 123,19-29,-732 946,798-1006,138-188,-29 53,60-98,1 1,-1-1,1 0,0 1,0-1,0 0,0 1,1-1,-1 6,1-9,0 1,0 0,0-1,0 1,1-1,-1 1,0-1,0 1,1-1,-1 1,0 0,1-1,-1 0,1 1,-1-1,0 1,1-1,-1 1,1-1,-1 0,1 1,-1-1,1 0,0 0,-1 1,1-1,-1 0,1 0,-1 0,1 0,0 0,-1 0,1 0,-1 0,1 0,0 0,-1 0,2 0,4-1,1-1,0 1,-1-1,0 0,11-6,67-36,180-127,107-88,-23 10,303-212,9 19,-383 273,-224 140,83-35,-129 61,1 0,-1 1,1 0,-1 1,1-1,12 1,-18 1,-1 0,0 0,1 0,-1 0,1 0,-1 0,0 1,0-1,1 1,-1-1,0 1,0-1,1 1,-1 0,0 0,0-1,0 1,0 0,0 0,0 0,0 0,-1 0,1 0,0 1,1 1,-2 0,1 0,0 1,-1-1,1 0,-1 1,0-1,0 1,-1-1,1 1,-1-1,-1 7,-3 8,-1 0,-10 19,-138 238,-112 128,-196 259,-257 385,571-806,135-220,1 1,2 1,0 0,-9 31,19-52,-1 0,1 0,-1 0,1 0,0 0,0 0,0 0,0 0,0 0,1 0,-1 0,1 0,-1 0,1 0,1 3,-1-4,0 0,0 0,0 0,0 0,0-1,0 1,0 0,0-1,0 1,1-1,-1 1,0-1,0 1,1-1,-1 0,0 0,0 1,1-1,-1 0,0 0,1-1,1 1,5-1,1-1,-1 0,0 0,15-7,61-32,159-108,306-235,-2-23,-146 108,-254 193,-102 80,-45 25,1 1,-1-1,1 1,0-1,-1 1,1 0,0-1,-1 1,1 0,0 0,0 0,-1-1,1 1,0 0,0 0,-1 0,1 0,0 0,0 0,-1 1,1-1,0 0,0 0,-1 0,2 1,-2 0,0 1,0-1,0 0,0 0,0 1,0-1,0 0,0 0,-1 0,1 1,0-1,-1 0,1 0,-1 0,0 0,1 0,-2 2,-30 46,-112 135,-81 86,-2-2,-250 298,346-402,103-119,27-34,1-11,0 0,0 0,0 1,0-1,0 0,1 0,-1 0,0 0,0 1,0-1,1 0,-1 0,0 0,0 0,1 0,-1 0,0 0,0 1,0-1,1 0,-1 0,0 0,0 0,1 0,-1 0,0 0,0 0,1 0,-1 0,0-1,1 1,5-2,0 0,-1 0,1-1,0 0,8-6,69-49,205-167,137-123,90-79,-495 410,1241-1015,29 53,-960 753,-99 85,-155 104,-72 35,0 0,0 1,0-1,1 1,-1 0,1 1,-1-1,9 0,-12 2,-1-1,1 0,0 0,-1 0,1 1,0-1,-1 0,1 1,0-1,-1 0,1 1,-1-1,1 1,-1-1,1 1,-1-1,1 1,-1-1,1 1,-1 0,0-1,1 1,-1 0,0-1,1 1,-1 0,0-1,0 1,0 0,0-1,0 1,0 0,0 0,0-1,0 1,0 0,0-1,-1 2,0 6,-2 0,1 0,-1-1,0 1,-1-1,-4 7,-165 234,-145 151,-387 450,-95 117,601-717,183-229,1 1,-26 45,41-65,0-1,0 0,0 0,0 1,-1-1,1 0,0 0,0 1,0-1,0 0,0 0,0 1,0-1,0 0,0 0,0 1,0-1,0 0,0 0,0 1,0-1,1 0,-1 0,0 1,0-1,0 0,0 0,0 1,0-1,1 0,-1 0,0 0,0 1,14-5,5-9,35-28,213-196,159-162,111-111,253-239,1273-1227,-1687 1601,-116 99,-230 243,-2 0,47-74,-74 105,1 0,-1 1,0-1,0 0,0 0,-1 0,1-1,0 1,-1 0,0 0,1 0,-1 0,0-1,0 1,0 0,0 0,0 0,-2-4,2 5,-1 1,1-1,-1 0,1 1,-1-1,0 1,1-1,-1 1,0-1,1 1,-1-1,0 1,0 0,1-1,-1 1,0 0,0 0,-1-1,-25 2,6 4,0 1,-38 17,-104 56,-351 220,-196 158,-513 386,6 31,567-405,126-99,148-121,319-214,-1-2,-66 27,116-57,0 0,0-1,0 0,-1 0,1-1,-14 1,20-2,1 0,-1 0,0 0,1 0,-1 0,0-1,1 1,-1-1,0 1,1-1,-1 0,1 0,-1 1,1-1,0 0,-1 0,1 0,0-1,0 1,-1 0,1 0,0-1,0 1,-1-3,0-1,1 1,0-1,0 1,1-1,-1 0,1 1,0-1,0 0,1 1,0-1,2-8,3-12,1 0,17-35,34-60,82-123,214-289,121-112,394-440,34 19,-630 745,25-37,-204 234,-82 106,-1 1,16-33,-26 47,-1 0,1 0,0 0,-1 0,1 0,-1 0,1 0,-1 0,0-3,0 4,0 1,0-1,-1 1,1-1,0 1,0 0,0-1,0 1,-1-1,1 1,0-1,0 1,-1 0,1-1,0 1,-1 0,1-1,-1 1,1 0,0-1,-1 1,1 0,-1 0,1 0,0-1,-1 1,1 0,-1 0,1 0,-2 0,-4 0,-1 1,0 1,0-1,1 1,-1 0,1 1,-1 0,1 0,-9 6,-367 241,-228 209,-148 146,-1247 1091,1149-962,460-401,149-138,236-187,-1 0,0-1,-21 8,13-12,20-3,-1 0,1 0,-1 0,1 0,-1-1,1 1,-1 0,1 0,-1-1,1 1,0 0,-1-1,1 1,-1 0,1-1,0 1,-1-1,1 1,0-1,-1 1,1 0,0-1,-1 0,1-3,0 0,0 0,0-1,0 1,1 0,-1 0,1 0,0 1,0-1,1 0,2-6,11-25,20-33,184-281,129-155,314-410,315-450,-724 976,-204 309,48-112,-90 175,-1 0,-1-1,5-22,-9 35,-1 1,1-1,-1 0,0 1,0-1,0 0,0 0,-1 1,1-1,-1 1,0-1,0 0,-1 1,-1-5,1 6,0 0,0 0,1 0,-1 0,0 0,-1 1,1-1,0 1,0 0,-1-1,1 1,0 0,-1 0,1 1,-1-1,0 0,1 1,-1 0,1-1,-4 1,-8 0,1 1,0 0,-1 1,1 1,-23 6,-48 22,2 3,-104 58,-339 217,-104 108,-25 45,45-14,92-62,117-87,124-96,111-90,160-110,0 0,-1 0,1 0,-1-1,-8 2,13-3,1-1,0 0,-1 0,1 0,-1 0,1 0,0 0,-1 0,1 0,-1 0,1 0,0 0,-1 0,1 0,-1 0,1 0,0-1,-1 1,1 0,0 0,-1 0,1 0,0-1,-1 1,1 0,0 0,-1-1,1 1,0 0,0-1,-1 1,1 0,0-1,0 1,0 0,0-1,-1 1,1 0,0-1,0 1,0-1,0 1,0 0,0-1,0 1,0-1,0 1,0 0,0-1,0 0,2-4,-1-1,1 1,0 0,0 0,1 0,3-6,44-64,142-173,110-104,1209-1227,-1242 1320,-80 85,-75 78,-111 94,-1 0,1 0,0 0,0 1,-1-1,1 1,0 0,0 0,6-2,-9 3,1 0,-1 0,1 0,-1 0,0 1,1-1,-1 0,0 0,1 0,-1 0,0 1,1-1,-1 0,0 0,1 1,-1-1,0 0,0 0,1 1,-1-1,0 0,0 1,0-1,1 0,-1 1,0-1,0 0,0 1,0-1,0 1,0-1,0 0,0 1,0-1,0 0,0 1,0-1,0 1,0-1,0 0,0 1,0 0,-3 9,0 1,-1-1,-10 20,13-26,-66 127,-13 27,62-118,-23 77,38-107,1 0,0 0,0 1,1 12,1-20,0 1,0-1,1 0,-1 1,1-1,0 0,0 1,0-1,0 0,0 0,1 0,3 5,-3-6,0 1,0-1,0 0,1 0,-1 0,1-1,0 1,-1-1,1 1,0-1,0 0,0 0,0 0,6 1,1-1,1 0,-1 0,1-1,0-1,19-3,33-11,-1-2,-1-3,64-31,365-185,126-100,229-148,595-326,-1152 667,-271 137,0 0,0 0,21-3,-36 8,0 1,0-1,0 1,1 0,-1 0,0 0,0 0,0 0,0 0,0 0,1 1,-1-1,0 1,0 0,0-1,0 1,0 0,0 0,-1 0,4 3,-4-2,0-1,0 2,-1-1,1 0,0 0,-1 0,1 0,-1 0,0 0,0 1,0-1,0 0,0 0,0 0,0 0,-1 1,1-1,-1 0,0 0,-1 3,-5 13,0-1,-2 0,-12 20,-196 258,-124 108,-47 37,23-33,72-78,95-102,184-210,-23 37,31-37,6-16,0-1,0 0,0 0,0 1,0-1,0 0,0 0,0 1,0-1,0 0,0 0,0 1,1-1,-1 0,0 0,0 1,0-1,0 0,0 0,1 0,-1 1,0-1,0 0,0 0,1 0,-1 0,0 1,0-1,1 0,-1 0,0 0,0 0,1 0,-1 0,1 0,3 0,0-1,0 0,0 0,1 0,-1-1,0 1,-1-1,1 0,4-3,76-46,239-177,144-119,80-68,806-596,-1094 826,-105 82,-150 101,0 0,0 0,0 0,0 0,0 1,8-2,-12 3,1 0,-1 0,0 0,1 0,-1 0,0 0,1 0,-1 0,0 0,0 1,1-1,-1 0,0 0,1 0,-1 0,0 1,0-1,1 0,-1 0,0 0,0 1,1-1,-1 0,0 1,0-1,0 0,0 0,1 1,-1-1,0 0,0 1,0-1,0 0,0 1,0-1,0 0,0 1,0-1,0 0,0 1,0-1,0 0,0 1,0-1,0 0,0 1,-1-1,1 0,0 1,0-1,0 0,0 0,-1 1,1-1,-12 22,0-2,-1 1,-26 29,-136 164,65-83,-443 557,422-491,125-187,0 0,1 1,0-1,0 1,2 1,-1-1,1 0,-2 15,5-24,0 0,0 0,1 0,-1 0,0 0,1 0,-1-1,1 1,-1 0,1 0,0 0,0-1,0 1,0-1,0 1,0-1,0 1,1-1,-1 1,0-1,4 2,-1-1,1 0,-1 0,1 0,0-1,0 0,0 0,0 0,0 0,0-1,0 0,0 0,5-1,33-5,0-2,-1-1,61-23,257-104,241-120,-58 24,5 22,-269 127,-252 77,-1 1,1 1,0 1,0 1,30 2,-50 1,-1 0,1 0,-1 0,0 1,1 0,-1 0,0 1,0 0,7 4,-10-5,1 1,-1 0,0 0,0-1,0 2,-1-1,1 0,-1 0,0 1,1 0,-2-1,3 6,-1 2,-1 1,0-1,0 1,-2-1,1 1,-1 0,-1-1,0 1,-1-1,-4 17,-10 35,-3-2,-33 73,-104 201,-51 63,-106 220,219-390,88-212,0 1,1 1,2-1,-1 0,2 1,-1 30,3-45,0 0,1 0,-1 1,1-1,-1 0,1 0,0 0,1 0,-1 0,0 0,1 0,-1 0,1-1,0 1,0 0,0-1,0 0,1 1,-1-1,1 0,-1 0,1 0,0-1,-1 1,1-1,0 1,6 1,-1-1,0 0,0-1,0 0,0-1,16 0,0-2,42-9,185-65,470-220,43-16,-614 267,-142 43,0 0,1 0,0 1,-1 1,1 0,-1 0,10 1,-16-1,0 1,-1-1,1 1,0 0,-1-1,1 1,-1 0,1 0,-1 0,1 0,-1 0,0 0,0 0,1 1,1 2,-2-2,0 0,0 0,0 1,0-1,-1 1,1-1,0 1,-1-1,0 1,0-1,0 1,0 0,-1 3,-2 11,-1-1,0-1,-2 1,0-1,-9 18,-69 124,-108 149,29-48,93-130,66-121,1 0,0 0,0 0,1 1,0-1,0 1,0 12,2-19,0 1,0-1,0 0,0 0,1 0,-1 0,0 1,1-1,-1 0,1 0,-1 0,1 0,-1 0,1 0,0 0,0 0,-1 0,1-1,0 1,0 0,2 1,-1-1,1 0,0 0,0 0,0-1,0 1,-1-1,1 1,0-1,0 0,0 0,0-1,5 0,18-5,-1 0,0-2,39-18,153-79,395-230,-477 259,30-15,-156 86,0 0,0 1,1 0,-1 1,1-1,12-1,-21 5,-1 0,0 0,1 0,-1 0,1 1,-1-1,0 0,1 0,-1 0,0 0,1 1,-1-1,0 0,0 0,1 1,-1-1,0 0,1 0,-1 1,0-1,0 0,0 1,1-1,-1 0,0 1,0-1,0 1,0-1,0 0,0 1,0-1,0 0,0 1,0-1,0 1,0-1,0 0,0 1,0-1,0 0,0 1,0-1,-1 1,1-1,0 0,0 1,0-1,-1 0,1 0,0 1,0-1,-1 1,-4 7,0 1,-1 0,0-1,-7 7,-156 160,-119 97,-705 628,492-449,395-354,87-75,29-27,48-37,83-69,562-466,-617 499,-74 62,-12 16,-1 0,0-1,1 1,-1 0,0 0,1 0,-1 0,0 0,1 0,-1 0,0 0,1 0,-1 0,0 1,1-1,-1 0,0 0,1 1,-1-1,1 0,-1 1,1-1,-1 0,0 2,-135 78,-147 104,-121 89,-1324 916,1470-1014,89-65,76-56,73-47,20-8,-1 1,1 0,0 0,0 0,0 0,-1 0,1 0,0 0,0 0,0 0,-1 0,1-1,0 1,0 0,0 0,-1 0,1 0,0 0,0-1,0 1,0 0,0 0,0 0,-1-1,1 1,0 0,0 0,0-1,0 1,0 0,0 0,0 0,0-1,0 1,0 0,0 0,0-1,0 1,0 0,0 0,0 0,0-1,1 1,-1 0,0-1,4-7,0 0,1 0,0 0,0 0,6-6,146-172,44-58,-181 210,-19 33,-1 0,1 0,0-1,-1 1,1 0,-1-1,0 1,1-1,-1 1,0 0,0-1,0 1,0-1,0 1,-1-2,1 2,-1 1,1-1,-1 1,1-1,-1 1,1-1,-1 1,1-1,-1 1,0-1,1 1,-1 0,0-1,0 1,1 0,-1 0,0 0,1-1,-1 1,0 0,0 0,1 0,-1 0,0 0,0 0,1 1,-1-1,-1 0,-7 2,0 0,0 1,-17 7,-184 99,-137 103,-91 75,-480 342,533-359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0T15:27:45.651"/>
    </inkml:context>
    <inkml:brush xml:id="br0">
      <inkml:brushProperty name="width" value="0.5" units="cm"/>
      <inkml:brushProperty name="height" value="1" units="cm"/>
      <inkml:brushProperty name="color" value="#F7CA09"/>
      <inkml:brushProperty name="tip" value="rectangle"/>
      <inkml:brushProperty name="rasterOp" value="maskPen"/>
      <inkml:brushProperty name="ignorePressure" value="1"/>
    </inkml:brush>
  </inkml:definitions>
  <inkml:trace contextRef="#ctx0" brushRef="#br0">12658 1334,'0'0,"-2"-1,-123-116,-199-174,245 227,-4 4,-117-65,76 62,-3 5,-228-69,-285-30,-1277-93,282 230,1217 50,-783 162,913-120,4 12,4 13,4 11,5 13,-403 245,386-177,9 12,-438 409,449-341,11 11,-284 402,68 70,369-553,-148 405,208-467,6 2,6 1,-14 145,36-174,5 0,4 0,6 0,26 159,-7-151,5-1,5-2,93 214,-60-194,6-2,155 214,-108-193,239 236,188 76,59-67,-320-242,6-14,7-12,356 106,-297-135,5-16,556 61,-499-112,842-41,-813-35,759-168,-749 90,764-304,-840 254,-7-17,425-280,-151-7,-104-26,-403 345,145-204,-194 223,126-241,-166 264,-5-2,-5-2,-4-2,-6-1,-6-2,-4-1,-6-1,-5 0,-5-1,-16-228,-11 180,-7 2,-8 1,-63-191,16 127,-179-361,126 341,-10 5,-11 7,-10 7,-387-418,409 510,-5 7,-301-209,323 262,-4 6,-3 5,-4 6,-205-66,160 79,-260-39,-116 24,533 63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03-07T01:18:18.127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9296 15416 16383 0 0,'0'0'0'0'0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customXml" Target="../ink/ink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26" Type="http://schemas.openxmlformats.org/officeDocument/2006/relationships/image" Target="../media/image41.jpeg"/><Relationship Id="rId39" Type="http://schemas.openxmlformats.org/officeDocument/2006/relationships/image" Target="../media/image3.png"/><Relationship Id="rId21" Type="http://schemas.openxmlformats.org/officeDocument/2006/relationships/image" Target="../media/image36.png"/><Relationship Id="rId34" Type="http://schemas.openxmlformats.org/officeDocument/2006/relationships/image" Target="../media/image49.pn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29" Type="http://schemas.openxmlformats.org/officeDocument/2006/relationships/image" Target="../media/image44.png"/><Relationship Id="rId41" Type="http://schemas.openxmlformats.org/officeDocument/2006/relationships/image" Target="../media/image5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24" Type="http://schemas.openxmlformats.org/officeDocument/2006/relationships/image" Target="../media/image39.png"/><Relationship Id="rId32" Type="http://schemas.openxmlformats.org/officeDocument/2006/relationships/image" Target="../media/image47.jpeg"/><Relationship Id="rId37" Type="http://schemas.openxmlformats.org/officeDocument/2006/relationships/image" Target="../media/image52.png"/><Relationship Id="rId40" Type="http://schemas.openxmlformats.org/officeDocument/2006/relationships/customXml" Target="../ink/ink4.xml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28" Type="http://schemas.openxmlformats.org/officeDocument/2006/relationships/image" Target="../media/image43.png"/><Relationship Id="rId36" Type="http://schemas.openxmlformats.org/officeDocument/2006/relationships/image" Target="../media/image51.png"/><Relationship Id="rId10" Type="http://schemas.openxmlformats.org/officeDocument/2006/relationships/image" Target="../media/image25.png"/><Relationship Id="rId19" Type="http://schemas.openxmlformats.org/officeDocument/2006/relationships/image" Target="../media/image34.jpeg"/><Relationship Id="rId31" Type="http://schemas.openxmlformats.org/officeDocument/2006/relationships/image" Target="../media/image46.jpe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jpeg"/><Relationship Id="rId22" Type="http://schemas.openxmlformats.org/officeDocument/2006/relationships/image" Target="../media/image37.png"/><Relationship Id="rId27" Type="http://schemas.openxmlformats.org/officeDocument/2006/relationships/image" Target="../media/image42.png"/><Relationship Id="rId30" Type="http://schemas.openxmlformats.org/officeDocument/2006/relationships/image" Target="../media/image45.png"/><Relationship Id="rId35" Type="http://schemas.openxmlformats.org/officeDocument/2006/relationships/image" Target="../media/image50.png"/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5" Type="http://schemas.openxmlformats.org/officeDocument/2006/relationships/image" Target="../media/image40.png"/><Relationship Id="rId33" Type="http://schemas.openxmlformats.org/officeDocument/2006/relationships/image" Target="../media/image48.png"/><Relationship Id="rId38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Sb9IF7wBnus?feature=oembed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5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sv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.xml"/><Relationship Id="rId5" Type="http://schemas.openxmlformats.org/officeDocument/2006/relationships/image" Target="../media/image4.png"/><Relationship Id="rId4" Type="http://schemas.openxmlformats.org/officeDocument/2006/relationships/customXml" Target="../ink/ink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4eIDBV4Mpek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45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657265" y="1108444"/>
            <a:ext cx="16870043" cy="9177304"/>
          </a:xfrm>
          <a:custGeom>
            <a:avLst/>
            <a:gdLst/>
            <a:ahLst/>
            <a:cxnLst/>
            <a:rect l="l" t="t" r="r" b="b"/>
            <a:pathLst>
              <a:path w="16870043" h="9177304">
                <a:moveTo>
                  <a:pt x="0" y="0"/>
                </a:moveTo>
                <a:lnTo>
                  <a:pt x="16870043" y="0"/>
                </a:lnTo>
                <a:lnTo>
                  <a:pt x="16870043" y="9177304"/>
                </a:lnTo>
                <a:lnTo>
                  <a:pt x="0" y="91773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457641" y="1846699"/>
            <a:ext cx="13372718" cy="2229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21"/>
              </a:lnSpc>
            </a:pPr>
            <a:r>
              <a:rPr lang="en-US" sz="16857" b="1" spc="16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Public Image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17458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52A700-4888-0FEE-7621-6669D6F43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1EB702B5-A611-0672-4944-D85D3C2538C0}"/>
              </a:ext>
            </a:extLst>
          </p:cNvPr>
          <p:cNvSpPr txBox="1"/>
          <p:nvPr/>
        </p:nvSpPr>
        <p:spPr>
          <a:xfrm>
            <a:off x="3266827" y="3713735"/>
            <a:ext cx="11754346" cy="2854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46"/>
              </a:lnSpc>
            </a:pPr>
            <a:r>
              <a:rPr lang="en-US" sz="8200">
                <a:solidFill>
                  <a:srgbClr val="F4F7F8"/>
                </a:solidFill>
                <a:latin typeface="Frutiger"/>
                <a:ea typeface="Frutiger"/>
                <a:cs typeface="Frutiger"/>
                <a:sym typeface="Frutiger"/>
              </a:rPr>
              <a:t>What does that video have to do with Rotary?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4064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40580" y="0"/>
            <a:ext cx="13642848" cy="10287000"/>
          </a:xfrm>
          <a:custGeom>
            <a:avLst/>
            <a:gdLst/>
            <a:ahLst/>
            <a:cxnLst/>
            <a:rect l="l" t="t" r="r" b="b"/>
            <a:pathLst>
              <a:path w="13642848" h="10287000">
                <a:moveTo>
                  <a:pt x="0" y="0"/>
                </a:moveTo>
                <a:lnTo>
                  <a:pt x="13642848" y="0"/>
                </a:lnTo>
                <a:lnTo>
                  <a:pt x="1364284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0" y="0"/>
            <a:ext cx="4570857" cy="10284428"/>
            <a:chOff x="0" y="0"/>
            <a:chExt cx="3047238" cy="68562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47238" cy="6856349"/>
            </a:xfrm>
            <a:custGeom>
              <a:avLst/>
              <a:gdLst/>
              <a:ahLst/>
              <a:cxnLst/>
              <a:rect l="l" t="t" r="r" b="b"/>
              <a:pathLst>
                <a:path w="3047238" h="6856349">
                  <a:moveTo>
                    <a:pt x="0" y="0"/>
                  </a:moveTo>
                  <a:lnTo>
                    <a:pt x="3047238" y="0"/>
                  </a:lnTo>
                  <a:lnTo>
                    <a:pt x="3047238" y="6856349"/>
                  </a:lnTo>
                  <a:lnTo>
                    <a:pt x="0" y="6856349"/>
                  </a:lnTo>
                  <a:close/>
                </a:path>
              </a:pathLst>
            </a:custGeom>
            <a:solidFill>
              <a:srgbClr val="F4F7F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-3715726" y="2832294"/>
            <a:ext cx="8356306" cy="4545831"/>
          </a:xfrm>
          <a:custGeom>
            <a:avLst/>
            <a:gdLst/>
            <a:ahLst/>
            <a:cxnLst/>
            <a:rect l="l" t="t" r="r" b="b"/>
            <a:pathLst>
              <a:path w="8356306" h="4545831">
                <a:moveTo>
                  <a:pt x="0" y="0"/>
                </a:moveTo>
                <a:lnTo>
                  <a:pt x="8356306" y="0"/>
                </a:lnTo>
                <a:lnTo>
                  <a:pt x="8356306" y="4545831"/>
                </a:lnTo>
                <a:lnTo>
                  <a:pt x="0" y="45458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927959" y="3951446"/>
            <a:ext cx="9978690" cy="2343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450"/>
              </a:lnSpc>
            </a:pPr>
            <a:r>
              <a:rPr lang="en-US" sz="6750" b="1">
                <a:solidFill>
                  <a:srgbClr val="FFFFFF"/>
                </a:solidFill>
                <a:latin typeface="Lato Bold"/>
                <a:ea typeface="Lato Bold"/>
                <a:cs typeface="Lato Bold"/>
                <a:sym typeface="Lato Bold"/>
              </a:rPr>
              <a:t>Branding Your Club &amp;</a:t>
            </a:r>
          </a:p>
          <a:p>
            <a:pPr algn="l">
              <a:lnSpc>
                <a:spcPts val="9450"/>
              </a:lnSpc>
            </a:pPr>
            <a:r>
              <a:rPr lang="en-US" sz="6750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Inviting Your Community!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741875" y="8281364"/>
            <a:ext cx="4546125" cy="2005636"/>
            <a:chOff x="0" y="0"/>
            <a:chExt cx="3030741" cy="1337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30728" cy="1337056"/>
            </a:xfrm>
            <a:custGeom>
              <a:avLst/>
              <a:gdLst/>
              <a:ahLst/>
              <a:cxnLst/>
              <a:rect l="l" t="t" r="r" b="b"/>
              <a:pathLst>
                <a:path w="3030728" h="1337056">
                  <a:moveTo>
                    <a:pt x="0" y="0"/>
                  </a:moveTo>
                  <a:lnTo>
                    <a:pt x="0" y="1337056"/>
                  </a:lnTo>
                  <a:lnTo>
                    <a:pt x="3030728" y="1337056"/>
                  </a:lnTo>
                  <a:lnTo>
                    <a:pt x="30307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219456"/>
            <a:ext cx="18283428" cy="1289304"/>
          </a:xfrm>
          <a:custGeom>
            <a:avLst/>
            <a:gdLst/>
            <a:ahLst/>
            <a:cxnLst/>
            <a:rect l="l" t="t" r="r" b="b"/>
            <a:pathLst>
              <a:path w="18283428" h="1289304">
                <a:moveTo>
                  <a:pt x="0" y="0"/>
                </a:moveTo>
                <a:lnTo>
                  <a:pt x="18283428" y="0"/>
                </a:lnTo>
                <a:lnTo>
                  <a:pt x="18283428" y="1289304"/>
                </a:lnTo>
                <a:lnTo>
                  <a:pt x="0" y="12893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214137" y="1310911"/>
            <a:ext cx="15902288" cy="26646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ts val="7200"/>
              </a:lnSpc>
              <a:buFont typeface="Arial"/>
              <a:buChar char="•"/>
            </a:pPr>
            <a:r>
              <a:rPr lang="en-US" sz="3750" spc="60" dirty="0">
                <a:solidFill>
                  <a:srgbClr val="17458F"/>
                </a:solidFill>
                <a:latin typeface="Roboto"/>
                <a:ea typeface="Roboto"/>
                <a:cs typeface="Roboto"/>
                <a:sym typeface="Roboto"/>
              </a:rPr>
              <a:t>What is the Brand of your Club? </a:t>
            </a:r>
            <a:endParaRPr lang="en-US" dirty="0">
              <a:ea typeface="Calibri"/>
              <a:cs typeface="Calibri"/>
            </a:endParaRPr>
          </a:p>
          <a:p>
            <a:pPr marL="571500" indent="-571500">
              <a:lnSpc>
                <a:spcPts val="7200"/>
              </a:lnSpc>
              <a:buFont typeface="Arial"/>
              <a:buChar char="•"/>
            </a:pPr>
            <a:r>
              <a:rPr lang="en-US" sz="3750" spc="60" dirty="0">
                <a:solidFill>
                  <a:srgbClr val="17458F"/>
                </a:solidFill>
                <a:latin typeface="Roboto"/>
                <a:ea typeface="Roboto"/>
                <a:cs typeface="Roboto"/>
                <a:sym typeface="Roboto"/>
              </a:rPr>
              <a:t>What makes your Club different from other Service Clubs</a:t>
            </a:r>
            <a:endParaRPr lang="en-US" dirty="0">
              <a:solidFill>
                <a:srgbClr val="000000"/>
              </a:solidFill>
              <a:latin typeface="Calibri"/>
              <a:ea typeface="Calibri"/>
              <a:cs typeface="Calibri"/>
              <a:sym typeface="Roboto"/>
            </a:endParaRPr>
          </a:p>
          <a:p>
            <a:pPr marL="571500" indent="-571500">
              <a:lnSpc>
                <a:spcPts val="7200"/>
              </a:lnSpc>
              <a:buFont typeface="Arial"/>
              <a:buChar char="•"/>
            </a:pPr>
            <a:r>
              <a:rPr lang="en-US" sz="3750" spc="60" dirty="0">
                <a:solidFill>
                  <a:srgbClr val="17458F"/>
                </a:solidFill>
                <a:latin typeface="Roboto"/>
                <a:ea typeface="Roboto"/>
                <a:cs typeface="Roboto"/>
                <a:sym typeface="Roboto"/>
              </a:rPr>
              <a:t>FIND YOUR CLUB’S …. </a:t>
            </a:r>
            <a:r>
              <a:rPr lang="en-US" sz="3750" b="1" spc="60" dirty="0">
                <a:solidFill>
                  <a:srgbClr val="17458F"/>
                </a:solidFill>
                <a:latin typeface="Roboto Bold"/>
                <a:ea typeface="Roboto Bold"/>
                <a:cs typeface="Roboto Bold"/>
                <a:sym typeface="Roboto Bold"/>
              </a:rPr>
              <a:t>Areas of Passion - Have they Changed?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942800" y="4199272"/>
            <a:ext cx="6780933" cy="3701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7"/>
              </a:lnSpc>
            </a:pPr>
            <a:r>
              <a:rPr lang="en-US" sz="3750" spc="56" dirty="0">
                <a:solidFill>
                  <a:srgbClr val="17458F"/>
                </a:solidFill>
                <a:latin typeface="Roboto"/>
                <a:ea typeface="Roboto"/>
                <a:cs typeface="Roboto"/>
                <a:sym typeface="Roboto"/>
              </a:rPr>
              <a:t>Youth services?</a:t>
            </a:r>
            <a:endParaRPr lang="en-US" dirty="0">
              <a:ea typeface="Calibri"/>
              <a:cs typeface="Calibri"/>
            </a:endParaRPr>
          </a:p>
          <a:p>
            <a:pPr algn="l">
              <a:lnSpc>
                <a:spcPts val="7128"/>
              </a:lnSpc>
            </a:pPr>
            <a:r>
              <a:rPr lang="en-US" sz="3750" spc="56" dirty="0">
                <a:solidFill>
                  <a:srgbClr val="17458F"/>
                </a:solidFill>
                <a:latin typeface="Roboto"/>
                <a:ea typeface="Roboto"/>
                <a:cs typeface="Roboto"/>
                <a:sym typeface="Roboto"/>
              </a:rPr>
              <a:t>Seniors?</a:t>
            </a:r>
            <a:endParaRPr lang="en-US" sz="3750" spc="56" dirty="0">
              <a:solidFill>
                <a:srgbClr val="17458F"/>
              </a:solidFill>
              <a:latin typeface="Roboto"/>
              <a:ea typeface="Roboto"/>
              <a:cs typeface="Roboto"/>
            </a:endParaRPr>
          </a:p>
          <a:p>
            <a:pPr algn="l">
              <a:lnSpc>
                <a:spcPts val="2808"/>
              </a:lnSpc>
            </a:pPr>
            <a:r>
              <a:rPr lang="en-US" sz="3750" spc="56" dirty="0">
                <a:solidFill>
                  <a:srgbClr val="17458F"/>
                </a:solidFill>
                <a:latin typeface="Roboto"/>
                <a:ea typeface="Roboto"/>
                <a:cs typeface="Roboto"/>
                <a:sym typeface="Roboto"/>
              </a:rPr>
              <a:t>Exchange programs?</a:t>
            </a:r>
            <a:endParaRPr lang="en-US" sz="3750" spc="56" dirty="0">
              <a:solidFill>
                <a:srgbClr val="17458F"/>
              </a:solidFill>
              <a:latin typeface="Roboto"/>
              <a:ea typeface="Roboto"/>
              <a:cs typeface="Roboto"/>
            </a:endParaRPr>
          </a:p>
          <a:p>
            <a:pPr algn="l">
              <a:lnSpc>
                <a:spcPts val="7057"/>
              </a:lnSpc>
            </a:pPr>
            <a:r>
              <a:rPr lang="en-US" sz="3750" spc="56" dirty="0">
                <a:solidFill>
                  <a:srgbClr val="17458F"/>
                </a:solidFill>
                <a:latin typeface="Roboto"/>
                <a:ea typeface="Roboto"/>
                <a:cs typeface="Roboto"/>
                <a:sym typeface="Roboto"/>
              </a:rPr>
              <a:t>Clean Water?</a:t>
            </a:r>
            <a:endParaRPr lang="en-US" sz="3750" spc="56" dirty="0">
              <a:solidFill>
                <a:srgbClr val="17458F"/>
              </a:solidFill>
              <a:latin typeface="Roboto"/>
              <a:ea typeface="Roboto"/>
              <a:cs typeface="Roboto"/>
            </a:endParaRPr>
          </a:p>
          <a:p>
            <a:pPr algn="l">
              <a:lnSpc>
                <a:spcPts val="2880"/>
              </a:lnSpc>
            </a:pPr>
            <a:r>
              <a:rPr lang="en-US" sz="3750" spc="60" dirty="0">
                <a:solidFill>
                  <a:srgbClr val="17458F"/>
                </a:solidFill>
                <a:latin typeface="Roboto"/>
                <a:ea typeface="Roboto"/>
                <a:cs typeface="Roboto"/>
                <a:sym typeface="Roboto"/>
              </a:rPr>
              <a:t>Peace &amp; Conflict Resolution?</a:t>
            </a:r>
            <a:endParaRPr lang="en-US" sz="3750" spc="60" dirty="0">
              <a:solidFill>
                <a:srgbClr val="17458F"/>
              </a:solidFill>
              <a:latin typeface="Roboto"/>
              <a:ea typeface="Roboto"/>
              <a:cs typeface="Roboto"/>
            </a:endParaRPr>
          </a:p>
          <a:p>
            <a:pPr algn="l">
              <a:lnSpc>
                <a:spcPts val="7128"/>
              </a:lnSpc>
            </a:pPr>
            <a:r>
              <a:rPr lang="en-US" sz="3750" spc="60" dirty="0">
                <a:solidFill>
                  <a:srgbClr val="17458F"/>
                </a:solidFill>
                <a:latin typeface="Roboto"/>
                <a:ea typeface="Roboto"/>
                <a:cs typeface="Roboto"/>
                <a:sym typeface="Roboto"/>
              </a:rPr>
              <a:t>Polio?</a:t>
            </a:r>
            <a:endParaRPr lang="en-US" sz="3750" spc="60" dirty="0">
              <a:solidFill>
                <a:srgbClr val="17458F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214137" y="7754854"/>
            <a:ext cx="16179813" cy="1718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ts val="7128"/>
              </a:lnSpc>
              <a:buFont typeface="Arial"/>
              <a:buChar char="•"/>
            </a:pPr>
            <a:r>
              <a:rPr lang="en-US" sz="3750" spc="60">
                <a:solidFill>
                  <a:srgbClr val="17458F"/>
                </a:solidFill>
                <a:latin typeface="Roboto"/>
                <a:ea typeface="Roboto"/>
                <a:cs typeface="Roboto"/>
                <a:sym typeface="Roboto"/>
              </a:rPr>
              <a:t>Consider a Club Survey – (ask the hard questions) </a:t>
            </a:r>
            <a:endParaRPr lang="en-US">
              <a:ea typeface="Calibri"/>
              <a:cs typeface="Calibri"/>
            </a:endParaRPr>
          </a:p>
          <a:p>
            <a:pPr marL="571500" indent="-571500">
              <a:lnSpc>
                <a:spcPts val="7128"/>
              </a:lnSpc>
              <a:buFont typeface="Arial"/>
              <a:buChar char="•"/>
            </a:pPr>
            <a:r>
              <a:rPr lang="en-US" sz="3750" spc="60">
                <a:solidFill>
                  <a:srgbClr val="17458F"/>
                </a:solidFill>
                <a:latin typeface="Roboto"/>
                <a:ea typeface="Roboto"/>
                <a:cs typeface="Roboto"/>
                <a:sym typeface="Roboto"/>
              </a:rPr>
              <a:t>NEXT WEEK - Attend with the </a:t>
            </a:r>
            <a:r>
              <a:rPr lang="en-US" sz="3750" b="1" spc="60">
                <a:solidFill>
                  <a:srgbClr val="F7A81B"/>
                </a:solidFill>
                <a:latin typeface="Roboto Bold"/>
                <a:ea typeface="Roboto Bold"/>
                <a:cs typeface="Roboto Bold"/>
                <a:sym typeface="Roboto Bold"/>
              </a:rPr>
              <a:t>EYES of a VISITOR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39937" y="330879"/>
            <a:ext cx="16208912" cy="922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</a:pPr>
            <a:r>
              <a:rPr lang="en-US" sz="5400" b="1" spc="108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Before you can brand…you MUST know your club!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C52B54-7F1F-D825-EDF2-83EA25EC75E9}"/>
              </a:ext>
            </a:extLst>
          </p:cNvPr>
          <p:cNvSpPr txBox="1"/>
          <p:nvPr/>
        </p:nvSpPr>
        <p:spPr>
          <a:xfrm rot="600000">
            <a:off x="13192820" y="4594073"/>
            <a:ext cx="5044500" cy="4284643"/>
          </a:xfrm>
          <a:prstGeom prst="chord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dirty="0">
                <a:solidFill>
                  <a:schemeClr val="tx2"/>
                </a:solidFill>
                <a:latin typeface="Bahnschrift Light SemiCondensed" panose="020B0502040204020203" pitchFamily="34" charset="0"/>
                <a:ea typeface="Calibri"/>
                <a:cs typeface="Calibri"/>
              </a:rPr>
              <a:t>What about doing a Community Survey?</a:t>
            </a:r>
          </a:p>
        </p:txBody>
      </p:sp>
      <p:pic>
        <p:nvPicPr>
          <p:cNvPr id="10" name="Graphic 9" descr="Question Mark with solid fill">
            <a:extLst>
              <a:ext uri="{FF2B5EF4-FFF2-40B4-BE49-F238E27FC236}">
                <a16:creationId xmlns:a16="http://schemas.microsoft.com/office/drawing/2014/main" id="{4D457F5A-2C13-C146-92AF-25A043AE79D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420000">
            <a:off x="12299539" y="5032394"/>
            <a:ext cx="2124635" cy="212463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517CFE59-21BA-C6C2-7F78-C65695A8D975}"/>
                  </a:ext>
                </a:extLst>
              </p14:cNvPr>
              <p14:cNvContentPartPr/>
              <p14:nvPr/>
            </p14:nvContentPartPr>
            <p14:xfrm>
              <a:off x="12226477" y="4701352"/>
              <a:ext cx="5132160" cy="36115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517CFE59-21BA-C6C2-7F78-C65695A8D97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136477" y="4521712"/>
                <a:ext cx="5311800" cy="39711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446020"/>
            <a:ext cx="18283428" cy="7838408"/>
          </a:xfrm>
          <a:custGeom>
            <a:avLst/>
            <a:gdLst/>
            <a:ahLst/>
            <a:cxnLst/>
            <a:rect l="l" t="t" r="r" b="b"/>
            <a:pathLst>
              <a:path w="18283428" h="7838408">
                <a:moveTo>
                  <a:pt x="0" y="0"/>
                </a:moveTo>
                <a:lnTo>
                  <a:pt x="18283428" y="0"/>
                </a:lnTo>
                <a:lnTo>
                  <a:pt x="18283428" y="7838408"/>
                </a:lnTo>
                <a:lnTo>
                  <a:pt x="0" y="78384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120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3741875" y="8281364"/>
            <a:ext cx="4546125" cy="2005636"/>
            <a:chOff x="0" y="0"/>
            <a:chExt cx="3030741" cy="13370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30728" cy="1337056"/>
            </a:xfrm>
            <a:custGeom>
              <a:avLst/>
              <a:gdLst/>
              <a:ahLst/>
              <a:cxnLst/>
              <a:rect l="l" t="t" r="r" b="b"/>
              <a:pathLst>
                <a:path w="3030728" h="1337056">
                  <a:moveTo>
                    <a:pt x="0" y="0"/>
                  </a:moveTo>
                  <a:lnTo>
                    <a:pt x="0" y="1337056"/>
                  </a:lnTo>
                  <a:lnTo>
                    <a:pt x="3030728" y="1337056"/>
                  </a:lnTo>
                  <a:lnTo>
                    <a:pt x="30307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219456"/>
            <a:ext cx="18283428" cy="1289304"/>
          </a:xfrm>
          <a:custGeom>
            <a:avLst/>
            <a:gdLst/>
            <a:ahLst/>
            <a:cxnLst/>
            <a:rect l="l" t="t" r="r" b="b"/>
            <a:pathLst>
              <a:path w="18283428" h="1289304">
                <a:moveTo>
                  <a:pt x="0" y="0"/>
                </a:moveTo>
                <a:lnTo>
                  <a:pt x="18283428" y="0"/>
                </a:lnTo>
                <a:lnTo>
                  <a:pt x="18283428" y="1289304"/>
                </a:lnTo>
                <a:lnTo>
                  <a:pt x="0" y="12893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962986" y="6959678"/>
            <a:ext cx="7557777" cy="4111431"/>
          </a:xfrm>
          <a:custGeom>
            <a:avLst/>
            <a:gdLst/>
            <a:ahLst/>
            <a:cxnLst/>
            <a:rect l="l" t="t" r="r" b="b"/>
            <a:pathLst>
              <a:path w="7557777" h="4111431">
                <a:moveTo>
                  <a:pt x="0" y="0"/>
                </a:moveTo>
                <a:lnTo>
                  <a:pt x="7557777" y="0"/>
                </a:lnTo>
                <a:lnTo>
                  <a:pt x="7557777" y="4111431"/>
                </a:lnTo>
                <a:lnTo>
                  <a:pt x="0" y="41114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639937" y="330879"/>
            <a:ext cx="11571875" cy="922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</a:pPr>
            <a:r>
              <a:rPr lang="en-US" sz="5400" b="1" spc="108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3 Steps to Successful Public Image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3428" cy="10287000"/>
          </a:xfrm>
          <a:custGeom>
            <a:avLst/>
            <a:gdLst/>
            <a:ahLst/>
            <a:cxnLst/>
            <a:rect l="l" t="t" r="r" b="b"/>
            <a:pathLst>
              <a:path w="18283428" h="10287000">
                <a:moveTo>
                  <a:pt x="0" y="0"/>
                </a:moveTo>
                <a:lnTo>
                  <a:pt x="18283428" y="0"/>
                </a:lnTo>
                <a:lnTo>
                  <a:pt x="1828342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452628"/>
            <a:ext cx="18283428" cy="1289304"/>
          </a:xfrm>
          <a:custGeom>
            <a:avLst/>
            <a:gdLst/>
            <a:ahLst/>
            <a:cxnLst/>
            <a:rect l="l" t="t" r="r" b="b"/>
            <a:pathLst>
              <a:path w="18283428" h="1289304">
                <a:moveTo>
                  <a:pt x="0" y="0"/>
                </a:moveTo>
                <a:lnTo>
                  <a:pt x="18283428" y="0"/>
                </a:lnTo>
                <a:lnTo>
                  <a:pt x="18283428" y="1289304"/>
                </a:lnTo>
                <a:lnTo>
                  <a:pt x="0" y="12893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187720" y="5530029"/>
            <a:ext cx="11152863" cy="6067158"/>
          </a:xfrm>
          <a:custGeom>
            <a:avLst/>
            <a:gdLst/>
            <a:ahLst/>
            <a:cxnLst/>
            <a:rect l="l" t="t" r="r" b="b"/>
            <a:pathLst>
              <a:path w="11152863" h="6067158">
                <a:moveTo>
                  <a:pt x="0" y="0"/>
                </a:moveTo>
                <a:lnTo>
                  <a:pt x="11152863" y="0"/>
                </a:lnTo>
                <a:lnTo>
                  <a:pt x="11152863" y="6067158"/>
                </a:lnTo>
                <a:lnTo>
                  <a:pt x="0" y="60671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39923" y="1673033"/>
            <a:ext cx="9539849" cy="1042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 b="1" spc="96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THE #CENTEROFSERVICE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006322" y="1840511"/>
            <a:ext cx="5479856" cy="832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799" b="1" spc="105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of your community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57741" y="3027640"/>
            <a:ext cx="11659957" cy="1121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99"/>
              </a:lnSpc>
            </a:pPr>
            <a:r>
              <a:rPr lang="en-US" sz="2999" b="1" spc="77">
                <a:solidFill>
                  <a:srgbClr val="F7A81B"/>
                </a:solidFill>
                <a:latin typeface="Roboto Bold"/>
                <a:ea typeface="Roboto Bold"/>
                <a:cs typeface="Roboto Bold"/>
                <a:sym typeface="Roboto Bold"/>
              </a:rPr>
              <a:t>ROTARY IS THE #1 SERVICE ORGANIZATION ON THE PLANET! </a:t>
            </a:r>
            <a:r>
              <a:rPr lang="en-US" sz="2999" spc="77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•Your community leaders should want to be a part of your club.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57741" y="4291798"/>
            <a:ext cx="11778486" cy="141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99"/>
              </a:lnSpc>
            </a:pPr>
            <a:r>
              <a:rPr lang="en-US" sz="2999" b="1" spc="80">
                <a:solidFill>
                  <a:srgbClr val="F7A81B"/>
                </a:solidFill>
                <a:latin typeface="Roboto Bold"/>
                <a:ea typeface="Roboto Bold"/>
                <a:cs typeface="Roboto Bold"/>
                <a:sym typeface="Roboto Bold"/>
              </a:rPr>
              <a:t>YOUR CLUB SHOULD BE WHERE THE COMMUNITY TURNS TO….</a:t>
            </a:r>
          </a:p>
          <a:p>
            <a:pPr algn="l">
              <a:lnSpc>
                <a:spcPts val="1571"/>
              </a:lnSpc>
            </a:pPr>
            <a:r>
              <a:rPr lang="en-US" sz="2999" spc="8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•Both for TRIUMPH &amp; TRAGEDY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57741" y="5846278"/>
            <a:ext cx="8303681" cy="1407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99"/>
              </a:lnSpc>
            </a:pPr>
            <a:r>
              <a:rPr lang="en-US" sz="2999" b="1" spc="80">
                <a:solidFill>
                  <a:srgbClr val="F7A81B"/>
                </a:solidFill>
                <a:latin typeface="Roboto Bold"/>
                <a:ea typeface="Roboto Bold"/>
                <a:cs typeface="Roboto Bold"/>
                <a:sym typeface="Roboto Bold"/>
              </a:rPr>
              <a:t>OTHER ORGANIZATIONS COME AND GO</a:t>
            </a:r>
            <a:r>
              <a:rPr lang="en-US" sz="2999" spc="80">
                <a:solidFill>
                  <a:srgbClr val="F7A81B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US" sz="2999" b="1" spc="80">
                <a:solidFill>
                  <a:srgbClr val="F7A81B"/>
                </a:solidFill>
                <a:latin typeface="Roboto Bold"/>
                <a:ea typeface="Roboto Bold"/>
                <a:cs typeface="Roboto Bold"/>
                <a:sym typeface="Roboto Bold"/>
              </a:rPr>
              <a:t>BUT</a:t>
            </a:r>
          </a:p>
          <a:p>
            <a:pPr algn="l">
              <a:lnSpc>
                <a:spcPts val="1499"/>
              </a:lnSpc>
            </a:pPr>
            <a:r>
              <a:rPr lang="en-US" sz="2999" spc="8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•</a:t>
            </a:r>
            <a:r>
              <a:rPr lang="en-US" sz="2999" b="1" spc="8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ROTARY IS ROOTED IN THE COMMUNITY!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57741" y="7400758"/>
            <a:ext cx="9747318" cy="1407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99"/>
              </a:lnSpc>
            </a:pPr>
            <a:r>
              <a:rPr lang="en-US" sz="2999" b="1" spc="80" dirty="0">
                <a:solidFill>
                  <a:srgbClr val="F7A81B"/>
                </a:solidFill>
                <a:latin typeface="Roboto Bold"/>
                <a:ea typeface="Roboto Bold"/>
                <a:cs typeface="Roboto Bold"/>
                <a:sym typeface="Roboto Bold"/>
              </a:rPr>
              <a:t>WHAT ARE THE COMMUNITY’S NEEDS?</a:t>
            </a:r>
          </a:p>
          <a:p>
            <a:pPr algn="l">
              <a:lnSpc>
                <a:spcPts val="1499"/>
              </a:lnSpc>
            </a:pPr>
            <a:r>
              <a:rPr lang="en-US" sz="2999" spc="77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•The INNOVATIVE members of your club will lead to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22558" y="8600908"/>
            <a:ext cx="4122358" cy="664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99"/>
              </a:lnSpc>
            </a:pPr>
            <a:r>
              <a:rPr lang="en-US" sz="2999" spc="77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that local assessment.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22283" y="582339"/>
            <a:ext cx="9675638" cy="922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</a:pPr>
            <a:r>
              <a:rPr lang="en-US" sz="5400" b="1" spc="108">
                <a:solidFill>
                  <a:srgbClr val="005DAA"/>
                </a:solidFill>
                <a:latin typeface="Roboto Bold"/>
                <a:ea typeface="Roboto Bold"/>
                <a:cs typeface="Roboto Bold"/>
                <a:sym typeface="Roboto Bold"/>
              </a:rPr>
              <a:t> BRANDING YOUR CLUB AS…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95255" y="-95255"/>
            <a:ext cx="18478495" cy="2060729"/>
            <a:chOff x="0" y="0"/>
            <a:chExt cx="12319000" cy="1373822"/>
          </a:xfrm>
        </p:grpSpPr>
        <p:sp>
          <p:nvSpPr>
            <p:cNvPr id="3" name="Freeform 3"/>
            <p:cNvSpPr/>
            <p:nvPr/>
          </p:nvSpPr>
          <p:spPr>
            <a:xfrm>
              <a:off x="63500" y="63500"/>
              <a:ext cx="12192000" cy="1172972"/>
            </a:xfrm>
            <a:custGeom>
              <a:avLst/>
              <a:gdLst/>
              <a:ahLst/>
              <a:cxnLst/>
              <a:rect l="l" t="t" r="r" b="b"/>
              <a:pathLst>
                <a:path w="12192000" h="1172972">
                  <a:moveTo>
                    <a:pt x="0" y="0"/>
                  </a:moveTo>
                  <a:lnTo>
                    <a:pt x="12192000" y="0"/>
                  </a:lnTo>
                  <a:lnTo>
                    <a:pt x="12192000" y="1172972"/>
                  </a:lnTo>
                  <a:lnTo>
                    <a:pt x="0" y="1172972"/>
                  </a:lnTo>
                  <a:close/>
                </a:path>
              </a:pathLst>
            </a:custGeom>
            <a:solidFill>
              <a:srgbClr val="005DA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63500" y="1236472"/>
              <a:ext cx="12192000" cy="73787"/>
            </a:xfrm>
            <a:custGeom>
              <a:avLst/>
              <a:gdLst/>
              <a:ahLst/>
              <a:cxnLst/>
              <a:rect l="l" t="t" r="r" b="b"/>
              <a:pathLst>
                <a:path w="12192000" h="73787">
                  <a:moveTo>
                    <a:pt x="0" y="0"/>
                  </a:moveTo>
                  <a:lnTo>
                    <a:pt x="12192000" y="0"/>
                  </a:lnTo>
                  <a:lnTo>
                    <a:pt x="12192000" y="73787"/>
                  </a:lnTo>
                  <a:lnTo>
                    <a:pt x="0" y="73787"/>
                  </a:lnTo>
                  <a:close/>
                </a:path>
              </a:pathLst>
            </a:custGeom>
            <a:solidFill>
              <a:srgbClr val="F7A81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406383" y="2460632"/>
            <a:ext cx="5658323" cy="1276389"/>
          </a:xfrm>
          <a:custGeom>
            <a:avLst/>
            <a:gdLst/>
            <a:ahLst/>
            <a:cxnLst/>
            <a:rect l="l" t="t" r="r" b="b"/>
            <a:pathLst>
              <a:path w="5658323" h="1276389">
                <a:moveTo>
                  <a:pt x="0" y="0"/>
                </a:moveTo>
                <a:lnTo>
                  <a:pt x="5658323" y="0"/>
                </a:lnTo>
                <a:lnTo>
                  <a:pt x="5658323" y="1276389"/>
                </a:lnTo>
                <a:lnTo>
                  <a:pt x="0" y="12763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0" y="1849217"/>
            <a:ext cx="6471088" cy="2985654"/>
          </a:xfrm>
          <a:custGeom>
            <a:avLst/>
            <a:gdLst/>
            <a:ahLst/>
            <a:cxnLst/>
            <a:rect l="l" t="t" r="r" b="b"/>
            <a:pathLst>
              <a:path w="6471088" h="2985654">
                <a:moveTo>
                  <a:pt x="0" y="0"/>
                </a:moveTo>
                <a:lnTo>
                  <a:pt x="6471088" y="0"/>
                </a:lnTo>
                <a:lnTo>
                  <a:pt x="6471088" y="2985654"/>
                </a:lnTo>
                <a:lnTo>
                  <a:pt x="0" y="29856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7" t="-31470" r="-138" b="-3152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18443" y="2472692"/>
            <a:ext cx="5620132" cy="1238198"/>
          </a:xfrm>
          <a:custGeom>
            <a:avLst/>
            <a:gdLst/>
            <a:ahLst/>
            <a:cxnLst/>
            <a:rect l="l" t="t" r="r" b="b"/>
            <a:pathLst>
              <a:path w="5620132" h="1238198">
                <a:moveTo>
                  <a:pt x="0" y="0"/>
                </a:moveTo>
                <a:lnTo>
                  <a:pt x="5620132" y="0"/>
                </a:lnTo>
                <a:lnTo>
                  <a:pt x="5620132" y="1238198"/>
                </a:lnTo>
                <a:lnTo>
                  <a:pt x="0" y="12381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260659" y="2947067"/>
            <a:ext cx="3949771" cy="1276389"/>
          </a:xfrm>
          <a:custGeom>
            <a:avLst/>
            <a:gdLst/>
            <a:ahLst/>
            <a:cxnLst/>
            <a:rect l="l" t="t" r="r" b="b"/>
            <a:pathLst>
              <a:path w="3949771" h="1276389">
                <a:moveTo>
                  <a:pt x="0" y="0"/>
                </a:moveTo>
                <a:lnTo>
                  <a:pt x="3949771" y="0"/>
                </a:lnTo>
                <a:lnTo>
                  <a:pt x="3949771" y="1276389"/>
                </a:lnTo>
                <a:lnTo>
                  <a:pt x="0" y="12763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272719" y="2959127"/>
            <a:ext cx="3911580" cy="1238198"/>
          </a:xfrm>
          <a:custGeom>
            <a:avLst/>
            <a:gdLst/>
            <a:ahLst/>
            <a:cxnLst/>
            <a:rect l="l" t="t" r="r" b="b"/>
            <a:pathLst>
              <a:path w="3911580" h="1238198">
                <a:moveTo>
                  <a:pt x="0" y="0"/>
                </a:moveTo>
                <a:lnTo>
                  <a:pt x="3911580" y="0"/>
                </a:lnTo>
                <a:lnTo>
                  <a:pt x="3911580" y="1238198"/>
                </a:lnTo>
                <a:lnTo>
                  <a:pt x="0" y="12381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471088" y="4834871"/>
            <a:ext cx="6471088" cy="2985654"/>
          </a:xfrm>
          <a:custGeom>
            <a:avLst/>
            <a:gdLst/>
            <a:ahLst/>
            <a:cxnLst/>
            <a:rect l="l" t="t" r="r" b="b"/>
            <a:pathLst>
              <a:path w="6471088" h="2985654">
                <a:moveTo>
                  <a:pt x="0" y="0"/>
                </a:moveTo>
                <a:lnTo>
                  <a:pt x="6471089" y="0"/>
                </a:lnTo>
                <a:lnTo>
                  <a:pt x="6471089" y="2985654"/>
                </a:lnTo>
                <a:lnTo>
                  <a:pt x="0" y="29856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28" t="-36963" r="-147" b="-792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6825938" y="5601115"/>
            <a:ext cx="5666459" cy="862460"/>
          </a:xfrm>
          <a:custGeom>
            <a:avLst/>
            <a:gdLst/>
            <a:ahLst/>
            <a:cxnLst/>
            <a:rect l="l" t="t" r="r" b="b"/>
            <a:pathLst>
              <a:path w="5666459" h="862460">
                <a:moveTo>
                  <a:pt x="0" y="0"/>
                </a:moveTo>
                <a:lnTo>
                  <a:pt x="5666459" y="0"/>
                </a:lnTo>
                <a:lnTo>
                  <a:pt x="5666459" y="862460"/>
                </a:lnTo>
                <a:lnTo>
                  <a:pt x="0" y="8624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6833894" y="5609071"/>
            <a:ext cx="5639408" cy="835409"/>
          </a:xfrm>
          <a:custGeom>
            <a:avLst/>
            <a:gdLst/>
            <a:ahLst/>
            <a:cxnLst/>
            <a:rect l="l" t="t" r="r" b="b"/>
            <a:pathLst>
              <a:path w="5639408" h="835409">
                <a:moveTo>
                  <a:pt x="0" y="0"/>
                </a:moveTo>
                <a:lnTo>
                  <a:pt x="5639408" y="0"/>
                </a:lnTo>
                <a:lnTo>
                  <a:pt x="5639408" y="835409"/>
                </a:lnTo>
                <a:lnTo>
                  <a:pt x="0" y="8354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276263" y="5919366"/>
            <a:ext cx="4765809" cy="862460"/>
          </a:xfrm>
          <a:custGeom>
            <a:avLst/>
            <a:gdLst/>
            <a:ahLst/>
            <a:cxnLst/>
            <a:rect l="l" t="t" r="r" b="b"/>
            <a:pathLst>
              <a:path w="4765809" h="862460">
                <a:moveTo>
                  <a:pt x="0" y="0"/>
                </a:moveTo>
                <a:lnTo>
                  <a:pt x="4765809" y="0"/>
                </a:lnTo>
                <a:lnTo>
                  <a:pt x="4765809" y="862460"/>
                </a:lnTo>
                <a:lnTo>
                  <a:pt x="0" y="8624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7284220" y="5927322"/>
            <a:ext cx="4738757" cy="835409"/>
          </a:xfrm>
          <a:custGeom>
            <a:avLst/>
            <a:gdLst/>
            <a:ahLst/>
            <a:cxnLst/>
            <a:rect l="l" t="t" r="r" b="b"/>
            <a:pathLst>
              <a:path w="4738757" h="835409">
                <a:moveTo>
                  <a:pt x="0" y="0"/>
                </a:moveTo>
                <a:lnTo>
                  <a:pt x="4738757" y="0"/>
                </a:lnTo>
                <a:lnTo>
                  <a:pt x="4738757" y="835409"/>
                </a:lnTo>
                <a:lnTo>
                  <a:pt x="0" y="83540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7199883" y="6237617"/>
            <a:ext cx="4916978" cy="862460"/>
          </a:xfrm>
          <a:custGeom>
            <a:avLst/>
            <a:gdLst/>
            <a:ahLst/>
            <a:cxnLst/>
            <a:rect l="l" t="t" r="r" b="b"/>
            <a:pathLst>
              <a:path w="4916978" h="862460">
                <a:moveTo>
                  <a:pt x="0" y="0"/>
                </a:moveTo>
                <a:lnTo>
                  <a:pt x="4916978" y="0"/>
                </a:lnTo>
                <a:lnTo>
                  <a:pt x="4916978" y="862460"/>
                </a:lnTo>
                <a:lnTo>
                  <a:pt x="0" y="86246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7207839" y="6245573"/>
            <a:ext cx="4891518" cy="835409"/>
          </a:xfrm>
          <a:custGeom>
            <a:avLst/>
            <a:gdLst/>
            <a:ahLst/>
            <a:cxnLst/>
            <a:rect l="l" t="t" r="r" b="b"/>
            <a:pathLst>
              <a:path w="4891518" h="835409">
                <a:moveTo>
                  <a:pt x="0" y="0"/>
                </a:moveTo>
                <a:lnTo>
                  <a:pt x="4891518" y="0"/>
                </a:lnTo>
                <a:lnTo>
                  <a:pt x="4891518" y="835409"/>
                </a:lnTo>
                <a:lnTo>
                  <a:pt x="0" y="83540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5662" y="4834871"/>
            <a:ext cx="6471088" cy="2985654"/>
          </a:xfrm>
          <a:custGeom>
            <a:avLst/>
            <a:gdLst/>
            <a:ahLst/>
            <a:cxnLst/>
            <a:rect l="l" t="t" r="r" b="b"/>
            <a:pathLst>
              <a:path w="6471088" h="2985654">
                <a:moveTo>
                  <a:pt x="0" y="0"/>
                </a:moveTo>
                <a:lnTo>
                  <a:pt x="6471088" y="0"/>
                </a:lnTo>
                <a:lnTo>
                  <a:pt x="6471088" y="2985654"/>
                </a:lnTo>
                <a:lnTo>
                  <a:pt x="0" y="298565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28" t="-41878" r="-147" b="-301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296644" y="5468649"/>
            <a:ext cx="3900448" cy="1027285"/>
          </a:xfrm>
          <a:custGeom>
            <a:avLst/>
            <a:gdLst/>
            <a:ahLst/>
            <a:cxnLst/>
            <a:rect l="l" t="t" r="r" b="b"/>
            <a:pathLst>
              <a:path w="3900448" h="1027285">
                <a:moveTo>
                  <a:pt x="0" y="0"/>
                </a:moveTo>
                <a:lnTo>
                  <a:pt x="3900449" y="0"/>
                </a:lnTo>
                <a:lnTo>
                  <a:pt x="3900449" y="1027285"/>
                </a:lnTo>
                <a:lnTo>
                  <a:pt x="0" y="102728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306351" y="5478355"/>
            <a:ext cx="3869711" cy="996548"/>
          </a:xfrm>
          <a:custGeom>
            <a:avLst/>
            <a:gdLst/>
            <a:ahLst/>
            <a:cxnLst/>
            <a:rect l="l" t="t" r="r" b="b"/>
            <a:pathLst>
              <a:path w="3869711" h="996548">
                <a:moveTo>
                  <a:pt x="0" y="0"/>
                </a:moveTo>
                <a:lnTo>
                  <a:pt x="3869711" y="0"/>
                </a:lnTo>
                <a:lnTo>
                  <a:pt x="3869711" y="996548"/>
                </a:lnTo>
                <a:lnTo>
                  <a:pt x="0" y="99654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05964" y="5860150"/>
            <a:ext cx="6281809" cy="1027285"/>
          </a:xfrm>
          <a:custGeom>
            <a:avLst/>
            <a:gdLst/>
            <a:ahLst/>
            <a:cxnLst/>
            <a:rect l="l" t="t" r="r" b="b"/>
            <a:pathLst>
              <a:path w="6281809" h="1027285">
                <a:moveTo>
                  <a:pt x="0" y="0"/>
                </a:moveTo>
                <a:lnTo>
                  <a:pt x="6281809" y="0"/>
                </a:lnTo>
                <a:lnTo>
                  <a:pt x="6281809" y="1027285"/>
                </a:lnTo>
                <a:lnTo>
                  <a:pt x="0" y="102728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15671" y="5869856"/>
            <a:ext cx="6251071" cy="996548"/>
          </a:xfrm>
          <a:custGeom>
            <a:avLst/>
            <a:gdLst/>
            <a:ahLst/>
            <a:cxnLst/>
            <a:rect l="l" t="t" r="r" b="b"/>
            <a:pathLst>
              <a:path w="6251071" h="996548">
                <a:moveTo>
                  <a:pt x="0" y="0"/>
                </a:moveTo>
                <a:lnTo>
                  <a:pt x="6251071" y="0"/>
                </a:lnTo>
                <a:lnTo>
                  <a:pt x="6251071" y="996548"/>
                </a:lnTo>
                <a:lnTo>
                  <a:pt x="0" y="99654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0" y="7301346"/>
            <a:ext cx="6471088" cy="2985654"/>
          </a:xfrm>
          <a:custGeom>
            <a:avLst/>
            <a:gdLst/>
            <a:ahLst/>
            <a:cxnLst/>
            <a:rect l="l" t="t" r="r" b="b"/>
            <a:pathLst>
              <a:path w="6471088" h="2985654">
                <a:moveTo>
                  <a:pt x="0" y="0"/>
                </a:moveTo>
                <a:lnTo>
                  <a:pt x="6471088" y="0"/>
                </a:lnTo>
                <a:lnTo>
                  <a:pt x="6471088" y="2985654"/>
                </a:lnTo>
                <a:lnTo>
                  <a:pt x="0" y="298565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276" t="-7111" b="-377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98986" y="8051239"/>
            <a:ext cx="6170183" cy="1027285"/>
          </a:xfrm>
          <a:custGeom>
            <a:avLst/>
            <a:gdLst/>
            <a:ahLst/>
            <a:cxnLst/>
            <a:rect l="l" t="t" r="r" b="b"/>
            <a:pathLst>
              <a:path w="6170183" h="1027285">
                <a:moveTo>
                  <a:pt x="0" y="0"/>
                </a:moveTo>
                <a:lnTo>
                  <a:pt x="6170183" y="0"/>
                </a:lnTo>
                <a:lnTo>
                  <a:pt x="6170183" y="1027285"/>
                </a:lnTo>
                <a:lnTo>
                  <a:pt x="0" y="1027285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208693" y="8060946"/>
            <a:ext cx="6137827" cy="996548"/>
          </a:xfrm>
          <a:custGeom>
            <a:avLst/>
            <a:gdLst/>
            <a:ahLst/>
            <a:cxnLst/>
            <a:rect l="l" t="t" r="r" b="b"/>
            <a:pathLst>
              <a:path w="6137827" h="996548">
                <a:moveTo>
                  <a:pt x="0" y="0"/>
                </a:moveTo>
                <a:lnTo>
                  <a:pt x="6137827" y="0"/>
                </a:lnTo>
                <a:lnTo>
                  <a:pt x="6137827" y="996547"/>
                </a:lnTo>
                <a:lnTo>
                  <a:pt x="0" y="996547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852566" y="8442740"/>
            <a:ext cx="4777281" cy="1027285"/>
          </a:xfrm>
          <a:custGeom>
            <a:avLst/>
            <a:gdLst/>
            <a:ahLst/>
            <a:cxnLst/>
            <a:rect l="l" t="t" r="r" b="b"/>
            <a:pathLst>
              <a:path w="4777281" h="1027285">
                <a:moveTo>
                  <a:pt x="0" y="0"/>
                </a:moveTo>
                <a:lnTo>
                  <a:pt x="4777281" y="0"/>
                </a:lnTo>
                <a:lnTo>
                  <a:pt x="4777281" y="1027285"/>
                </a:lnTo>
                <a:lnTo>
                  <a:pt x="0" y="1027285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862273" y="8452446"/>
            <a:ext cx="4746543" cy="996548"/>
          </a:xfrm>
          <a:custGeom>
            <a:avLst/>
            <a:gdLst/>
            <a:ahLst/>
            <a:cxnLst/>
            <a:rect l="l" t="t" r="r" b="b"/>
            <a:pathLst>
              <a:path w="4746543" h="996548">
                <a:moveTo>
                  <a:pt x="0" y="0"/>
                </a:moveTo>
                <a:lnTo>
                  <a:pt x="4746543" y="0"/>
                </a:lnTo>
                <a:lnTo>
                  <a:pt x="4746543" y="996548"/>
                </a:lnTo>
                <a:lnTo>
                  <a:pt x="0" y="996548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684318" y="8900569"/>
            <a:ext cx="5112160" cy="716673"/>
          </a:xfrm>
          <a:custGeom>
            <a:avLst/>
            <a:gdLst/>
            <a:ahLst/>
            <a:cxnLst/>
            <a:rect l="l" t="t" r="r" b="b"/>
            <a:pathLst>
              <a:path w="5112160" h="716673">
                <a:moveTo>
                  <a:pt x="0" y="0"/>
                </a:moveTo>
                <a:lnTo>
                  <a:pt x="5112159" y="0"/>
                </a:lnTo>
                <a:lnTo>
                  <a:pt x="5112159" y="716673"/>
                </a:lnTo>
                <a:lnTo>
                  <a:pt x="0" y="716673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690789" y="8907040"/>
            <a:ext cx="5089511" cy="692406"/>
          </a:xfrm>
          <a:custGeom>
            <a:avLst/>
            <a:gdLst/>
            <a:ahLst/>
            <a:cxnLst/>
            <a:rect l="l" t="t" r="r" b="b"/>
            <a:pathLst>
              <a:path w="5089511" h="692406">
                <a:moveTo>
                  <a:pt x="0" y="0"/>
                </a:moveTo>
                <a:lnTo>
                  <a:pt x="5089511" y="0"/>
                </a:lnTo>
                <a:lnTo>
                  <a:pt x="5089511" y="692407"/>
                </a:lnTo>
                <a:lnTo>
                  <a:pt x="0" y="692407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6471088" y="7323261"/>
            <a:ext cx="6471088" cy="2985654"/>
          </a:xfrm>
          <a:custGeom>
            <a:avLst/>
            <a:gdLst/>
            <a:ahLst/>
            <a:cxnLst/>
            <a:rect l="l" t="t" r="r" b="b"/>
            <a:pathLst>
              <a:path w="6471088" h="2985654">
                <a:moveTo>
                  <a:pt x="0" y="0"/>
                </a:moveTo>
                <a:lnTo>
                  <a:pt x="6471089" y="0"/>
                </a:lnTo>
                <a:lnTo>
                  <a:pt x="6471089" y="2985654"/>
                </a:lnTo>
                <a:lnTo>
                  <a:pt x="0" y="2985654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l="-128" t="-22220" r="-147" b="-2267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7501609" y="8073154"/>
            <a:ext cx="4421371" cy="1027285"/>
          </a:xfrm>
          <a:custGeom>
            <a:avLst/>
            <a:gdLst/>
            <a:ahLst/>
            <a:cxnLst/>
            <a:rect l="l" t="t" r="r" b="b"/>
            <a:pathLst>
              <a:path w="4421371" h="1027285">
                <a:moveTo>
                  <a:pt x="0" y="0"/>
                </a:moveTo>
                <a:lnTo>
                  <a:pt x="4421371" y="0"/>
                </a:lnTo>
                <a:lnTo>
                  <a:pt x="4421371" y="1027286"/>
                </a:lnTo>
                <a:lnTo>
                  <a:pt x="0" y="1027286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7511316" y="8082861"/>
            <a:ext cx="4390633" cy="996548"/>
          </a:xfrm>
          <a:custGeom>
            <a:avLst/>
            <a:gdLst/>
            <a:ahLst/>
            <a:cxnLst/>
            <a:rect l="l" t="t" r="r" b="b"/>
            <a:pathLst>
              <a:path w="4390633" h="996548">
                <a:moveTo>
                  <a:pt x="0" y="0"/>
                </a:moveTo>
                <a:lnTo>
                  <a:pt x="4390633" y="0"/>
                </a:lnTo>
                <a:lnTo>
                  <a:pt x="4390633" y="996548"/>
                </a:lnTo>
                <a:lnTo>
                  <a:pt x="0" y="996548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7885021" y="8464655"/>
            <a:ext cx="3654547" cy="1027285"/>
          </a:xfrm>
          <a:custGeom>
            <a:avLst/>
            <a:gdLst/>
            <a:ahLst/>
            <a:cxnLst/>
            <a:rect l="l" t="t" r="r" b="b"/>
            <a:pathLst>
              <a:path w="3654547" h="1027285">
                <a:moveTo>
                  <a:pt x="0" y="0"/>
                </a:moveTo>
                <a:lnTo>
                  <a:pt x="3654547" y="0"/>
                </a:lnTo>
                <a:lnTo>
                  <a:pt x="3654547" y="1027285"/>
                </a:lnTo>
                <a:lnTo>
                  <a:pt x="0" y="1027285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7894728" y="8474362"/>
            <a:ext cx="3623809" cy="996548"/>
          </a:xfrm>
          <a:custGeom>
            <a:avLst/>
            <a:gdLst/>
            <a:ahLst/>
            <a:cxnLst/>
            <a:rect l="l" t="t" r="r" b="b"/>
            <a:pathLst>
              <a:path w="3623809" h="996548">
                <a:moveTo>
                  <a:pt x="0" y="0"/>
                </a:moveTo>
                <a:lnTo>
                  <a:pt x="3623809" y="0"/>
                </a:lnTo>
                <a:lnTo>
                  <a:pt x="3623809" y="996547"/>
                </a:lnTo>
                <a:lnTo>
                  <a:pt x="0" y="996547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>
            <a:off x="12942177" y="1849217"/>
            <a:ext cx="5441064" cy="4397377"/>
          </a:xfrm>
          <a:custGeom>
            <a:avLst/>
            <a:gdLst/>
            <a:ahLst/>
            <a:cxnLst/>
            <a:rect l="l" t="t" r="r" b="b"/>
            <a:pathLst>
              <a:path w="5441064" h="4397377">
                <a:moveTo>
                  <a:pt x="0" y="0"/>
                </a:moveTo>
                <a:lnTo>
                  <a:pt x="5441063" y="0"/>
                </a:lnTo>
                <a:lnTo>
                  <a:pt x="5441063" y="4397377"/>
                </a:lnTo>
                <a:lnTo>
                  <a:pt x="0" y="4397377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t="-19" b="-2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6471088" y="1849217"/>
            <a:ext cx="6471088" cy="2985654"/>
          </a:xfrm>
          <a:custGeom>
            <a:avLst/>
            <a:gdLst/>
            <a:ahLst/>
            <a:cxnLst/>
            <a:rect l="l" t="t" r="r" b="b"/>
            <a:pathLst>
              <a:path w="6471088" h="2985654">
                <a:moveTo>
                  <a:pt x="0" y="0"/>
                </a:moveTo>
                <a:lnTo>
                  <a:pt x="6471089" y="0"/>
                </a:lnTo>
                <a:lnTo>
                  <a:pt x="6471089" y="2985654"/>
                </a:lnTo>
                <a:lnTo>
                  <a:pt x="0" y="2985654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 l="-10639" t="-48307" r="-4999" b="-1878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7897114" y="2385564"/>
            <a:ext cx="3703080" cy="1027285"/>
          </a:xfrm>
          <a:custGeom>
            <a:avLst/>
            <a:gdLst/>
            <a:ahLst/>
            <a:cxnLst/>
            <a:rect l="l" t="t" r="r" b="b"/>
            <a:pathLst>
              <a:path w="3703080" h="1027285">
                <a:moveTo>
                  <a:pt x="0" y="0"/>
                </a:moveTo>
                <a:lnTo>
                  <a:pt x="3703080" y="0"/>
                </a:lnTo>
                <a:lnTo>
                  <a:pt x="3703080" y="1027285"/>
                </a:lnTo>
                <a:lnTo>
                  <a:pt x="0" y="1027285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>
            <a:off x="7906821" y="2395271"/>
            <a:ext cx="3672343" cy="996548"/>
          </a:xfrm>
          <a:custGeom>
            <a:avLst/>
            <a:gdLst/>
            <a:ahLst/>
            <a:cxnLst/>
            <a:rect l="l" t="t" r="r" b="b"/>
            <a:pathLst>
              <a:path w="3672343" h="996548">
                <a:moveTo>
                  <a:pt x="0" y="0"/>
                </a:moveTo>
                <a:lnTo>
                  <a:pt x="3672342" y="0"/>
                </a:lnTo>
                <a:lnTo>
                  <a:pt x="3672342" y="996547"/>
                </a:lnTo>
                <a:lnTo>
                  <a:pt x="0" y="996547"/>
                </a:lnTo>
                <a:lnTo>
                  <a:pt x="0" y="0"/>
                </a:lnTo>
                <a:close/>
              </a:path>
            </a:pathLst>
          </a:custGeom>
          <a:blipFill>
            <a:blip r:embed="rId3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38"/>
          <p:cNvSpPr/>
          <p:nvPr/>
        </p:nvSpPr>
        <p:spPr>
          <a:xfrm>
            <a:off x="7913292" y="2775447"/>
            <a:ext cx="3670725" cy="1027285"/>
          </a:xfrm>
          <a:custGeom>
            <a:avLst/>
            <a:gdLst/>
            <a:ahLst/>
            <a:cxnLst/>
            <a:rect l="l" t="t" r="r" b="b"/>
            <a:pathLst>
              <a:path w="3670725" h="1027285">
                <a:moveTo>
                  <a:pt x="0" y="0"/>
                </a:moveTo>
                <a:lnTo>
                  <a:pt x="3670724" y="0"/>
                </a:lnTo>
                <a:lnTo>
                  <a:pt x="3670724" y="1027285"/>
                </a:lnTo>
                <a:lnTo>
                  <a:pt x="0" y="1027285"/>
                </a:lnTo>
                <a:lnTo>
                  <a:pt x="0" y="0"/>
                </a:lnTo>
                <a:close/>
              </a:path>
            </a:pathLst>
          </a:custGeom>
          <a:blipFill>
            <a:blip r:embed="rId3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39"/>
          <p:cNvSpPr/>
          <p:nvPr/>
        </p:nvSpPr>
        <p:spPr>
          <a:xfrm>
            <a:off x="7922998" y="2785154"/>
            <a:ext cx="3639987" cy="996548"/>
          </a:xfrm>
          <a:custGeom>
            <a:avLst/>
            <a:gdLst/>
            <a:ahLst/>
            <a:cxnLst/>
            <a:rect l="l" t="t" r="r" b="b"/>
            <a:pathLst>
              <a:path w="3639987" h="996548">
                <a:moveTo>
                  <a:pt x="0" y="0"/>
                </a:moveTo>
                <a:lnTo>
                  <a:pt x="3639987" y="0"/>
                </a:lnTo>
                <a:lnTo>
                  <a:pt x="3639987" y="996547"/>
                </a:lnTo>
                <a:lnTo>
                  <a:pt x="0" y="996547"/>
                </a:lnTo>
                <a:lnTo>
                  <a:pt x="0" y="0"/>
                </a:lnTo>
                <a:close/>
              </a:path>
            </a:pathLst>
          </a:custGeom>
          <a:blipFill>
            <a:blip r:embed="rId3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40"/>
          <p:cNvSpPr/>
          <p:nvPr/>
        </p:nvSpPr>
        <p:spPr>
          <a:xfrm>
            <a:off x="7618857" y="3160477"/>
            <a:ext cx="4261212" cy="1027285"/>
          </a:xfrm>
          <a:custGeom>
            <a:avLst/>
            <a:gdLst/>
            <a:ahLst/>
            <a:cxnLst/>
            <a:rect l="l" t="t" r="r" b="b"/>
            <a:pathLst>
              <a:path w="4261212" h="1027285">
                <a:moveTo>
                  <a:pt x="0" y="0"/>
                </a:moveTo>
                <a:lnTo>
                  <a:pt x="4261212" y="0"/>
                </a:lnTo>
                <a:lnTo>
                  <a:pt x="4261212" y="1027285"/>
                </a:lnTo>
                <a:lnTo>
                  <a:pt x="0" y="1027285"/>
                </a:lnTo>
                <a:lnTo>
                  <a:pt x="0" y="0"/>
                </a:lnTo>
                <a:close/>
              </a:path>
            </a:pathLst>
          </a:custGeom>
          <a:blipFill>
            <a:blip r:embed="rId3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7628564" y="3170183"/>
            <a:ext cx="4228856" cy="996548"/>
          </a:xfrm>
          <a:custGeom>
            <a:avLst/>
            <a:gdLst/>
            <a:ahLst/>
            <a:cxnLst/>
            <a:rect l="l" t="t" r="r" b="b"/>
            <a:pathLst>
              <a:path w="4228856" h="996548">
                <a:moveTo>
                  <a:pt x="0" y="0"/>
                </a:moveTo>
                <a:lnTo>
                  <a:pt x="4228856" y="0"/>
                </a:lnTo>
                <a:lnTo>
                  <a:pt x="4228856" y="996548"/>
                </a:lnTo>
                <a:lnTo>
                  <a:pt x="0" y="996548"/>
                </a:lnTo>
                <a:lnTo>
                  <a:pt x="0" y="0"/>
                </a:lnTo>
                <a:close/>
              </a:path>
            </a:pathLst>
          </a:custGeom>
          <a:blipFill>
            <a:blip r:embed="rId3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42"/>
          <p:cNvSpPr/>
          <p:nvPr/>
        </p:nvSpPr>
        <p:spPr>
          <a:xfrm>
            <a:off x="7897114" y="5237184"/>
            <a:ext cx="10462047" cy="5691353"/>
          </a:xfrm>
          <a:custGeom>
            <a:avLst/>
            <a:gdLst/>
            <a:ahLst/>
            <a:cxnLst/>
            <a:rect l="l" t="t" r="r" b="b"/>
            <a:pathLst>
              <a:path w="10462047" h="5691353">
                <a:moveTo>
                  <a:pt x="0" y="0"/>
                </a:moveTo>
                <a:lnTo>
                  <a:pt x="10462046" y="0"/>
                </a:lnTo>
                <a:lnTo>
                  <a:pt x="10462046" y="5691354"/>
                </a:lnTo>
                <a:lnTo>
                  <a:pt x="0" y="5691354"/>
                </a:lnTo>
                <a:lnTo>
                  <a:pt x="0" y="0"/>
                </a:lnTo>
                <a:close/>
              </a:path>
            </a:pathLst>
          </a:custGeom>
          <a:blipFill>
            <a:blip r:embed="rId3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TextBox 43"/>
          <p:cNvSpPr txBox="1"/>
          <p:nvPr/>
        </p:nvSpPr>
        <p:spPr>
          <a:xfrm>
            <a:off x="5124026" y="265076"/>
            <a:ext cx="8201439" cy="1059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Rotary Talking Points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859231" y="2755374"/>
            <a:ext cx="4832715" cy="992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4"/>
              </a:lnSpc>
            </a:pPr>
            <a:r>
              <a:rPr lang="en-US" sz="3165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#1 Service Organization on THE PLANET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7131956" y="5812717"/>
            <a:ext cx="5145219" cy="965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5"/>
              </a:lnSpc>
            </a:pPr>
            <a:r>
              <a:rPr lang="en-US" sz="208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Meetings allow innovators to connect, get work done, be accountable, and be guided by the 4 Way Test.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470686" y="5713534"/>
            <a:ext cx="5651029" cy="791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9"/>
              </a:lnSpc>
            </a:pPr>
            <a:r>
              <a:rPr lang="en-US" sz="254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Instrumental in the CHARTER OF THE UNITED NATIONS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563187" y="8296124"/>
            <a:ext cx="5537300" cy="401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69"/>
              </a:lnSpc>
            </a:pPr>
            <a:r>
              <a:rPr lang="en-US" sz="254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We are "this close" to eradicating 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941306" y="8686007"/>
            <a:ext cx="4679977" cy="652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9"/>
              </a:lnSpc>
            </a:pPr>
            <a:r>
              <a:rPr lang="en-US" sz="254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POLIO FROM THE WORLD</a:t>
            </a:r>
          </a:p>
          <a:p>
            <a:pPr algn="ctr">
              <a:lnSpc>
                <a:spcPts val="2377"/>
              </a:lnSpc>
            </a:pPr>
            <a:r>
              <a:rPr lang="en-US" sz="1698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(and many have never even heard of Polio)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866417" y="8318040"/>
            <a:ext cx="3753150" cy="791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9"/>
              </a:lnSpc>
            </a:pPr>
            <a:r>
              <a:rPr lang="en-US" sz="254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1.4 million members in over 200 counties!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982972" y="2628831"/>
            <a:ext cx="3590943" cy="1176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9"/>
              </a:lnSpc>
            </a:pPr>
            <a:r>
              <a:rPr lang="en-US" sz="254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Relationships that GET THINGS DONE …from the ground up!</a:t>
            </a:r>
          </a:p>
        </p:txBody>
      </p:sp>
      <p:sp>
        <p:nvSpPr>
          <p:cNvPr id="51" name="AutoShape 51"/>
          <p:cNvSpPr/>
          <p:nvPr/>
        </p:nvSpPr>
        <p:spPr>
          <a:xfrm flipV="1">
            <a:off x="-95255" y="4834871"/>
            <a:ext cx="13037431" cy="0"/>
          </a:xfrm>
          <a:prstGeom prst="line">
            <a:avLst/>
          </a:prstGeom>
          <a:ln w="171450" cap="flat">
            <a:solidFill>
              <a:srgbClr val="F6A82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2" name="AutoShape 52"/>
          <p:cNvSpPr/>
          <p:nvPr/>
        </p:nvSpPr>
        <p:spPr>
          <a:xfrm>
            <a:off x="-86868" y="7301346"/>
            <a:ext cx="13029045" cy="0"/>
          </a:xfrm>
          <a:prstGeom prst="line">
            <a:avLst/>
          </a:prstGeom>
          <a:ln w="171450" cap="flat">
            <a:solidFill>
              <a:srgbClr val="F7A81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3" name="AutoShape 53"/>
          <p:cNvSpPr/>
          <p:nvPr/>
        </p:nvSpPr>
        <p:spPr>
          <a:xfrm>
            <a:off x="6454894" y="1781602"/>
            <a:ext cx="0" cy="13029045"/>
          </a:xfrm>
          <a:prstGeom prst="line">
            <a:avLst/>
          </a:prstGeom>
          <a:ln w="171450" cap="flat">
            <a:solidFill>
              <a:srgbClr val="F7A81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4" name="AutoShape 54"/>
          <p:cNvSpPr/>
          <p:nvPr/>
        </p:nvSpPr>
        <p:spPr>
          <a:xfrm>
            <a:off x="12942177" y="1781602"/>
            <a:ext cx="0" cy="13029045"/>
          </a:xfrm>
          <a:prstGeom prst="line">
            <a:avLst/>
          </a:prstGeom>
          <a:ln w="171450" cap="flat">
            <a:solidFill>
              <a:srgbClr val="F7A81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CC443FA2-E37C-C344-5DAD-F54F15ADBEDD}"/>
                  </a:ext>
                </a:extLst>
              </p14:cNvPr>
              <p14:cNvContentPartPr/>
              <p14:nvPr/>
            </p14:nvContentPartPr>
            <p14:xfrm>
              <a:off x="6441142" y="10744200"/>
              <a:ext cx="20170" cy="2017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CC443FA2-E37C-C344-5DAD-F54F15ADBEDD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911392" y="7214450"/>
                <a:ext cx="7059500" cy="70595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40580" y="0"/>
            <a:ext cx="13642848" cy="10287000"/>
          </a:xfrm>
          <a:custGeom>
            <a:avLst/>
            <a:gdLst/>
            <a:ahLst/>
            <a:cxnLst/>
            <a:rect l="l" t="t" r="r" b="b"/>
            <a:pathLst>
              <a:path w="13642848" h="10287000">
                <a:moveTo>
                  <a:pt x="0" y="0"/>
                </a:moveTo>
                <a:lnTo>
                  <a:pt x="13642848" y="0"/>
                </a:lnTo>
                <a:lnTo>
                  <a:pt x="1364284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0" y="0"/>
            <a:ext cx="4570857" cy="10284428"/>
            <a:chOff x="0" y="0"/>
            <a:chExt cx="3047238" cy="68562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47238" cy="6856349"/>
            </a:xfrm>
            <a:custGeom>
              <a:avLst/>
              <a:gdLst/>
              <a:ahLst/>
              <a:cxnLst/>
              <a:rect l="l" t="t" r="r" b="b"/>
              <a:pathLst>
                <a:path w="3047238" h="6856349">
                  <a:moveTo>
                    <a:pt x="0" y="0"/>
                  </a:moveTo>
                  <a:lnTo>
                    <a:pt x="3047238" y="0"/>
                  </a:lnTo>
                  <a:lnTo>
                    <a:pt x="3047238" y="6856349"/>
                  </a:lnTo>
                  <a:lnTo>
                    <a:pt x="0" y="6856349"/>
                  </a:lnTo>
                  <a:close/>
                </a:path>
              </a:pathLst>
            </a:custGeom>
            <a:solidFill>
              <a:srgbClr val="F4F7F8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7130565" y="5620079"/>
            <a:ext cx="11152863" cy="6067158"/>
          </a:xfrm>
          <a:custGeom>
            <a:avLst/>
            <a:gdLst/>
            <a:ahLst/>
            <a:cxnLst/>
            <a:rect l="l" t="t" r="r" b="b"/>
            <a:pathLst>
              <a:path w="11152863" h="6067158">
                <a:moveTo>
                  <a:pt x="0" y="0"/>
                </a:moveTo>
                <a:lnTo>
                  <a:pt x="11152863" y="0"/>
                </a:lnTo>
                <a:lnTo>
                  <a:pt x="11152863" y="6067157"/>
                </a:lnTo>
                <a:lnTo>
                  <a:pt x="0" y="60671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927959" y="3582281"/>
            <a:ext cx="7433929" cy="108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40"/>
              </a:lnSpc>
            </a:pPr>
            <a:r>
              <a:rPr lang="en-US" sz="6750" b="1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Public Image Chair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070834" y="4572329"/>
            <a:ext cx="5242427" cy="188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50"/>
              </a:lnSpc>
            </a:pPr>
            <a:r>
              <a:rPr lang="en-US" sz="4500" b="1">
                <a:solidFill>
                  <a:srgbClr val="F7A81B"/>
                </a:solidFill>
                <a:latin typeface="Roboto Bold"/>
                <a:ea typeface="Roboto Bold"/>
                <a:cs typeface="Roboto Bold"/>
                <a:sym typeface="Roboto Bold"/>
              </a:rPr>
              <a:t> - Job Description</a:t>
            </a:r>
          </a:p>
          <a:p>
            <a:pPr algn="l">
              <a:lnSpc>
                <a:spcPts val="7650"/>
              </a:lnSpc>
            </a:pPr>
            <a:r>
              <a:rPr lang="en-US" sz="4500" b="1">
                <a:solidFill>
                  <a:srgbClr val="F7A81B"/>
                </a:solidFill>
                <a:latin typeface="Roboto Bold"/>
                <a:ea typeface="Roboto Bold"/>
                <a:cs typeface="Roboto Bold"/>
                <a:sym typeface="Roboto Bold"/>
              </a:rPr>
              <a:t>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14204" y="3686123"/>
            <a:ext cx="2774104" cy="2508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500" b="1" dirty="0">
                <a:solidFill>
                  <a:srgbClr val="F7A81B"/>
                </a:solidFill>
                <a:latin typeface="Roboto Bold"/>
                <a:ea typeface="Roboto Bold"/>
                <a:cs typeface="Roboto Bold"/>
                <a:sym typeface="Roboto Bold"/>
              </a:rPr>
              <a:t>WELCOME</a:t>
            </a:r>
          </a:p>
          <a:p>
            <a:pPr algn="l">
              <a:lnSpc>
                <a:spcPts val="6911"/>
              </a:lnSpc>
            </a:pPr>
            <a:r>
              <a:rPr lang="en-US" sz="4799" b="1" spc="86" dirty="0">
                <a:solidFill>
                  <a:srgbClr val="17458F"/>
                </a:solidFill>
                <a:latin typeface="Roboto Bold"/>
                <a:ea typeface="Roboto Bold"/>
                <a:cs typeface="Roboto Bold"/>
                <a:sym typeface="Roboto Bold"/>
              </a:rPr>
              <a:t>Allyson Walter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3428" cy="10287000"/>
          </a:xfrm>
          <a:custGeom>
            <a:avLst/>
            <a:gdLst/>
            <a:ahLst/>
            <a:cxnLst/>
            <a:rect l="l" t="t" r="r" b="b"/>
            <a:pathLst>
              <a:path w="18283428" h="10287000">
                <a:moveTo>
                  <a:pt x="0" y="0"/>
                </a:moveTo>
                <a:lnTo>
                  <a:pt x="18283428" y="0"/>
                </a:lnTo>
                <a:lnTo>
                  <a:pt x="1828342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976604" y="7863840"/>
            <a:ext cx="4306824" cy="2423160"/>
          </a:xfrm>
          <a:custGeom>
            <a:avLst/>
            <a:gdLst/>
            <a:ahLst/>
            <a:cxnLst/>
            <a:rect l="l" t="t" r="r" b="b"/>
            <a:pathLst>
              <a:path w="4306824" h="2423160">
                <a:moveTo>
                  <a:pt x="0" y="0"/>
                </a:moveTo>
                <a:lnTo>
                  <a:pt x="4306824" y="0"/>
                </a:lnTo>
                <a:lnTo>
                  <a:pt x="4306824" y="2423160"/>
                </a:lnTo>
                <a:lnTo>
                  <a:pt x="0" y="24231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205740"/>
            <a:ext cx="18283428" cy="1289304"/>
          </a:xfrm>
          <a:custGeom>
            <a:avLst/>
            <a:gdLst/>
            <a:ahLst/>
            <a:cxnLst/>
            <a:rect l="l" t="t" r="r" b="b"/>
            <a:pathLst>
              <a:path w="18283428" h="1289304">
                <a:moveTo>
                  <a:pt x="0" y="0"/>
                </a:moveTo>
                <a:lnTo>
                  <a:pt x="18283428" y="0"/>
                </a:lnTo>
                <a:lnTo>
                  <a:pt x="18283428" y="1289304"/>
                </a:lnTo>
                <a:lnTo>
                  <a:pt x="0" y="12893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144000" y="1495044"/>
            <a:ext cx="6550767" cy="8449981"/>
          </a:xfrm>
          <a:custGeom>
            <a:avLst/>
            <a:gdLst/>
            <a:ahLst/>
            <a:cxnLst/>
            <a:rect l="l" t="t" r="r" b="b"/>
            <a:pathLst>
              <a:path w="6550767" h="8449981">
                <a:moveTo>
                  <a:pt x="0" y="0"/>
                </a:moveTo>
                <a:lnTo>
                  <a:pt x="6550767" y="0"/>
                </a:lnTo>
                <a:lnTo>
                  <a:pt x="6550767" y="8449981"/>
                </a:lnTo>
                <a:lnTo>
                  <a:pt x="0" y="84499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39923" y="335451"/>
            <a:ext cx="15399696" cy="924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</a:pPr>
            <a:r>
              <a:rPr lang="en-US" sz="5400" b="1" spc="108">
                <a:solidFill>
                  <a:srgbClr val="005DAA"/>
                </a:solidFill>
                <a:latin typeface="Roboto Bold"/>
                <a:ea typeface="Roboto Bold"/>
                <a:cs typeface="Roboto Bold"/>
                <a:sym typeface="Roboto Bold"/>
              </a:rPr>
              <a:t>Public Image Club Chair Descriptions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3050007"/>
            <a:ext cx="7225209" cy="7224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52"/>
              </a:lnSpc>
            </a:pPr>
            <a:r>
              <a:rPr lang="en-US" sz="6037" b="1">
                <a:solidFill>
                  <a:srgbClr val="F4F7F8"/>
                </a:solidFill>
                <a:latin typeface="Frutiger Bold"/>
                <a:ea typeface="Frutiger Bold"/>
                <a:cs typeface="Frutiger Bold"/>
                <a:sym typeface="Frutiger Bold"/>
              </a:rPr>
              <a:t>ACTION ITEM!</a:t>
            </a:r>
          </a:p>
          <a:p>
            <a:pPr algn="l">
              <a:lnSpc>
                <a:spcPts val="6805"/>
              </a:lnSpc>
            </a:pPr>
            <a:r>
              <a:rPr lang="en-US" sz="4861">
                <a:solidFill>
                  <a:srgbClr val="F4F7F8"/>
                </a:solidFill>
                <a:latin typeface="Frutiger"/>
                <a:ea typeface="Frutiger"/>
                <a:cs typeface="Frutiger"/>
                <a:sym typeface="Frutiger"/>
              </a:rPr>
              <a:t>Appoint a Club PI Chair</a:t>
            </a:r>
          </a:p>
          <a:p>
            <a:pPr marL="725680" lvl="1" indent="-362840" algn="l">
              <a:lnSpc>
                <a:spcPts val="4705"/>
              </a:lnSpc>
              <a:buFont typeface="Arial"/>
              <a:buChar char="•"/>
            </a:pPr>
            <a:r>
              <a:rPr lang="en-US" sz="3361">
                <a:solidFill>
                  <a:srgbClr val="F4F7F8"/>
                </a:solidFill>
                <a:latin typeface="Frutiger"/>
                <a:ea typeface="Frutiger"/>
                <a:cs typeface="Frutiger"/>
                <a:sym typeface="Frutiger"/>
              </a:rPr>
              <a:t>Someone other than YOU!</a:t>
            </a:r>
          </a:p>
          <a:p>
            <a:pPr marL="725680" lvl="1" indent="-362840" algn="l">
              <a:lnSpc>
                <a:spcPts val="4705"/>
              </a:lnSpc>
              <a:buFont typeface="Arial"/>
              <a:buChar char="•"/>
            </a:pPr>
            <a:r>
              <a:rPr lang="en-US" sz="3361">
                <a:solidFill>
                  <a:srgbClr val="F4F7F8"/>
                </a:solidFill>
                <a:latin typeface="Frutiger"/>
                <a:ea typeface="Frutiger"/>
                <a:cs typeface="Frutiger"/>
                <a:sym typeface="Frutiger"/>
              </a:rPr>
              <a:t>Included in your Notebook</a:t>
            </a:r>
          </a:p>
          <a:p>
            <a:pPr marL="725680" lvl="1" indent="-362840" algn="l">
              <a:lnSpc>
                <a:spcPts val="4705"/>
              </a:lnSpc>
              <a:buFont typeface="Arial"/>
              <a:buChar char="•"/>
            </a:pPr>
            <a:r>
              <a:rPr lang="en-US" sz="3361">
                <a:solidFill>
                  <a:srgbClr val="F4F7F8"/>
                </a:solidFill>
                <a:latin typeface="Frutiger"/>
                <a:ea typeface="Frutiger"/>
                <a:cs typeface="Frutiger"/>
                <a:sym typeface="Frutiger"/>
              </a:rPr>
              <a:t>Survey to be sent in a few weeks</a:t>
            </a:r>
          </a:p>
          <a:p>
            <a:pPr marL="1451360" lvl="2" indent="-483787" algn="l">
              <a:lnSpc>
                <a:spcPts val="4705"/>
              </a:lnSpc>
              <a:buFont typeface="Arial"/>
              <a:buChar char="⚬"/>
            </a:pPr>
            <a:r>
              <a:rPr lang="en-US" sz="3361">
                <a:solidFill>
                  <a:srgbClr val="F4F7F8"/>
                </a:solidFill>
                <a:latin typeface="Frutiger"/>
                <a:ea typeface="Frutiger"/>
                <a:cs typeface="Frutiger"/>
                <a:sym typeface="Frutiger"/>
              </a:rPr>
              <a:t>PI Chair Name</a:t>
            </a:r>
          </a:p>
          <a:p>
            <a:pPr marL="1451360" lvl="2" indent="-483787" algn="l">
              <a:lnSpc>
                <a:spcPts val="4705"/>
              </a:lnSpc>
              <a:buFont typeface="Arial"/>
              <a:buChar char="⚬"/>
            </a:pPr>
            <a:r>
              <a:rPr lang="en-US" sz="3361">
                <a:solidFill>
                  <a:srgbClr val="F4F7F8"/>
                </a:solidFill>
                <a:latin typeface="Frutiger"/>
                <a:ea typeface="Frutiger"/>
                <a:cs typeface="Frutiger"/>
                <a:sym typeface="Frutiger"/>
              </a:rPr>
              <a:t>Club Website Info</a:t>
            </a:r>
          </a:p>
          <a:p>
            <a:pPr marL="1451360" lvl="2" indent="-483787" algn="l">
              <a:lnSpc>
                <a:spcPts val="4705"/>
              </a:lnSpc>
              <a:buFont typeface="Arial"/>
              <a:buChar char="⚬"/>
            </a:pPr>
            <a:r>
              <a:rPr lang="en-US" sz="3361">
                <a:solidFill>
                  <a:srgbClr val="F4F7F8"/>
                </a:solidFill>
                <a:latin typeface="Frutiger"/>
                <a:ea typeface="Frutiger"/>
                <a:cs typeface="Frutiger"/>
                <a:sym typeface="Frutiger"/>
              </a:rPr>
              <a:t>Club Social Media </a:t>
            </a:r>
          </a:p>
          <a:p>
            <a:pPr algn="l">
              <a:lnSpc>
                <a:spcPts val="4705"/>
              </a:lnSpc>
            </a:pPr>
            <a:endParaRPr lang="en-US" sz="3361">
              <a:solidFill>
                <a:srgbClr val="F4F7F8"/>
              </a:solidFill>
              <a:latin typeface="Frutiger"/>
              <a:ea typeface="Frutiger"/>
              <a:cs typeface="Frutiger"/>
              <a:sym typeface="Frutiger"/>
            </a:endParaRPr>
          </a:p>
          <a:p>
            <a:pPr algn="ctr">
              <a:lnSpc>
                <a:spcPts val="4705"/>
              </a:lnSpc>
            </a:pPr>
            <a:endParaRPr lang="en-US" sz="3361">
              <a:solidFill>
                <a:srgbClr val="F4F7F8"/>
              </a:solidFill>
              <a:latin typeface="Frutiger"/>
              <a:ea typeface="Frutiger"/>
              <a:cs typeface="Frutiger"/>
              <a:sym typeface="Frutiger"/>
            </a:endParaRPr>
          </a:p>
          <a:p>
            <a:pPr algn="ctr">
              <a:lnSpc>
                <a:spcPts val="4705"/>
              </a:lnSpc>
            </a:pPr>
            <a:endParaRPr lang="en-US" sz="3361">
              <a:solidFill>
                <a:srgbClr val="F4F7F8"/>
              </a:solidFill>
              <a:latin typeface="Frutiger"/>
              <a:ea typeface="Frutiger"/>
              <a:cs typeface="Frutiger"/>
              <a:sym typeface="Frutiger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95255" y="-95255"/>
            <a:ext cx="18478495" cy="2060729"/>
            <a:chOff x="0" y="0"/>
            <a:chExt cx="12319000" cy="1373822"/>
          </a:xfrm>
        </p:grpSpPr>
        <p:sp>
          <p:nvSpPr>
            <p:cNvPr id="3" name="Freeform 3"/>
            <p:cNvSpPr/>
            <p:nvPr/>
          </p:nvSpPr>
          <p:spPr>
            <a:xfrm>
              <a:off x="63500" y="63500"/>
              <a:ext cx="12192000" cy="1172972"/>
            </a:xfrm>
            <a:custGeom>
              <a:avLst/>
              <a:gdLst/>
              <a:ahLst/>
              <a:cxnLst/>
              <a:rect l="l" t="t" r="r" b="b"/>
              <a:pathLst>
                <a:path w="12192000" h="1172972">
                  <a:moveTo>
                    <a:pt x="0" y="0"/>
                  </a:moveTo>
                  <a:lnTo>
                    <a:pt x="12192000" y="0"/>
                  </a:lnTo>
                  <a:lnTo>
                    <a:pt x="12192000" y="1172972"/>
                  </a:lnTo>
                  <a:lnTo>
                    <a:pt x="0" y="1172972"/>
                  </a:lnTo>
                  <a:close/>
                </a:path>
              </a:pathLst>
            </a:custGeom>
            <a:solidFill>
              <a:srgbClr val="005DA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63500" y="1236472"/>
              <a:ext cx="12192000" cy="73787"/>
            </a:xfrm>
            <a:custGeom>
              <a:avLst/>
              <a:gdLst/>
              <a:ahLst/>
              <a:cxnLst/>
              <a:rect l="l" t="t" r="r" b="b"/>
              <a:pathLst>
                <a:path w="12192000" h="73787">
                  <a:moveTo>
                    <a:pt x="0" y="0"/>
                  </a:moveTo>
                  <a:lnTo>
                    <a:pt x="12192000" y="0"/>
                  </a:lnTo>
                  <a:lnTo>
                    <a:pt x="12192000" y="73787"/>
                  </a:lnTo>
                  <a:lnTo>
                    <a:pt x="0" y="73787"/>
                  </a:lnTo>
                  <a:close/>
                </a:path>
              </a:pathLst>
            </a:custGeom>
            <a:solidFill>
              <a:srgbClr val="F7A81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15245863" y="9149501"/>
            <a:ext cx="3042137" cy="1137499"/>
          </a:xfrm>
          <a:custGeom>
            <a:avLst/>
            <a:gdLst/>
            <a:ahLst/>
            <a:cxnLst/>
            <a:rect l="l" t="t" r="r" b="b"/>
            <a:pathLst>
              <a:path w="3042137" h="1137499">
                <a:moveTo>
                  <a:pt x="0" y="0"/>
                </a:moveTo>
                <a:lnTo>
                  <a:pt x="3042137" y="0"/>
                </a:lnTo>
                <a:lnTo>
                  <a:pt x="3042137" y="1137499"/>
                </a:lnTo>
                <a:lnTo>
                  <a:pt x="0" y="11374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5507" t="-93687" b="-7620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3741875" y="8593088"/>
            <a:ext cx="4546125" cy="1693912"/>
            <a:chOff x="0" y="0"/>
            <a:chExt cx="3030741" cy="112927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30728" cy="1129284"/>
            </a:xfrm>
            <a:custGeom>
              <a:avLst/>
              <a:gdLst/>
              <a:ahLst/>
              <a:cxnLst/>
              <a:rect l="l" t="t" r="r" b="b"/>
              <a:pathLst>
                <a:path w="3030728" h="1129284">
                  <a:moveTo>
                    <a:pt x="0" y="0"/>
                  </a:moveTo>
                  <a:lnTo>
                    <a:pt x="0" y="1129284"/>
                  </a:lnTo>
                  <a:lnTo>
                    <a:pt x="3030728" y="1129284"/>
                  </a:lnTo>
                  <a:lnTo>
                    <a:pt x="30307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877359" y="2742014"/>
            <a:ext cx="10368610" cy="4603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30" lvl="1" indent="-291465" algn="l">
              <a:lnSpc>
                <a:spcPts val="3131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Update your Profile and Cover Photo with Proper Club Logo &amp; New Presidental Message</a:t>
            </a:r>
            <a:endParaRPr lang="en-US" sz="270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582930" lvl="1" indent="-291465" algn="l">
              <a:lnSpc>
                <a:spcPts val="4355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Check your about us page for accuracy</a:t>
            </a:r>
            <a:endParaRPr lang="en-US" sz="270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582930" lvl="1" indent="-291465" algn="l">
              <a:lnSpc>
                <a:spcPts val="3204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Know your Admins and have multiple members assigned</a:t>
            </a:r>
            <a:endParaRPr lang="en-US" sz="270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582930" lvl="1" indent="-291465" algn="l">
              <a:lnSpc>
                <a:spcPts val="4716"/>
              </a:lnSpc>
              <a:buFont typeface="Arial"/>
              <a:buChar char="•"/>
            </a:pPr>
            <a:r>
              <a:rPr lang="en-US" sz="2700">
                <a:latin typeface="Open Sans"/>
                <a:ea typeface="Open Sans"/>
                <a:cs typeface="Open Sans"/>
                <a:sym typeface="Open Sans"/>
              </a:rPr>
              <a:t>Ask your members to go Like/Follow</a:t>
            </a:r>
            <a:r>
              <a:rPr lang="en-US" sz="27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lang="en-US" sz="270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582930" lvl="1" indent="-291465" algn="l">
              <a:lnSpc>
                <a:spcPts val="2843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Tag (@) Members, Pages, Partners</a:t>
            </a:r>
            <a:endParaRPr lang="en-US" sz="270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582930" lvl="1" indent="-291465" algn="l">
              <a:lnSpc>
                <a:spcPts val="4355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Use Hashtags (#PeopleOfAction #ServiceAboveSelf, etc.)</a:t>
            </a:r>
            <a:endParaRPr lang="en-US" sz="270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582930" lvl="1" indent="-291465" algn="l">
              <a:lnSpc>
                <a:spcPts val="3131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Help your members understand the importance of interacting with your Club's Content</a:t>
            </a:r>
            <a:endParaRPr lang="en-US" sz="270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  <a:p>
            <a:pPr marL="582930" lvl="1" indent="-291465" algn="l">
              <a:lnSpc>
                <a:spcPts val="4355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Commit to posting weekly/regular content about your Club</a:t>
            </a:r>
            <a:endParaRPr lang="en-US" sz="270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7878566" y="6007168"/>
            <a:ext cx="9184871" cy="5039278"/>
          </a:xfrm>
          <a:custGeom>
            <a:avLst/>
            <a:gdLst/>
            <a:ahLst/>
            <a:cxnLst/>
            <a:rect l="l" t="t" r="r" b="b"/>
            <a:pathLst>
              <a:path w="7557777" h="4111431">
                <a:moveTo>
                  <a:pt x="0" y="0"/>
                </a:moveTo>
                <a:lnTo>
                  <a:pt x="7557777" y="0"/>
                </a:lnTo>
                <a:lnTo>
                  <a:pt x="7557777" y="4111431"/>
                </a:lnTo>
                <a:lnTo>
                  <a:pt x="0" y="41114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5009140" y="399547"/>
            <a:ext cx="8270619" cy="1059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Rotary Year Checklist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28318" y="2069306"/>
            <a:ext cx="3254807" cy="633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b="1">
                <a:solidFill>
                  <a:srgbClr val="07376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Website Audit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28318" y="5082254"/>
            <a:ext cx="3684903" cy="633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b="1">
                <a:solidFill>
                  <a:srgbClr val="07376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Printed &amp; Other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252335" y="2069306"/>
            <a:ext cx="2911893" cy="633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b="1" spc="3">
                <a:solidFill>
                  <a:srgbClr val="07376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Social Media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04639" y="2673053"/>
            <a:ext cx="572695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30" lvl="1" indent="-291465" algn="l">
              <a:lnSpc>
                <a:spcPts val="321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Update Club Logo &amp; RI Theme</a:t>
            </a:r>
          </a:p>
          <a:p>
            <a:pPr marL="582930" lvl="1" indent="-291465" algn="l">
              <a:lnSpc>
                <a:spcPts val="3210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Fresh content to the Home Page weekly</a:t>
            </a:r>
            <a:endParaRPr lang="en-US" sz="270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04639" y="5686001"/>
            <a:ext cx="6045967" cy="28381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30" lvl="1" indent="-291465" algn="l">
              <a:lnSpc>
                <a:spcPts val="3221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Brochure Leave Behind / Flyer / Rack Cards Business Cards </a:t>
            </a:r>
          </a:p>
          <a:p>
            <a:pPr marL="582930" lvl="1" indent="-291465" algn="l">
              <a:lnSpc>
                <a:spcPts val="3221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Email Signatures </a:t>
            </a:r>
          </a:p>
          <a:p>
            <a:pPr marL="582930" lvl="1" indent="-291465" algn="l">
              <a:lnSpc>
                <a:spcPts val="3221"/>
              </a:lnSpc>
              <a:buFont typeface="Arial"/>
              <a:buChar char="•"/>
            </a:pPr>
            <a:r>
              <a:rPr lang="en-US" sz="27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Ensure all members have an updated email in MyRotary and ClubRunner</a:t>
            </a:r>
          </a:p>
          <a:p>
            <a:pPr marL="582930" lvl="1" indent="-291465" algn="l">
              <a:lnSpc>
                <a:spcPts val="3564"/>
              </a:lnSpc>
              <a:buFont typeface="Arial"/>
              <a:buChar char="•"/>
            </a:pPr>
            <a:r>
              <a:rPr lang="en-US" sz="2700" b="1">
                <a:solidFill>
                  <a:srgbClr val="0096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Visit your Club as a guest!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0"/>
            <a:ext cx="18283428" cy="10287000"/>
            <a:chOff x="0" y="0"/>
            <a:chExt cx="12188952" cy="6858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88952" cy="6858000"/>
            </a:xfrm>
            <a:custGeom>
              <a:avLst/>
              <a:gdLst/>
              <a:ahLst/>
              <a:cxnLst/>
              <a:rect l="l" t="t" r="r" b="b"/>
              <a:pathLst>
                <a:path w="12188952" h="6858000">
                  <a:moveTo>
                    <a:pt x="0" y="0"/>
                  </a:moveTo>
                  <a:lnTo>
                    <a:pt x="12188952" y="0"/>
                  </a:lnTo>
                  <a:lnTo>
                    <a:pt x="1218895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005DAA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3741875" y="8468401"/>
            <a:ext cx="4546125" cy="1818599"/>
            <a:chOff x="0" y="0"/>
            <a:chExt cx="3030741" cy="121240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30728" cy="1212342"/>
            </a:xfrm>
            <a:custGeom>
              <a:avLst/>
              <a:gdLst/>
              <a:ahLst/>
              <a:cxnLst/>
              <a:rect l="l" t="t" r="r" b="b"/>
              <a:pathLst>
                <a:path w="3030728" h="1212342">
                  <a:moveTo>
                    <a:pt x="0" y="0"/>
                  </a:moveTo>
                  <a:lnTo>
                    <a:pt x="0" y="1212342"/>
                  </a:lnTo>
                  <a:lnTo>
                    <a:pt x="3030728" y="1212342"/>
                  </a:lnTo>
                  <a:lnTo>
                    <a:pt x="3030728" y="0"/>
                  </a:lnTo>
                  <a:close/>
                </a:path>
              </a:pathLst>
            </a:custGeom>
            <a:solidFill>
              <a:srgbClr val="005DAA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205740"/>
            <a:ext cx="18283428" cy="1289304"/>
          </a:xfrm>
          <a:custGeom>
            <a:avLst/>
            <a:gdLst/>
            <a:ahLst/>
            <a:cxnLst/>
            <a:rect l="l" t="t" r="r" b="b"/>
            <a:pathLst>
              <a:path w="18283428" h="1289304">
                <a:moveTo>
                  <a:pt x="0" y="0"/>
                </a:moveTo>
                <a:lnTo>
                  <a:pt x="18283428" y="0"/>
                </a:lnTo>
                <a:lnTo>
                  <a:pt x="18283428" y="1289304"/>
                </a:lnTo>
                <a:lnTo>
                  <a:pt x="0" y="12893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210832" y="6599002"/>
            <a:ext cx="9077168" cy="4937980"/>
          </a:xfrm>
          <a:custGeom>
            <a:avLst/>
            <a:gdLst/>
            <a:ahLst/>
            <a:cxnLst/>
            <a:rect l="l" t="t" r="r" b="b"/>
            <a:pathLst>
              <a:path w="9077168" h="4937980">
                <a:moveTo>
                  <a:pt x="0" y="0"/>
                </a:moveTo>
                <a:lnTo>
                  <a:pt x="9077168" y="0"/>
                </a:lnTo>
                <a:lnTo>
                  <a:pt x="9077168" y="4937979"/>
                </a:lnTo>
                <a:lnTo>
                  <a:pt x="0" y="49379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639923" y="335451"/>
            <a:ext cx="9184291" cy="922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</a:pPr>
            <a:r>
              <a:rPr lang="en-US" sz="5400" b="1" spc="108">
                <a:solidFill>
                  <a:srgbClr val="005DAA"/>
                </a:solidFill>
                <a:latin typeface="Roboto Bold"/>
                <a:ea typeface="Roboto Bold"/>
                <a:cs typeface="Roboto Bold"/>
                <a:sym typeface="Roboto Bold"/>
              </a:rPr>
              <a:t>Let’s Tour Your Resources…</a:t>
            </a:r>
          </a:p>
        </p:txBody>
      </p:sp>
      <p:sp>
        <p:nvSpPr>
          <p:cNvPr id="9" name="Freeform 9"/>
          <p:cNvSpPr/>
          <p:nvPr/>
        </p:nvSpPr>
        <p:spPr>
          <a:xfrm>
            <a:off x="2319723" y="1762911"/>
            <a:ext cx="5824691" cy="8207519"/>
          </a:xfrm>
          <a:custGeom>
            <a:avLst/>
            <a:gdLst/>
            <a:ahLst/>
            <a:cxnLst/>
            <a:rect l="l" t="t" r="r" b="b"/>
            <a:pathLst>
              <a:path w="5824691" h="8207519">
                <a:moveTo>
                  <a:pt x="0" y="0"/>
                </a:moveTo>
                <a:lnTo>
                  <a:pt x="5824691" y="0"/>
                </a:lnTo>
                <a:lnTo>
                  <a:pt x="5824691" y="8207519"/>
                </a:lnTo>
                <a:lnTo>
                  <a:pt x="0" y="82075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8763945" y="1759304"/>
            <a:ext cx="9017000" cy="5341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6"/>
              </a:lnSpc>
            </a:pPr>
            <a:r>
              <a:rPr lang="en-US" sz="6050" dirty="0">
                <a:solidFill>
                  <a:srgbClr val="F4F7F8"/>
                </a:solidFill>
                <a:latin typeface="Frutiger"/>
                <a:ea typeface="Frutiger"/>
                <a:cs typeface="Frutiger"/>
                <a:sym typeface="Frutiger"/>
              </a:rPr>
              <a:t>District 6000 </a:t>
            </a:r>
          </a:p>
          <a:p>
            <a:pPr algn="ctr">
              <a:lnSpc>
                <a:spcPts val="8536"/>
              </a:lnSpc>
            </a:pPr>
            <a:r>
              <a:rPr lang="en-US" sz="6050" dirty="0">
                <a:solidFill>
                  <a:srgbClr val="F4F7F8"/>
                </a:solidFill>
                <a:latin typeface="Frutiger"/>
                <a:ea typeface="Frutiger"/>
                <a:cs typeface="Frutiger"/>
                <a:sym typeface="Frutiger"/>
              </a:rPr>
              <a:t>Public Image Webpage</a:t>
            </a:r>
            <a:endParaRPr lang="en-US" sz="6050" dirty="0">
              <a:solidFill>
                <a:srgbClr val="F4F7F8"/>
              </a:solidFill>
              <a:latin typeface="Frutiger"/>
              <a:ea typeface="Frutiger"/>
              <a:cs typeface="Frutiger"/>
            </a:endParaRPr>
          </a:p>
          <a:p>
            <a:pPr marL="1316355" lvl="1" indent="-657860" algn="l">
              <a:lnSpc>
                <a:spcPts val="8536"/>
              </a:lnSpc>
              <a:buFont typeface="Arial"/>
              <a:buChar char="•"/>
            </a:pPr>
            <a:r>
              <a:rPr lang="en-US" sz="6050" dirty="0">
                <a:solidFill>
                  <a:srgbClr val="F4F7F8"/>
                </a:solidFill>
                <a:latin typeface="Frutiger"/>
                <a:ea typeface="Frutiger"/>
                <a:cs typeface="Frutiger"/>
                <a:sym typeface="Frutiger"/>
              </a:rPr>
              <a:t>Club Logos</a:t>
            </a:r>
            <a:endParaRPr lang="en-US" sz="6050" dirty="0">
              <a:solidFill>
                <a:srgbClr val="F4F7F8"/>
              </a:solidFill>
              <a:latin typeface="Frutiger"/>
              <a:ea typeface="Frutiger"/>
              <a:cs typeface="Frutiger"/>
            </a:endParaRPr>
          </a:p>
          <a:p>
            <a:pPr marL="1316355" lvl="1" indent="-657860" algn="l">
              <a:lnSpc>
                <a:spcPts val="8536"/>
              </a:lnSpc>
              <a:buFont typeface="Arial"/>
              <a:buChar char="•"/>
            </a:pPr>
            <a:r>
              <a:rPr lang="en-US" sz="6050" dirty="0">
                <a:solidFill>
                  <a:srgbClr val="F4F7F8"/>
                </a:solidFill>
                <a:latin typeface="Frutiger"/>
                <a:ea typeface="Frutiger"/>
                <a:cs typeface="Frutiger"/>
                <a:sym typeface="Frutiger"/>
              </a:rPr>
              <a:t>Facebook Removal</a:t>
            </a:r>
            <a:endParaRPr lang="en-US" sz="6050" dirty="0">
              <a:solidFill>
                <a:srgbClr val="F4F7F8"/>
              </a:solidFill>
              <a:latin typeface="Frutiger"/>
              <a:ea typeface="Frutiger"/>
              <a:cs typeface="Frutiger"/>
            </a:endParaRPr>
          </a:p>
          <a:p>
            <a:pPr marL="1316355" lvl="1" indent="-657860" algn="l">
              <a:lnSpc>
                <a:spcPts val="8536"/>
              </a:lnSpc>
              <a:buFont typeface="Arial"/>
              <a:buChar char="•"/>
            </a:pPr>
            <a:r>
              <a:rPr lang="en-US" sz="6050" dirty="0">
                <a:solidFill>
                  <a:srgbClr val="F4F7F8"/>
                </a:solidFill>
                <a:latin typeface="Frutiger"/>
                <a:ea typeface="Frutiger"/>
                <a:cs typeface="Frutiger"/>
                <a:sym typeface="Frutiger"/>
              </a:rPr>
              <a:t>Logo Do’s and Don’ts</a:t>
            </a:r>
            <a:endParaRPr lang="en-US" sz="6050" dirty="0">
              <a:solidFill>
                <a:srgbClr val="F4F7F8"/>
              </a:solidFill>
              <a:latin typeface="Frutiger"/>
              <a:ea typeface="Frutiger"/>
              <a:cs typeface="Frutiger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45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266827" y="1615994"/>
            <a:ext cx="11754346" cy="6006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46"/>
              </a:lnSpc>
            </a:pPr>
            <a:r>
              <a:rPr lang="en-US" sz="8200" dirty="0">
                <a:solidFill>
                  <a:srgbClr val="F4F7F8"/>
                </a:solidFill>
                <a:latin typeface="Frutiger"/>
                <a:ea typeface="Frutiger"/>
                <a:cs typeface="Frutiger"/>
                <a:sym typeface="Frutiger"/>
              </a:rPr>
              <a:t>PUBLIC IMAGE AGENDA</a:t>
            </a:r>
          </a:p>
          <a:p>
            <a:pPr marL="1391920" lvl="1" indent="-695960" algn="l">
              <a:lnSpc>
                <a:spcPts val="9027"/>
              </a:lnSpc>
              <a:buFont typeface="Arial"/>
              <a:buChar char="•"/>
            </a:pPr>
            <a:r>
              <a:rPr lang="en-US" sz="6400" dirty="0">
                <a:solidFill>
                  <a:srgbClr val="F4F7F8"/>
                </a:solidFill>
                <a:latin typeface="Frutiger"/>
                <a:ea typeface="Frutiger"/>
                <a:cs typeface="Frutiger"/>
                <a:sym typeface="Frutiger"/>
              </a:rPr>
              <a:t>What is Public Image?</a:t>
            </a:r>
            <a:endParaRPr lang="en-US" sz="6400" dirty="0">
              <a:solidFill>
                <a:srgbClr val="F4F7F8"/>
              </a:solidFill>
              <a:latin typeface="Frutiger"/>
              <a:ea typeface="Frutiger"/>
              <a:cs typeface="Frutiger"/>
            </a:endParaRPr>
          </a:p>
          <a:p>
            <a:pPr marL="1391920" lvl="1" indent="-695960">
              <a:lnSpc>
                <a:spcPts val="9027"/>
              </a:lnSpc>
              <a:buFont typeface="Arial"/>
              <a:buChar char="•"/>
            </a:pPr>
            <a:r>
              <a:rPr lang="en-US" sz="6400" dirty="0">
                <a:solidFill>
                  <a:srgbClr val="F4F7F8"/>
                </a:solidFill>
                <a:latin typeface="Frutiger"/>
                <a:ea typeface="Frutiger"/>
                <a:cs typeface="Frutiger"/>
                <a:sym typeface="Frutiger"/>
              </a:rPr>
              <a:t>Branding and your Club</a:t>
            </a:r>
            <a:endParaRPr lang="en-US" sz="6400" dirty="0">
              <a:solidFill>
                <a:srgbClr val="F4F7F8"/>
              </a:solidFill>
              <a:latin typeface="Frutiger"/>
              <a:ea typeface="Frutiger"/>
              <a:cs typeface="Frutiger"/>
            </a:endParaRPr>
          </a:p>
          <a:p>
            <a:pPr marL="1391920" lvl="1" indent="-695960" algn="l">
              <a:lnSpc>
                <a:spcPts val="9027"/>
              </a:lnSpc>
              <a:buFont typeface="Arial"/>
              <a:buChar char="•"/>
            </a:pPr>
            <a:r>
              <a:rPr lang="en-US" sz="6400" dirty="0">
                <a:solidFill>
                  <a:srgbClr val="F4F7F8"/>
                </a:solidFill>
                <a:latin typeface="Frutiger"/>
                <a:ea typeface="Frutiger"/>
                <a:cs typeface="Frutiger"/>
                <a:sym typeface="Frutiger"/>
              </a:rPr>
              <a:t>Social Media and Websites</a:t>
            </a:r>
            <a:endParaRPr lang="en-US" sz="6400" dirty="0">
              <a:solidFill>
                <a:srgbClr val="F4F7F8"/>
              </a:solidFill>
              <a:latin typeface="Frutiger"/>
              <a:ea typeface="Frutiger"/>
              <a:cs typeface="Frutiger"/>
            </a:endParaRPr>
          </a:p>
          <a:p>
            <a:pPr marL="1391920" lvl="1" indent="-695960" algn="l">
              <a:lnSpc>
                <a:spcPts val="9027"/>
              </a:lnSpc>
              <a:buFont typeface="Arial"/>
              <a:buChar char="•"/>
            </a:pPr>
            <a:r>
              <a:rPr lang="en-US" sz="6400" dirty="0">
                <a:solidFill>
                  <a:srgbClr val="F4F7F8"/>
                </a:solidFill>
                <a:latin typeface="Frutiger"/>
                <a:ea typeface="Frutiger"/>
                <a:cs typeface="Frutiger"/>
                <a:sym typeface="Frutiger"/>
              </a:rPr>
              <a:t>Helpful Tools</a:t>
            </a:r>
            <a:endParaRPr lang="en-US" sz="6400" dirty="0">
              <a:solidFill>
                <a:srgbClr val="F4F7F8"/>
              </a:solidFill>
              <a:latin typeface="Frutiger"/>
              <a:ea typeface="Frutiger"/>
              <a:cs typeface="Frutiger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3428" cy="10287000"/>
          </a:xfrm>
          <a:custGeom>
            <a:avLst/>
            <a:gdLst/>
            <a:ahLst/>
            <a:cxnLst/>
            <a:rect l="l" t="t" r="r" b="b"/>
            <a:pathLst>
              <a:path w="18283428" h="10287000">
                <a:moveTo>
                  <a:pt x="0" y="0"/>
                </a:moveTo>
                <a:lnTo>
                  <a:pt x="18283428" y="0"/>
                </a:lnTo>
                <a:lnTo>
                  <a:pt x="1828342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06873" y="6473931"/>
            <a:ext cx="5716065" cy="3086100"/>
            <a:chOff x="0" y="0"/>
            <a:chExt cx="1505466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05466" cy="812800"/>
            </a:xfrm>
            <a:custGeom>
              <a:avLst/>
              <a:gdLst/>
              <a:ahLst/>
              <a:cxnLst/>
              <a:rect l="l" t="t" r="r" b="b"/>
              <a:pathLst>
                <a:path w="1505466" h="812800">
                  <a:moveTo>
                    <a:pt x="0" y="0"/>
                  </a:moveTo>
                  <a:lnTo>
                    <a:pt x="1505466" y="0"/>
                  </a:lnTo>
                  <a:lnTo>
                    <a:pt x="1505466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5DA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505466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4629925" y="4764238"/>
            <a:ext cx="11152863" cy="6067158"/>
          </a:xfrm>
          <a:custGeom>
            <a:avLst/>
            <a:gdLst/>
            <a:ahLst/>
            <a:cxnLst/>
            <a:rect l="l" t="t" r="r" b="b"/>
            <a:pathLst>
              <a:path w="11152863" h="6067158">
                <a:moveTo>
                  <a:pt x="0" y="0"/>
                </a:moveTo>
                <a:lnTo>
                  <a:pt x="11152863" y="0"/>
                </a:lnTo>
                <a:lnTo>
                  <a:pt x="11152863" y="6067158"/>
                </a:lnTo>
                <a:lnTo>
                  <a:pt x="0" y="60671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254128" y="2500732"/>
            <a:ext cx="13357955" cy="3193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238"/>
              </a:lnSpc>
            </a:pPr>
            <a:r>
              <a:rPr lang="en-US" sz="12449" b="1" spc="12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Social Media </a:t>
            </a:r>
            <a:r>
              <a:rPr lang="en-US" sz="12449" b="1" spc="12">
                <a:solidFill>
                  <a:srgbClr val="F6A828"/>
                </a:solidFill>
                <a:latin typeface="Roboto Bold"/>
                <a:ea typeface="Roboto Bold"/>
                <a:cs typeface="Roboto Bold"/>
                <a:sym typeface="Roboto Bold"/>
              </a:rPr>
              <a:t>&amp; Online Presence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 Media 4" title="Why All Brands Should Study Stanley Cup CEO Terence Reilly's Marketing Masterclass">
            <a:hlinkClick r:id="" action="ppaction://media"/>
            <a:extLst>
              <a:ext uri="{FF2B5EF4-FFF2-40B4-BE49-F238E27FC236}">
                <a16:creationId xmlns:a16="http://schemas.microsoft.com/office/drawing/2014/main" id="{2FCBB9C7-DDB4-4CD3-946A-43DAC5DB3E5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6786" y="-6723"/>
            <a:ext cx="18222911" cy="1027355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17458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CEE780-D2FD-9E63-99EB-BAC957E3E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DD3D4020-0228-B00C-44AC-5F042837EE29}"/>
              </a:ext>
            </a:extLst>
          </p:cNvPr>
          <p:cNvSpPr txBox="1"/>
          <p:nvPr/>
        </p:nvSpPr>
        <p:spPr>
          <a:xfrm>
            <a:off x="3266827" y="3713735"/>
            <a:ext cx="11754346" cy="2854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46"/>
              </a:lnSpc>
            </a:pPr>
            <a:r>
              <a:rPr lang="en-US" sz="8200">
                <a:solidFill>
                  <a:srgbClr val="F4F7F8"/>
                </a:solidFill>
                <a:latin typeface="Frutiger"/>
                <a:ea typeface="Frutiger"/>
                <a:cs typeface="Frutiger"/>
                <a:sym typeface="Frutiger"/>
              </a:rPr>
              <a:t>What does that video have to do with Rotary?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8034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D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05740"/>
            <a:ext cx="18283428" cy="1289304"/>
          </a:xfrm>
          <a:custGeom>
            <a:avLst/>
            <a:gdLst/>
            <a:ahLst/>
            <a:cxnLst/>
            <a:rect l="l" t="t" r="r" b="b"/>
            <a:pathLst>
              <a:path w="18283428" h="1289304">
                <a:moveTo>
                  <a:pt x="0" y="0"/>
                </a:moveTo>
                <a:lnTo>
                  <a:pt x="18283428" y="0"/>
                </a:lnTo>
                <a:lnTo>
                  <a:pt x="18283428" y="1289304"/>
                </a:lnTo>
                <a:lnTo>
                  <a:pt x="0" y="12893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8096555" y="2151155"/>
            <a:ext cx="37119" cy="37119"/>
            <a:chOff x="0" y="0"/>
            <a:chExt cx="24752" cy="2475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765" cy="24638"/>
            </a:xfrm>
            <a:custGeom>
              <a:avLst/>
              <a:gdLst/>
              <a:ahLst/>
              <a:cxnLst/>
              <a:rect l="l" t="t" r="r" b="b"/>
              <a:pathLst>
                <a:path w="24765" h="24638">
                  <a:moveTo>
                    <a:pt x="24765" y="12319"/>
                  </a:moveTo>
                  <a:cubicBezTo>
                    <a:pt x="24765" y="19177"/>
                    <a:pt x="19177" y="24638"/>
                    <a:pt x="12446" y="24638"/>
                  </a:cubicBezTo>
                  <a:cubicBezTo>
                    <a:pt x="5715" y="24638"/>
                    <a:pt x="0" y="19177"/>
                    <a:pt x="0" y="12319"/>
                  </a:cubicBezTo>
                  <a:cubicBezTo>
                    <a:pt x="0" y="5461"/>
                    <a:pt x="5588" y="0"/>
                    <a:pt x="12319" y="0"/>
                  </a:cubicBezTo>
                  <a:cubicBezTo>
                    <a:pt x="19050" y="0"/>
                    <a:pt x="24638" y="5588"/>
                    <a:pt x="24638" y="1231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8202397" y="1783952"/>
            <a:ext cx="37119" cy="37119"/>
            <a:chOff x="0" y="0"/>
            <a:chExt cx="24752" cy="2475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765" cy="24638"/>
            </a:xfrm>
            <a:custGeom>
              <a:avLst/>
              <a:gdLst/>
              <a:ahLst/>
              <a:cxnLst/>
              <a:rect l="l" t="t" r="r" b="b"/>
              <a:pathLst>
                <a:path w="24765" h="24638">
                  <a:moveTo>
                    <a:pt x="24765" y="12319"/>
                  </a:moveTo>
                  <a:cubicBezTo>
                    <a:pt x="24765" y="19177"/>
                    <a:pt x="19177" y="24638"/>
                    <a:pt x="12446" y="24638"/>
                  </a:cubicBezTo>
                  <a:cubicBezTo>
                    <a:pt x="5715" y="24638"/>
                    <a:pt x="0" y="19177"/>
                    <a:pt x="0" y="12319"/>
                  </a:cubicBezTo>
                  <a:cubicBezTo>
                    <a:pt x="0" y="5461"/>
                    <a:pt x="5588" y="0"/>
                    <a:pt x="12319" y="0"/>
                  </a:cubicBezTo>
                  <a:cubicBezTo>
                    <a:pt x="19050" y="0"/>
                    <a:pt x="24638" y="5588"/>
                    <a:pt x="24638" y="1231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639923" y="11601"/>
            <a:ext cx="15576390" cy="93423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978"/>
              </a:lnSpc>
            </a:pPr>
            <a:r>
              <a:rPr lang="en-US" sz="5400" b="1" spc="108" dirty="0">
                <a:solidFill>
                  <a:srgbClr val="005DAA"/>
                </a:solidFill>
                <a:latin typeface="Roboto Bold"/>
                <a:ea typeface="Roboto Bold"/>
                <a:cs typeface="Roboto Bold"/>
                <a:sym typeface="Roboto Bold"/>
              </a:rPr>
              <a:t>Social Media &amp; Online Presence </a:t>
            </a:r>
            <a:r>
              <a:rPr lang="en-US" sz="5400" spc="108" dirty="0">
                <a:solidFill>
                  <a:srgbClr val="F7A81B"/>
                </a:solidFill>
                <a:latin typeface="Roboto"/>
                <a:ea typeface="Roboto"/>
                <a:cs typeface="Roboto"/>
                <a:sym typeface="Roboto"/>
              </a:rPr>
              <a:t>•</a:t>
            </a:r>
            <a:r>
              <a:rPr lang="en-US" sz="5400" b="1" spc="108" dirty="0">
                <a:solidFill>
                  <a:srgbClr val="F7A81B"/>
                </a:solidFill>
                <a:latin typeface="Roboto Bold"/>
                <a:ea typeface="Roboto Bold"/>
                <a:cs typeface="Roboto Bold"/>
                <a:sym typeface="Roboto Bold"/>
              </a:rPr>
              <a:t>New Year Checklist</a:t>
            </a:r>
          </a:p>
          <a:p>
            <a:pPr algn="l">
              <a:lnSpc>
                <a:spcPts val="2700"/>
              </a:lnSpc>
            </a:pPr>
            <a:r>
              <a:rPr lang="en-US" sz="54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•</a:t>
            </a:r>
            <a:r>
              <a:rPr lang="en-US" sz="5400" b="1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What does your club “look like” online?</a:t>
            </a:r>
            <a:endParaRPr lang="en-US" sz="5400" b="1" dirty="0">
              <a:solidFill>
                <a:srgbClr val="FFFFFF"/>
              </a:solidFill>
              <a:latin typeface="Roboto Bold"/>
              <a:ea typeface="Roboto Bold"/>
              <a:cs typeface="Roboto Bold"/>
            </a:endParaRPr>
          </a:p>
          <a:p>
            <a:pPr algn="l">
              <a:lnSpc>
                <a:spcPts val="10476"/>
              </a:lnSpc>
            </a:pPr>
            <a:r>
              <a:rPr lang="en-US" sz="54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•</a:t>
            </a:r>
            <a:r>
              <a:rPr lang="en-US" sz="5400" b="1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Building your audience</a:t>
            </a:r>
            <a:endParaRPr lang="en-US" sz="5400" b="1" dirty="0">
              <a:solidFill>
                <a:srgbClr val="FFFFFF"/>
              </a:solidFill>
              <a:latin typeface="Roboto Bold"/>
              <a:ea typeface="Roboto Bold"/>
              <a:cs typeface="Roboto Bold"/>
            </a:endParaRPr>
          </a:p>
          <a:p>
            <a:pPr algn="l">
              <a:lnSpc>
                <a:spcPts val="2700"/>
              </a:lnSpc>
            </a:pPr>
            <a:r>
              <a:rPr lang="en-US" sz="5400" dirty="0">
                <a:solidFill>
                  <a:srgbClr val="F7A81B"/>
                </a:solidFill>
                <a:latin typeface="Roboto"/>
                <a:ea typeface="Roboto"/>
                <a:cs typeface="Roboto"/>
                <a:sym typeface="Roboto"/>
              </a:rPr>
              <a:t>•</a:t>
            </a:r>
            <a:r>
              <a:rPr lang="en-US" sz="5400" b="1" dirty="0">
                <a:solidFill>
                  <a:srgbClr val="F7A81B"/>
                </a:solidFill>
                <a:latin typeface="Roboto Bold"/>
                <a:ea typeface="Roboto Bold"/>
                <a:cs typeface="Roboto Bold"/>
                <a:sym typeface="Roboto Bold"/>
              </a:rPr>
              <a:t>Content – Content – Content</a:t>
            </a:r>
            <a:endParaRPr lang="en-US" sz="5400" b="1" dirty="0">
              <a:solidFill>
                <a:srgbClr val="F7A81B"/>
              </a:solidFill>
              <a:latin typeface="Roboto Bold"/>
              <a:ea typeface="Roboto Bold"/>
              <a:cs typeface="Roboto Bold"/>
            </a:endParaRPr>
          </a:p>
          <a:p>
            <a:pPr algn="l">
              <a:lnSpc>
                <a:spcPts val="10189"/>
              </a:lnSpc>
            </a:pPr>
            <a:r>
              <a:rPr lang="en-US" sz="54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•</a:t>
            </a:r>
            <a:r>
              <a:rPr lang="en-US" sz="5400" b="1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Getting more reach!</a:t>
            </a:r>
            <a:endParaRPr lang="en-US" sz="5400" b="1" dirty="0">
              <a:solidFill>
                <a:srgbClr val="FFFFFF"/>
              </a:solidFill>
              <a:latin typeface="Roboto Bold"/>
              <a:ea typeface="Roboto Bold"/>
              <a:cs typeface="Roboto Bold"/>
            </a:endParaRPr>
          </a:p>
          <a:p>
            <a:pPr algn="l">
              <a:lnSpc>
                <a:spcPts val="2700"/>
              </a:lnSpc>
            </a:pPr>
            <a:r>
              <a:rPr lang="en-US" sz="54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•</a:t>
            </a:r>
            <a:r>
              <a:rPr lang="en-US" sz="5400" b="1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How often should I post?</a:t>
            </a:r>
            <a:endParaRPr lang="en-US" sz="5400" b="1" dirty="0">
              <a:solidFill>
                <a:srgbClr val="FFFFFF"/>
              </a:solidFill>
              <a:latin typeface="Roboto Bold"/>
              <a:ea typeface="Roboto Bold"/>
              <a:cs typeface="Roboto Bold"/>
            </a:endParaRPr>
          </a:p>
          <a:p>
            <a:pPr algn="l">
              <a:lnSpc>
                <a:spcPts val="10189"/>
              </a:lnSpc>
            </a:pPr>
            <a:r>
              <a:rPr lang="en-US" sz="54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•</a:t>
            </a:r>
            <a:r>
              <a:rPr lang="en-US" sz="5400" b="1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The “art” of posting.</a:t>
            </a:r>
            <a:endParaRPr lang="en-US" sz="5400" b="1" dirty="0">
              <a:solidFill>
                <a:srgbClr val="FFFFFF"/>
              </a:solidFill>
              <a:latin typeface="Roboto Bold"/>
              <a:ea typeface="Roboto Bold"/>
              <a:cs typeface="Roboto Bold"/>
            </a:endParaRPr>
          </a:p>
          <a:p>
            <a:pPr algn="l">
              <a:lnSpc>
                <a:spcPts val="2986"/>
              </a:lnSpc>
            </a:pPr>
            <a:r>
              <a:rPr lang="en-US" sz="54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•</a:t>
            </a:r>
            <a:r>
              <a:rPr lang="en-US" sz="5400" b="1" dirty="0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Boosting a post</a:t>
            </a:r>
            <a:endParaRPr lang="en-US" sz="5400" b="1" dirty="0">
              <a:solidFill>
                <a:srgbClr val="FFFFFF"/>
              </a:solidFill>
              <a:latin typeface="Roboto Bold"/>
              <a:ea typeface="Roboto Bold"/>
              <a:cs typeface="Roboto Bold"/>
            </a:endParaRPr>
          </a:p>
          <a:p>
            <a:pPr algn="l">
              <a:lnSpc>
                <a:spcPts val="9973"/>
              </a:lnSpc>
            </a:pPr>
            <a:r>
              <a:rPr lang="en-US" sz="5400" dirty="0">
                <a:solidFill>
                  <a:srgbClr val="F7A81B"/>
                </a:solidFill>
                <a:latin typeface="Roboto"/>
                <a:ea typeface="Roboto"/>
                <a:cs typeface="Roboto"/>
                <a:sym typeface="Roboto"/>
              </a:rPr>
              <a:t>•</a:t>
            </a:r>
            <a:r>
              <a:rPr lang="en-US" sz="5400" b="1" dirty="0">
                <a:solidFill>
                  <a:srgbClr val="F7A81B"/>
                </a:solidFill>
                <a:latin typeface="Roboto Bold"/>
                <a:ea typeface="Roboto Bold"/>
                <a:cs typeface="Roboto Bold"/>
                <a:sym typeface="Roboto Bold"/>
              </a:rPr>
              <a:t>More interaction!</a:t>
            </a:r>
            <a:endParaRPr lang="en-US" sz="5400" b="1" dirty="0">
              <a:solidFill>
                <a:srgbClr val="F7A81B"/>
              </a:solidFill>
              <a:latin typeface="Roboto Bold"/>
              <a:ea typeface="Roboto Bold"/>
              <a:cs typeface="Roboto Bold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3428" cy="10284428"/>
          </a:xfrm>
          <a:custGeom>
            <a:avLst/>
            <a:gdLst/>
            <a:ahLst/>
            <a:cxnLst/>
            <a:rect l="l" t="t" r="r" b="b"/>
            <a:pathLst>
              <a:path w="18283428" h="10284428">
                <a:moveTo>
                  <a:pt x="0" y="0"/>
                </a:moveTo>
                <a:lnTo>
                  <a:pt x="18283428" y="0"/>
                </a:lnTo>
                <a:lnTo>
                  <a:pt x="18283428" y="10284428"/>
                </a:lnTo>
                <a:lnTo>
                  <a:pt x="0" y="102844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3428" cy="10287000"/>
          </a:xfrm>
          <a:custGeom>
            <a:avLst/>
            <a:gdLst/>
            <a:ahLst/>
            <a:cxnLst/>
            <a:rect l="l" t="t" r="r" b="b"/>
            <a:pathLst>
              <a:path w="18283428" h="10287000">
                <a:moveTo>
                  <a:pt x="0" y="0"/>
                </a:moveTo>
                <a:lnTo>
                  <a:pt x="18283428" y="0"/>
                </a:lnTo>
                <a:lnTo>
                  <a:pt x="1828342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57104" y="1328409"/>
            <a:ext cx="7777758" cy="4818488"/>
          </a:xfrm>
          <a:custGeom>
            <a:avLst/>
            <a:gdLst/>
            <a:ahLst/>
            <a:cxnLst/>
            <a:rect l="l" t="t" r="r" b="b"/>
            <a:pathLst>
              <a:path w="7777758" h="4818488">
                <a:moveTo>
                  <a:pt x="0" y="0"/>
                </a:moveTo>
                <a:lnTo>
                  <a:pt x="7777757" y="0"/>
                </a:lnTo>
                <a:lnTo>
                  <a:pt x="7777757" y="4818488"/>
                </a:lnTo>
                <a:lnTo>
                  <a:pt x="0" y="48184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17" t="-2" r="-2317" b="-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291365" y="1578483"/>
            <a:ext cx="9664422" cy="7539314"/>
          </a:xfrm>
          <a:custGeom>
            <a:avLst/>
            <a:gdLst/>
            <a:ahLst/>
            <a:cxnLst/>
            <a:rect l="l" t="t" r="r" b="b"/>
            <a:pathLst>
              <a:path w="9664422" h="7539314">
                <a:moveTo>
                  <a:pt x="0" y="0"/>
                </a:moveTo>
                <a:lnTo>
                  <a:pt x="9664422" y="0"/>
                </a:lnTo>
                <a:lnTo>
                  <a:pt x="9664422" y="7539314"/>
                </a:lnTo>
                <a:lnTo>
                  <a:pt x="0" y="75393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78892" y="6291072"/>
            <a:ext cx="7717536" cy="416052"/>
          </a:xfrm>
          <a:custGeom>
            <a:avLst/>
            <a:gdLst/>
            <a:ahLst/>
            <a:cxnLst/>
            <a:rect l="l" t="t" r="r" b="b"/>
            <a:pathLst>
              <a:path w="7717536" h="416052">
                <a:moveTo>
                  <a:pt x="0" y="0"/>
                </a:moveTo>
                <a:lnTo>
                  <a:pt x="7717536" y="0"/>
                </a:lnTo>
                <a:lnTo>
                  <a:pt x="7717536" y="416052"/>
                </a:lnTo>
                <a:lnTo>
                  <a:pt x="0" y="4160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487168" y="1595628"/>
            <a:ext cx="1719072" cy="987552"/>
          </a:xfrm>
          <a:custGeom>
            <a:avLst/>
            <a:gdLst/>
            <a:ahLst/>
            <a:cxnLst/>
            <a:rect l="l" t="t" r="r" b="b"/>
            <a:pathLst>
              <a:path w="1719072" h="987552">
                <a:moveTo>
                  <a:pt x="0" y="0"/>
                </a:moveTo>
                <a:lnTo>
                  <a:pt x="1719072" y="0"/>
                </a:lnTo>
                <a:lnTo>
                  <a:pt x="1719072" y="987552"/>
                </a:lnTo>
                <a:lnTo>
                  <a:pt x="0" y="9875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0" y="205740"/>
            <a:ext cx="18283428" cy="1289304"/>
          </a:xfrm>
          <a:custGeom>
            <a:avLst/>
            <a:gdLst/>
            <a:ahLst/>
            <a:cxnLst/>
            <a:rect l="l" t="t" r="r" b="b"/>
            <a:pathLst>
              <a:path w="18283428" h="1289304">
                <a:moveTo>
                  <a:pt x="0" y="0"/>
                </a:moveTo>
                <a:lnTo>
                  <a:pt x="18283428" y="0"/>
                </a:lnTo>
                <a:lnTo>
                  <a:pt x="18283428" y="1289304"/>
                </a:lnTo>
                <a:lnTo>
                  <a:pt x="0" y="12893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011523" y="6876398"/>
            <a:ext cx="4242616" cy="3387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55"/>
              </a:lnSpc>
            </a:pPr>
            <a:r>
              <a:rPr lang="en-US" sz="2549" spc="1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Application LINK New Member Process (Red </a:t>
            </a:r>
          </a:p>
          <a:p>
            <a:pPr algn="l">
              <a:lnSpc>
                <a:spcPts val="1654"/>
              </a:lnSpc>
            </a:pPr>
            <a:r>
              <a:rPr lang="en-US" sz="2549" spc="5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Badge)</a:t>
            </a:r>
          </a:p>
          <a:p>
            <a:pPr algn="l">
              <a:lnSpc>
                <a:spcPts val="5255"/>
              </a:lnSpc>
            </a:pPr>
            <a:r>
              <a:rPr lang="en-US" sz="2549" spc="17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Installation Process</a:t>
            </a:r>
          </a:p>
          <a:p>
            <a:pPr algn="l">
              <a:lnSpc>
                <a:spcPts val="1654"/>
              </a:lnSpc>
            </a:pPr>
            <a:r>
              <a:rPr lang="en-US" sz="2549" spc="12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Obligations of Membership</a:t>
            </a:r>
          </a:p>
          <a:p>
            <a:pPr algn="l">
              <a:lnSpc>
                <a:spcPts val="5184"/>
              </a:lnSpc>
            </a:pPr>
            <a:r>
              <a:rPr lang="en-US" sz="2549" spc="17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Dues &amp; Financial Obligations</a:t>
            </a:r>
          </a:p>
          <a:p>
            <a:pPr algn="l">
              <a:lnSpc>
                <a:spcPts val="1728"/>
              </a:lnSpc>
            </a:pPr>
            <a:r>
              <a:rPr lang="en-US" sz="2549" spc="1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Attendance</a:t>
            </a:r>
          </a:p>
          <a:p>
            <a:pPr algn="l">
              <a:lnSpc>
                <a:spcPts val="5184"/>
              </a:lnSpc>
            </a:pPr>
            <a:r>
              <a:rPr lang="en-US" sz="2549" spc="17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Transfers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39957" y="6175796"/>
            <a:ext cx="7465119" cy="576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9"/>
              </a:lnSpc>
            </a:pPr>
            <a:r>
              <a:rPr lang="en-US" sz="3299" spc="46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Consider adding to your JOIN US page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39923" y="335451"/>
            <a:ext cx="14788891" cy="922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</a:pPr>
            <a:r>
              <a:rPr lang="en-US" sz="5400" b="1" spc="108">
                <a:solidFill>
                  <a:srgbClr val="005DAA"/>
                </a:solidFill>
                <a:latin typeface="Roboto Bold"/>
                <a:ea typeface="Roboto Bold"/>
                <a:cs typeface="Roboto Bold"/>
                <a:sym typeface="Roboto Bold"/>
              </a:rPr>
              <a:t>Create a JOIN US page on your Club Website!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B40E185-7F13-E963-CFA6-39198F1A7B7A}"/>
              </a:ext>
            </a:extLst>
          </p:cNvPr>
          <p:cNvSpPr/>
          <p:nvPr/>
        </p:nvSpPr>
        <p:spPr>
          <a:xfrm>
            <a:off x="13476" y="6730"/>
            <a:ext cx="18274540" cy="10284020"/>
          </a:xfrm>
          <a:prstGeom prst="rect">
            <a:avLst/>
          </a:prstGeom>
          <a:solidFill>
            <a:srgbClr val="0070C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529863" y="2915260"/>
            <a:ext cx="13294090" cy="2133914"/>
          </a:xfrm>
          <a:prstGeom prst="rect">
            <a:avLst/>
          </a:prstGeom>
          <a:ln>
            <a:noFill/>
          </a:ln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429"/>
              </a:lnSpc>
            </a:pPr>
            <a:r>
              <a:rPr lang="en-US" sz="12449" b="1" spc="12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The Art of Posting</a:t>
            </a:r>
          </a:p>
        </p:txBody>
      </p:sp>
      <p:sp>
        <p:nvSpPr>
          <p:cNvPr id="7" name="Freeform 6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CD733890-A578-7791-5DC6-13ABCAD8B280}"/>
              </a:ext>
            </a:extLst>
          </p:cNvPr>
          <p:cNvSpPr/>
          <p:nvPr/>
        </p:nvSpPr>
        <p:spPr>
          <a:xfrm>
            <a:off x="-4048034" y="4701893"/>
            <a:ext cx="11152863" cy="6067158"/>
          </a:xfrm>
          <a:custGeom>
            <a:avLst/>
            <a:gdLst/>
            <a:ahLst/>
            <a:cxnLst/>
            <a:rect l="l" t="t" r="r" b="b"/>
            <a:pathLst>
              <a:path w="11152863" h="6067158">
                <a:moveTo>
                  <a:pt x="0" y="0"/>
                </a:moveTo>
                <a:lnTo>
                  <a:pt x="11152863" y="0"/>
                </a:lnTo>
                <a:lnTo>
                  <a:pt x="11152863" y="6067158"/>
                </a:lnTo>
                <a:lnTo>
                  <a:pt x="0" y="60671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5337" y="2435069"/>
            <a:ext cx="9460570" cy="7095427"/>
          </a:xfrm>
          <a:custGeom>
            <a:avLst/>
            <a:gdLst/>
            <a:ahLst/>
            <a:cxnLst/>
            <a:rect l="l" t="t" r="r" b="b"/>
            <a:pathLst>
              <a:path w="9460570" h="7095427">
                <a:moveTo>
                  <a:pt x="0" y="0"/>
                </a:moveTo>
                <a:lnTo>
                  <a:pt x="9460570" y="0"/>
                </a:lnTo>
                <a:lnTo>
                  <a:pt x="9460570" y="7095427"/>
                </a:lnTo>
                <a:lnTo>
                  <a:pt x="0" y="709542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8744202" y="-319972"/>
            <a:ext cx="8712605" cy="6558215"/>
          </a:xfrm>
          <a:custGeom>
            <a:avLst/>
            <a:gdLst/>
            <a:ahLst/>
            <a:cxnLst/>
            <a:rect l="l" t="t" r="r" b="b"/>
            <a:pathLst>
              <a:path w="8712605" h="6558215">
                <a:moveTo>
                  <a:pt x="8712605" y="0"/>
                </a:moveTo>
                <a:lnTo>
                  <a:pt x="0" y="0"/>
                </a:lnTo>
                <a:lnTo>
                  <a:pt x="0" y="6558215"/>
                </a:lnTo>
                <a:lnTo>
                  <a:pt x="8712605" y="6558215"/>
                </a:lnTo>
                <a:lnTo>
                  <a:pt x="8712605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9864511" y="1354850"/>
            <a:ext cx="7071901" cy="3649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31"/>
              </a:lnSpc>
            </a:pPr>
            <a:r>
              <a:rPr lang="en-US" sz="2951">
                <a:solidFill>
                  <a:srgbClr val="000000"/>
                </a:solidFill>
                <a:latin typeface="Frutiger"/>
                <a:ea typeface="Frutiger"/>
                <a:cs typeface="Frutiger"/>
                <a:sym typeface="Frutiger"/>
              </a:rPr>
              <a:t>IF YOU ARE ON FACEBOOK...</a:t>
            </a:r>
          </a:p>
          <a:p>
            <a:pPr marL="637180" lvl="1" indent="-318590" algn="l">
              <a:lnSpc>
                <a:spcPts val="4131"/>
              </a:lnSpc>
              <a:buFont typeface="Arial"/>
              <a:buChar char="•"/>
            </a:pPr>
            <a:r>
              <a:rPr lang="en-US" sz="2951">
                <a:solidFill>
                  <a:srgbClr val="000000"/>
                </a:solidFill>
                <a:latin typeface="Frutiger"/>
                <a:ea typeface="Frutiger"/>
                <a:cs typeface="Frutiger"/>
                <a:sym typeface="Frutiger"/>
              </a:rPr>
              <a:t>Take out your Phone</a:t>
            </a:r>
          </a:p>
          <a:p>
            <a:pPr marL="637180" lvl="1" indent="-318590" algn="l">
              <a:lnSpc>
                <a:spcPts val="4131"/>
              </a:lnSpc>
              <a:buFont typeface="Arial"/>
              <a:buChar char="•"/>
            </a:pPr>
            <a:r>
              <a:rPr lang="en-US" sz="2951">
                <a:solidFill>
                  <a:srgbClr val="000000"/>
                </a:solidFill>
                <a:latin typeface="Frutiger"/>
                <a:ea typeface="Frutiger"/>
                <a:cs typeface="Frutiger"/>
                <a:sym typeface="Frutiger"/>
              </a:rPr>
              <a:t>Go to FACEBOOK</a:t>
            </a:r>
          </a:p>
          <a:p>
            <a:pPr marL="637180" lvl="1" indent="-318590" algn="l">
              <a:lnSpc>
                <a:spcPts val="4131"/>
              </a:lnSpc>
              <a:buFont typeface="Arial"/>
              <a:buChar char="•"/>
            </a:pPr>
            <a:r>
              <a:rPr lang="en-US" sz="2951">
                <a:solidFill>
                  <a:srgbClr val="000000"/>
                </a:solidFill>
                <a:latin typeface="Frutiger"/>
                <a:ea typeface="Frutiger"/>
                <a:cs typeface="Frutiger"/>
                <a:sym typeface="Frutiger"/>
              </a:rPr>
              <a:t>Search for </a:t>
            </a:r>
            <a:r>
              <a:rPr lang="en-US" sz="2951" b="1">
                <a:solidFill>
                  <a:srgbClr val="000000"/>
                </a:solidFill>
                <a:latin typeface="Frutiger Bold"/>
                <a:ea typeface="Frutiger Bold"/>
                <a:cs typeface="Frutiger Bold"/>
                <a:sym typeface="Frutiger Bold"/>
              </a:rPr>
              <a:t>Rotary District 6000 Iowa</a:t>
            </a:r>
          </a:p>
          <a:p>
            <a:pPr marL="637180" lvl="1" indent="-318590" algn="l">
              <a:lnSpc>
                <a:spcPts val="4131"/>
              </a:lnSpc>
              <a:buFont typeface="Arial"/>
              <a:buChar char="•"/>
            </a:pPr>
            <a:r>
              <a:rPr lang="en-US" sz="2951">
                <a:solidFill>
                  <a:srgbClr val="000000"/>
                </a:solidFill>
                <a:latin typeface="Frutiger"/>
                <a:ea typeface="Frutiger"/>
                <a:cs typeface="Frutiger"/>
                <a:sym typeface="Frutiger"/>
              </a:rPr>
              <a:t>FOLLOW and LIKE our page</a:t>
            </a:r>
          </a:p>
          <a:p>
            <a:pPr algn="l">
              <a:lnSpc>
                <a:spcPts val="4131"/>
              </a:lnSpc>
            </a:pPr>
            <a:endParaRPr lang="en-US" sz="2951">
              <a:solidFill>
                <a:srgbClr val="000000"/>
              </a:solidFill>
              <a:latin typeface="Frutiger"/>
              <a:ea typeface="Frutiger"/>
              <a:cs typeface="Frutiger"/>
              <a:sym typeface="Frutiger"/>
            </a:endParaRPr>
          </a:p>
          <a:p>
            <a:pPr algn="l">
              <a:lnSpc>
                <a:spcPts val="4131"/>
              </a:lnSpc>
            </a:pPr>
            <a:endParaRPr lang="en-US" sz="2951">
              <a:solidFill>
                <a:srgbClr val="000000"/>
              </a:solidFill>
              <a:latin typeface="Frutiger"/>
              <a:ea typeface="Frutiger"/>
              <a:cs typeface="Frutiger"/>
              <a:sym typeface="Frutiger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4308450" y="5560968"/>
            <a:ext cx="3353958" cy="4726032"/>
          </a:xfrm>
          <a:custGeom>
            <a:avLst/>
            <a:gdLst/>
            <a:ahLst/>
            <a:cxnLst/>
            <a:rect l="l" t="t" r="r" b="b"/>
            <a:pathLst>
              <a:path w="3353958" h="4726032">
                <a:moveTo>
                  <a:pt x="0" y="0"/>
                </a:moveTo>
                <a:lnTo>
                  <a:pt x="3353958" y="0"/>
                </a:lnTo>
                <a:lnTo>
                  <a:pt x="3353958" y="4726032"/>
                </a:lnTo>
                <a:lnTo>
                  <a:pt x="0" y="47260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3428" cy="10284428"/>
          </a:xfrm>
          <a:custGeom>
            <a:avLst/>
            <a:gdLst/>
            <a:ahLst/>
            <a:cxnLst/>
            <a:rect l="l" t="t" r="r" b="b"/>
            <a:pathLst>
              <a:path w="18283428" h="10284428">
                <a:moveTo>
                  <a:pt x="0" y="0"/>
                </a:moveTo>
                <a:lnTo>
                  <a:pt x="18283428" y="0"/>
                </a:lnTo>
                <a:lnTo>
                  <a:pt x="18283428" y="10284428"/>
                </a:lnTo>
                <a:lnTo>
                  <a:pt x="0" y="102844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65551" y="7367949"/>
            <a:ext cx="4928487" cy="2919051"/>
            <a:chOff x="0" y="0"/>
            <a:chExt cx="3285655" cy="194603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85617" cy="1946021"/>
            </a:xfrm>
            <a:custGeom>
              <a:avLst/>
              <a:gdLst/>
              <a:ahLst/>
              <a:cxnLst/>
              <a:rect l="l" t="t" r="r" b="b"/>
              <a:pathLst>
                <a:path w="3285617" h="1946021">
                  <a:moveTo>
                    <a:pt x="0" y="0"/>
                  </a:moveTo>
                  <a:lnTo>
                    <a:pt x="0" y="1946021"/>
                  </a:lnTo>
                  <a:lnTo>
                    <a:pt x="3285617" y="1946021"/>
                  </a:lnTo>
                  <a:lnTo>
                    <a:pt x="328561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-2750189" y="6570054"/>
            <a:ext cx="7557777" cy="4111431"/>
          </a:xfrm>
          <a:custGeom>
            <a:avLst/>
            <a:gdLst/>
            <a:ahLst/>
            <a:cxnLst/>
            <a:rect l="l" t="t" r="r" b="b"/>
            <a:pathLst>
              <a:path w="7557777" h="4111431">
                <a:moveTo>
                  <a:pt x="0" y="0"/>
                </a:moveTo>
                <a:lnTo>
                  <a:pt x="7557778" y="0"/>
                </a:lnTo>
                <a:lnTo>
                  <a:pt x="7557778" y="4111430"/>
                </a:lnTo>
                <a:lnTo>
                  <a:pt x="0" y="41114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683ABE-02DB-CF5E-A000-C6B154BD2F86}"/>
              </a:ext>
            </a:extLst>
          </p:cNvPr>
          <p:cNvSpPr txBox="1"/>
          <p:nvPr/>
        </p:nvSpPr>
        <p:spPr>
          <a:xfrm>
            <a:off x="1232815" y="5144115"/>
            <a:ext cx="8555473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>
                <a:solidFill>
                  <a:schemeClr val="tx2"/>
                </a:solidFill>
                <a:ea typeface="Calibri"/>
                <a:cs typeface="Calibri"/>
              </a:rPr>
              <a:t>#FindYourWhy</a:t>
            </a:r>
          </a:p>
          <a:p>
            <a:r>
              <a:rPr lang="en-US" sz="4000">
                <a:solidFill>
                  <a:schemeClr val="tx2"/>
                </a:solidFill>
                <a:ea typeface="Calibri"/>
                <a:cs typeface="Calibri"/>
              </a:rPr>
              <a:t>#RotaryDistrict6000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3428" cy="10284428"/>
          </a:xfrm>
          <a:custGeom>
            <a:avLst/>
            <a:gdLst/>
            <a:ahLst/>
            <a:cxnLst/>
            <a:rect l="l" t="t" r="r" b="b"/>
            <a:pathLst>
              <a:path w="18283428" h="10284428">
                <a:moveTo>
                  <a:pt x="0" y="0"/>
                </a:moveTo>
                <a:lnTo>
                  <a:pt x="18283428" y="0"/>
                </a:lnTo>
                <a:lnTo>
                  <a:pt x="18283428" y="10284428"/>
                </a:lnTo>
                <a:lnTo>
                  <a:pt x="0" y="102844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5300441" y="7367949"/>
            <a:ext cx="2982987" cy="2919051"/>
            <a:chOff x="0" y="0"/>
            <a:chExt cx="1988668" cy="194603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88693" cy="1946021"/>
            </a:xfrm>
            <a:custGeom>
              <a:avLst/>
              <a:gdLst/>
              <a:ahLst/>
              <a:cxnLst/>
              <a:rect l="l" t="t" r="r" b="b"/>
              <a:pathLst>
                <a:path w="1988693" h="1946021">
                  <a:moveTo>
                    <a:pt x="0" y="0"/>
                  </a:moveTo>
                  <a:lnTo>
                    <a:pt x="0" y="1946021"/>
                  </a:lnTo>
                  <a:lnTo>
                    <a:pt x="1988693" y="1946021"/>
                  </a:lnTo>
                  <a:lnTo>
                    <a:pt x="198869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45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92956" y="4614862"/>
            <a:ext cx="16702087" cy="24182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8000" dirty="0">
                <a:solidFill>
                  <a:srgbClr val="FFFFFF"/>
                </a:solidFill>
                <a:latin typeface="Frutiger"/>
                <a:ea typeface="Frutiger"/>
                <a:cs typeface="Frutiger"/>
                <a:sym typeface="Frutiger"/>
              </a:rPr>
              <a:t>District 6000 Public Image Team</a:t>
            </a:r>
          </a:p>
          <a:p>
            <a:pPr algn="ctr">
              <a:lnSpc>
                <a:spcPts val="4480"/>
              </a:lnSpc>
            </a:pPr>
            <a:endParaRPr lang="en-US" sz="8000" dirty="0">
              <a:solidFill>
                <a:srgbClr val="FFFFFF"/>
              </a:solidFill>
              <a:latin typeface="Frutiger"/>
              <a:ea typeface="Frutiger"/>
              <a:cs typeface="Frutiger"/>
              <a:sym typeface="Frutiger"/>
            </a:endParaRPr>
          </a:p>
          <a:p>
            <a:pPr algn="ctr">
              <a:lnSpc>
                <a:spcPts val="4480"/>
              </a:lnSpc>
            </a:pPr>
            <a:r>
              <a:rPr lang="en-US" sz="8800" dirty="0">
                <a:solidFill>
                  <a:schemeClr val="bg1"/>
                </a:solidFill>
              </a:rPr>
              <a:t>d6000publicimage@gmail.com</a:t>
            </a:r>
            <a:endParaRPr lang="en-US" sz="85700" dirty="0">
              <a:solidFill>
                <a:schemeClr val="bg1"/>
              </a:solidFill>
              <a:latin typeface="Frutiger"/>
              <a:ea typeface="Frutiger"/>
              <a:cs typeface="Frutiger"/>
              <a:sym typeface="Frutiger"/>
            </a:endParaRPr>
          </a:p>
          <a:p>
            <a:pPr algn="ctr">
              <a:lnSpc>
                <a:spcPts val="4480"/>
              </a:lnSpc>
            </a:pPr>
            <a:endParaRPr lang="en-US" sz="8000" dirty="0">
              <a:solidFill>
                <a:srgbClr val="FFFFFF"/>
              </a:solidFill>
              <a:latin typeface="Frutiger"/>
              <a:ea typeface="Frutiger"/>
              <a:cs typeface="Frutiger"/>
              <a:sym typeface="Frutiger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3428" cy="10284428"/>
          </a:xfrm>
          <a:custGeom>
            <a:avLst/>
            <a:gdLst/>
            <a:ahLst/>
            <a:cxnLst/>
            <a:rect l="l" t="t" r="r" b="b"/>
            <a:pathLst>
              <a:path w="18283428" h="10284428">
                <a:moveTo>
                  <a:pt x="0" y="0"/>
                </a:moveTo>
                <a:lnTo>
                  <a:pt x="18283428" y="0"/>
                </a:lnTo>
                <a:lnTo>
                  <a:pt x="18283428" y="10284428"/>
                </a:lnTo>
                <a:lnTo>
                  <a:pt x="0" y="102844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3733588" y="1408962"/>
            <a:ext cx="4554412" cy="2776176"/>
            <a:chOff x="0" y="0"/>
            <a:chExt cx="3036278" cy="18507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36316" cy="1850771"/>
            </a:xfrm>
            <a:custGeom>
              <a:avLst/>
              <a:gdLst/>
              <a:ahLst/>
              <a:cxnLst/>
              <a:rect l="l" t="t" r="r" b="b"/>
              <a:pathLst>
                <a:path w="3036316" h="1850771">
                  <a:moveTo>
                    <a:pt x="0" y="0"/>
                  </a:moveTo>
                  <a:lnTo>
                    <a:pt x="3036316" y="0"/>
                  </a:lnTo>
                  <a:lnTo>
                    <a:pt x="3036316" y="1850771"/>
                  </a:lnTo>
                  <a:lnTo>
                    <a:pt x="0" y="18507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1382" y="1402519"/>
            <a:ext cx="17605237" cy="7481962"/>
          </a:xfrm>
          <a:custGeom>
            <a:avLst/>
            <a:gdLst/>
            <a:ahLst/>
            <a:cxnLst/>
            <a:rect l="l" t="t" r="r" b="b"/>
            <a:pathLst>
              <a:path w="17605237" h="7481962">
                <a:moveTo>
                  <a:pt x="0" y="0"/>
                </a:moveTo>
                <a:lnTo>
                  <a:pt x="17605236" y="0"/>
                </a:lnTo>
                <a:lnTo>
                  <a:pt x="17605236" y="7481962"/>
                </a:lnTo>
                <a:lnTo>
                  <a:pt x="0" y="7481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486400" y="7754009"/>
            <a:ext cx="7315200" cy="1792224"/>
          </a:xfrm>
          <a:custGeom>
            <a:avLst/>
            <a:gdLst/>
            <a:ahLst/>
            <a:cxnLst/>
            <a:rect l="l" t="t" r="r" b="b"/>
            <a:pathLst>
              <a:path w="7315200" h="1792224">
                <a:moveTo>
                  <a:pt x="0" y="0"/>
                </a:moveTo>
                <a:lnTo>
                  <a:pt x="7315200" y="0"/>
                </a:lnTo>
                <a:lnTo>
                  <a:pt x="7315200" y="1792224"/>
                </a:lnTo>
                <a:lnTo>
                  <a:pt x="0" y="179222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5406481" y="267544"/>
            <a:ext cx="7475038" cy="2031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527"/>
              </a:lnSpc>
            </a:pPr>
            <a:r>
              <a:rPr lang="en-US" sz="11805">
                <a:solidFill>
                  <a:srgbClr val="F6A828"/>
                </a:solidFill>
                <a:latin typeface="Slopes"/>
                <a:ea typeface="Slopes"/>
                <a:cs typeface="Slopes"/>
                <a:sym typeface="Slopes"/>
              </a:rPr>
              <a:t>People of Action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29" b="-82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9916168" y="926825"/>
            <a:ext cx="5667362" cy="5667362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17458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88900" y="50800"/>
              <a:ext cx="635000" cy="673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240399" y="1858857"/>
            <a:ext cx="9018901" cy="3669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19"/>
              </a:lnSpc>
            </a:pPr>
            <a:r>
              <a:rPr lang="en-US" sz="7013" b="1">
                <a:solidFill>
                  <a:srgbClr val="F4F7F8"/>
                </a:solidFill>
                <a:latin typeface="Frutiger Bold"/>
                <a:ea typeface="Frutiger Bold"/>
                <a:cs typeface="Frutiger Bold"/>
                <a:sym typeface="Frutiger Bold"/>
              </a:rPr>
              <a:t>Service</a:t>
            </a:r>
          </a:p>
          <a:p>
            <a:pPr algn="ctr">
              <a:lnSpc>
                <a:spcPts val="9819"/>
              </a:lnSpc>
            </a:pPr>
            <a:r>
              <a:rPr lang="en-US" sz="7013" b="1">
                <a:solidFill>
                  <a:srgbClr val="F4F7F8"/>
                </a:solidFill>
                <a:latin typeface="Frutiger Bold"/>
                <a:ea typeface="Frutiger Bold"/>
                <a:cs typeface="Frutiger Bold"/>
                <a:sym typeface="Frutiger Bold"/>
              </a:rPr>
              <a:t>Project</a:t>
            </a:r>
          </a:p>
          <a:p>
            <a:pPr algn="ctr">
              <a:lnSpc>
                <a:spcPts val="9819"/>
              </a:lnSpc>
            </a:pPr>
            <a:r>
              <a:rPr lang="en-US" sz="7013" b="1">
                <a:solidFill>
                  <a:srgbClr val="F4F7F8"/>
                </a:solidFill>
                <a:latin typeface="Frutiger Bold"/>
                <a:ea typeface="Frutiger Bold"/>
                <a:cs typeface="Frutiger Bold"/>
                <a:sym typeface="Frutiger Bold"/>
              </a:rPr>
              <a:t>Center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458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31FD8A-E2FA-FBCC-5C3A-626FA88BE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9AF815CF-CDBB-9F61-2575-D9C1C1E2DE9D}"/>
              </a:ext>
            </a:extLst>
          </p:cNvPr>
          <p:cNvSpPr txBox="1"/>
          <p:nvPr/>
        </p:nvSpPr>
        <p:spPr>
          <a:xfrm>
            <a:off x="792956" y="5143500"/>
            <a:ext cx="16702087" cy="73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9600" dirty="0">
                <a:solidFill>
                  <a:srgbClr val="FFFFFF"/>
                </a:solidFill>
                <a:latin typeface="Frutiger"/>
                <a:ea typeface="Frutiger"/>
                <a:cs typeface="Frutiger"/>
                <a:sym typeface="Frutiger"/>
              </a:rPr>
              <a:t>What is Public Image?</a:t>
            </a:r>
          </a:p>
        </p:txBody>
      </p:sp>
    </p:spTree>
    <p:extLst>
      <p:ext uri="{BB962C8B-B14F-4D97-AF65-F5344CB8AC3E}">
        <p14:creationId xmlns:p14="http://schemas.microsoft.com/office/powerpoint/2010/main" val="2609938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24028"/>
            <a:ext cx="18283428" cy="1289304"/>
          </a:xfrm>
          <a:custGeom>
            <a:avLst/>
            <a:gdLst/>
            <a:ahLst/>
            <a:cxnLst/>
            <a:rect l="l" t="t" r="r" b="b"/>
            <a:pathLst>
              <a:path w="18283428" h="1289304">
                <a:moveTo>
                  <a:pt x="0" y="0"/>
                </a:moveTo>
                <a:lnTo>
                  <a:pt x="18283428" y="0"/>
                </a:lnTo>
                <a:lnTo>
                  <a:pt x="18283428" y="1289304"/>
                </a:lnTo>
                <a:lnTo>
                  <a:pt x="0" y="12893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444683" y="5365803"/>
            <a:ext cx="10843317" cy="5898764"/>
          </a:xfrm>
          <a:custGeom>
            <a:avLst/>
            <a:gdLst/>
            <a:ahLst/>
            <a:cxnLst/>
            <a:rect l="l" t="t" r="r" b="b"/>
            <a:pathLst>
              <a:path w="10843317" h="5898764">
                <a:moveTo>
                  <a:pt x="0" y="0"/>
                </a:moveTo>
                <a:lnTo>
                  <a:pt x="10843317" y="0"/>
                </a:lnTo>
                <a:lnTo>
                  <a:pt x="10843317" y="5898764"/>
                </a:lnTo>
                <a:lnTo>
                  <a:pt x="0" y="58987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068316" y="1528248"/>
            <a:ext cx="8271427" cy="7699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lnSpc>
                <a:spcPts val="7595"/>
              </a:lnSpc>
              <a:buFont typeface="Arial"/>
              <a:buChar char="•"/>
            </a:pPr>
            <a:r>
              <a:rPr lang="en-US" sz="4500" b="1" spc="94">
                <a:solidFill>
                  <a:srgbClr val="005DAA"/>
                </a:solidFill>
                <a:latin typeface="Lato Bold"/>
                <a:ea typeface="Lato Bold"/>
                <a:cs typeface="Lato Bold"/>
                <a:sym typeface="Lato Bold"/>
              </a:rPr>
              <a:t>Community Involvement</a:t>
            </a:r>
            <a:endParaRPr lang="en-US">
              <a:solidFill>
                <a:srgbClr val="000000"/>
              </a:solidFill>
              <a:latin typeface="Calibri"/>
              <a:ea typeface="Calibri"/>
              <a:cs typeface="Calibri"/>
              <a:sym typeface="Lato Bold"/>
            </a:endParaRPr>
          </a:p>
          <a:p>
            <a:pPr marL="685800" indent="-685800">
              <a:lnSpc>
                <a:spcPts val="7595"/>
              </a:lnSpc>
              <a:buFont typeface="Arial"/>
              <a:buChar char="•"/>
            </a:pPr>
            <a:r>
              <a:rPr lang="en-US" sz="4500" b="1" spc="94">
                <a:solidFill>
                  <a:srgbClr val="005DAA"/>
                </a:solidFill>
                <a:latin typeface="Lato Bold"/>
                <a:ea typeface="Lato Bold"/>
                <a:cs typeface="Lato Bold"/>
                <a:sym typeface="Lato Bold"/>
              </a:rPr>
              <a:t>Members </a:t>
            </a:r>
            <a:endParaRPr lang="en-US">
              <a:ea typeface="Calibri"/>
              <a:cs typeface="Calibri"/>
            </a:endParaRPr>
          </a:p>
          <a:p>
            <a:pPr marL="685800" indent="-685800">
              <a:lnSpc>
                <a:spcPts val="7595"/>
              </a:lnSpc>
              <a:buFont typeface="Arial"/>
              <a:buChar char="•"/>
            </a:pPr>
            <a:r>
              <a:rPr lang="en-US" sz="4500" b="1" spc="94">
                <a:solidFill>
                  <a:srgbClr val="005DAA"/>
                </a:solidFill>
                <a:latin typeface="Lato Bold"/>
                <a:ea typeface="Lato Bold"/>
                <a:cs typeface="Lato Bold"/>
                <a:sym typeface="Lato Bold"/>
              </a:rPr>
              <a:t>The “VIBE” of your Club</a:t>
            </a:r>
            <a:endParaRPr lang="en-US">
              <a:solidFill>
                <a:srgbClr val="000000"/>
              </a:solidFill>
              <a:latin typeface="Calibri"/>
              <a:ea typeface="Calibri"/>
              <a:cs typeface="Calibri"/>
              <a:sym typeface="Lato Bold"/>
            </a:endParaRPr>
          </a:p>
          <a:p>
            <a:pPr marL="685800" indent="-685800">
              <a:lnSpc>
                <a:spcPts val="7595"/>
              </a:lnSpc>
              <a:buFont typeface="Arial"/>
              <a:buChar char="•"/>
            </a:pPr>
            <a:r>
              <a:rPr lang="en-US" sz="4500" b="1" spc="94">
                <a:solidFill>
                  <a:srgbClr val="005DAA"/>
                </a:solidFill>
                <a:latin typeface="Lato Bold"/>
                <a:ea typeface="Lato Bold"/>
                <a:cs typeface="Lato Bold"/>
                <a:sym typeface="Lato Bold"/>
              </a:rPr>
              <a:t>Projects </a:t>
            </a:r>
            <a:endParaRPr lang="en-US">
              <a:solidFill>
                <a:srgbClr val="000000"/>
              </a:solidFill>
              <a:latin typeface="Calibri"/>
              <a:ea typeface="Calibri"/>
              <a:cs typeface="Calibri"/>
              <a:sym typeface="Lato Bold"/>
            </a:endParaRPr>
          </a:p>
          <a:p>
            <a:pPr marL="685800" indent="-685800">
              <a:lnSpc>
                <a:spcPts val="7595"/>
              </a:lnSpc>
              <a:buFont typeface="Arial"/>
              <a:buChar char="•"/>
            </a:pPr>
            <a:r>
              <a:rPr lang="en-US" sz="4500" b="1" spc="94">
                <a:solidFill>
                  <a:srgbClr val="005DAA"/>
                </a:solidFill>
                <a:latin typeface="Lato Bold"/>
                <a:ea typeface="Lato Bold"/>
                <a:cs typeface="Lato Bold"/>
                <a:sym typeface="Lato Bold"/>
              </a:rPr>
              <a:t>Fundraisers</a:t>
            </a:r>
            <a:endParaRPr lang="en-US">
              <a:solidFill>
                <a:srgbClr val="000000"/>
              </a:solidFill>
              <a:latin typeface="Calibri"/>
              <a:ea typeface="Calibri"/>
              <a:cs typeface="Calibri"/>
              <a:sym typeface="Lato Bold"/>
            </a:endParaRPr>
          </a:p>
          <a:p>
            <a:pPr marL="685800" indent="-685800">
              <a:lnSpc>
                <a:spcPts val="7595"/>
              </a:lnSpc>
              <a:buFont typeface="Arial"/>
              <a:buChar char="•"/>
            </a:pPr>
            <a:r>
              <a:rPr lang="en-US" sz="4500" b="1" spc="94">
                <a:solidFill>
                  <a:srgbClr val="005DAA"/>
                </a:solidFill>
                <a:latin typeface="Lato Bold"/>
                <a:ea typeface="Lato Bold"/>
                <a:cs typeface="Lato Bold"/>
                <a:sym typeface="Lato Bold"/>
              </a:rPr>
              <a:t>Location/Food &amp; Speakers</a:t>
            </a:r>
            <a:endParaRPr lang="en-US">
              <a:solidFill>
                <a:srgbClr val="000000"/>
              </a:solidFill>
              <a:latin typeface="Calibri"/>
              <a:ea typeface="Calibri"/>
              <a:cs typeface="Calibri"/>
              <a:sym typeface="Lato Bold"/>
            </a:endParaRPr>
          </a:p>
          <a:p>
            <a:pPr marL="685800" indent="-685800">
              <a:lnSpc>
                <a:spcPts val="7595"/>
              </a:lnSpc>
              <a:buFont typeface="Arial"/>
              <a:buChar char="•"/>
            </a:pPr>
            <a:r>
              <a:rPr lang="en-US" sz="4500" b="1" spc="94">
                <a:solidFill>
                  <a:srgbClr val="005DAA"/>
                </a:solidFill>
                <a:latin typeface="Lato Bold"/>
                <a:ea typeface="Lato Bold"/>
                <a:cs typeface="Lato Bold"/>
                <a:sym typeface="Lato Bold"/>
              </a:rPr>
              <a:t>Online Presence </a:t>
            </a:r>
            <a:endParaRPr lang="en-US">
              <a:solidFill>
                <a:srgbClr val="000000"/>
              </a:solidFill>
              <a:latin typeface="Calibri"/>
              <a:ea typeface="Calibri"/>
              <a:cs typeface="Calibri"/>
              <a:sym typeface="Lato Bold"/>
            </a:endParaRPr>
          </a:p>
          <a:p>
            <a:pPr marL="685800" indent="-685800" algn="l">
              <a:lnSpc>
                <a:spcPts val="7595"/>
              </a:lnSpc>
              <a:buFont typeface="Arial"/>
              <a:buChar char="•"/>
            </a:pPr>
            <a:r>
              <a:rPr lang="en-US" sz="4500" b="1" spc="94">
                <a:solidFill>
                  <a:srgbClr val="005DAA"/>
                </a:solidFill>
                <a:latin typeface="Lato Bold"/>
                <a:ea typeface="Lato Bold"/>
                <a:cs typeface="Lato Bold"/>
                <a:sym typeface="Lato Bold"/>
              </a:rPr>
              <a:t>Voice &amp; Visual Identity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39923" y="335451"/>
            <a:ext cx="10121151" cy="924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60"/>
              </a:lnSpc>
            </a:pPr>
            <a:r>
              <a:rPr lang="en-US" sz="5400" b="1" spc="108">
                <a:solidFill>
                  <a:srgbClr val="FFFFFF"/>
                </a:solidFill>
                <a:latin typeface="Roboto Bold"/>
                <a:ea typeface="Roboto Bold"/>
                <a:cs typeface="Roboto Bold"/>
                <a:sym typeface="Roboto Bold"/>
              </a:rPr>
              <a:t>Public Image is…EVERYTHING!</a:t>
            </a:r>
          </a:p>
        </p:txBody>
      </p:sp>
      <p:sp>
        <p:nvSpPr>
          <p:cNvPr id="6" name="TextBox 6"/>
          <p:cNvSpPr txBox="1"/>
          <p:nvPr/>
        </p:nvSpPr>
        <p:spPr>
          <a:xfrm rot="330120">
            <a:off x="9899929" y="2589793"/>
            <a:ext cx="7847295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211"/>
              </a:lnSpc>
            </a:pPr>
            <a:r>
              <a:rPr lang="en-US" sz="6600" b="1" spc="89" dirty="0">
                <a:solidFill>
                  <a:schemeClr val="tx2"/>
                </a:solidFill>
                <a:latin typeface="Lato Bold"/>
                <a:ea typeface="Lato Bold"/>
                <a:cs typeface="Lato Bold"/>
                <a:sym typeface="Lato Bold"/>
              </a:rPr>
              <a:t>Everyone has a role</a:t>
            </a:r>
            <a:r>
              <a:rPr lang="en-US" sz="5950" b="1" spc="89" dirty="0">
                <a:solidFill>
                  <a:schemeClr val="tx2"/>
                </a:solidFill>
                <a:latin typeface="Lato Bold"/>
                <a:ea typeface="Lato Bold"/>
                <a:cs typeface="Lato Bold"/>
                <a:sym typeface="Lato Bold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 rot="330120">
            <a:off x="10228669" y="3458653"/>
            <a:ext cx="6170157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211"/>
              </a:lnSpc>
            </a:pPr>
            <a:r>
              <a:rPr lang="en-US" sz="6600" b="1" spc="89" dirty="0">
                <a:solidFill>
                  <a:schemeClr val="tx2"/>
                </a:solidFill>
                <a:latin typeface="Lato Bold"/>
                <a:ea typeface="Lato Bold"/>
                <a:cs typeface="Lato Bold"/>
                <a:sym typeface="Lato Bold"/>
              </a:rPr>
              <a:t>in Public Image!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3AE668B-7761-DF0F-13A2-BE339C07610F}"/>
                  </a:ext>
                </a:extLst>
              </p14:cNvPr>
              <p14:cNvContentPartPr/>
              <p14:nvPr/>
            </p14:nvContentPartPr>
            <p14:xfrm>
              <a:off x="9604957" y="2039152"/>
              <a:ext cx="8336520" cy="43290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3AE668B-7761-DF0F-13A2-BE339C07610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14957" y="1859512"/>
                <a:ext cx="8516160" cy="468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34C6DF07-2397-E8C9-D1E2-9B18E1F782BB}"/>
                  </a:ext>
                </a:extLst>
              </p14:cNvPr>
              <p14:cNvContentPartPr/>
              <p14:nvPr/>
            </p14:nvContentPartPr>
            <p14:xfrm>
              <a:off x="10120477" y="2189632"/>
              <a:ext cx="7548120" cy="31132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34C6DF07-2397-E8C9-D1E2-9B18E1F782B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030837" y="2009632"/>
                <a:ext cx="7727760" cy="34729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01471" y="-48745"/>
            <a:ext cx="13285057" cy="10236573"/>
          </a:xfrm>
          <a:custGeom>
            <a:avLst/>
            <a:gdLst/>
            <a:ahLst/>
            <a:cxnLst/>
            <a:rect l="l" t="t" r="r" b="b"/>
            <a:pathLst>
              <a:path w="11106634" h="8743950">
                <a:moveTo>
                  <a:pt x="0" y="0"/>
                </a:moveTo>
                <a:lnTo>
                  <a:pt x="11106634" y="0"/>
                </a:lnTo>
                <a:lnTo>
                  <a:pt x="11106634" y="8743950"/>
                </a:lnTo>
                <a:lnTo>
                  <a:pt x="0" y="874395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 rot="3635439">
            <a:off x="9498410" y="2265751"/>
            <a:ext cx="2425505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97"/>
              </a:lnSpc>
            </a:pPr>
            <a:r>
              <a:rPr lang="en-US" sz="2900" b="1">
                <a:solidFill>
                  <a:srgbClr val="FFFFFF"/>
                </a:solidFill>
                <a:latin typeface="Frutiger"/>
                <a:ea typeface="Frutiger"/>
                <a:cs typeface="Frutiger"/>
                <a:sym typeface="Frutiger"/>
              </a:rPr>
              <a:t>Membership</a:t>
            </a:r>
            <a:endParaRPr lang="en-US" sz="2900" b="1">
              <a:solidFill>
                <a:srgbClr val="FFFFFF"/>
              </a:solidFill>
              <a:latin typeface="Frutiger"/>
              <a:ea typeface="Frutiger"/>
              <a:cs typeface="Frutiger"/>
            </a:endParaRPr>
          </a:p>
        </p:txBody>
      </p:sp>
      <p:sp>
        <p:nvSpPr>
          <p:cNvPr id="4" name="TextBox 4"/>
          <p:cNvSpPr txBox="1"/>
          <p:nvPr/>
        </p:nvSpPr>
        <p:spPr>
          <a:xfrm rot="19398252">
            <a:off x="5278964" y="1481116"/>
            <a:ext cx="4510935" cy="475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31"/>
              </a:lnSpc>
            </a:pPr>
            <a:r>
              <a:rPr lang="en-US" sz="2850" b="1">
                <a:solidFill>
                  <a:srgbClr val="000000"/>
                </a:solidFill>
                <a:latin typeface="Frutiger"/>
                <a:ea typeface="Frutiger"/>
                <a:cs typeface="Frutiger"/>
                <a:sym typeface="Frutiger"/>
              </a:rPr>
              <a:t>Public Image</a:t>
            </a:r>
            <a:endParaRPr lang="en-US" sz="2850" b="1">
              <a:solidFill>
                <a:srgbClr val="000000"/>
              </a:solidFill>
              <a:latin typeface="Frutiger"/>
              <a:ea typeface="Frutiger"/>
              <a:cs typeface="Frutiger"/>
            </a:endParaRPr>
          </a:p>
        </p:txBody>
      </p:sp>
      <p:sp>
        <p:nvSpPr>
          <p:cNvPr id="5" name="TextBox 5"/>
          <p:cNvSpPr txBox="1"/>
          <p:nvPr/>
        </p:nvSpPr>
        <p:spPr>
          <a:xfrm rot="1745302">
            <a:off x="7437467" y="4906696"/>
            <a:ext cx="3475014" cy="475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36"/>
              </a:lnSpc>
            </a:pPr>
            <a:r>
              <a:rPr lang="en-US" sz="2850" b="1">
                <a:solidFill>
                  <a:srgbClr val="FFFFFF"/>
                </a:solidFill>
                <a:latin typeface="Frutiger"/>
                <a:ea typeface="Frutiger"/>
                <a:cs typeface="Frutiger"/>
                <a:sym typeface="Frutiger"/>
              </a:rPr>
              <a:t>Foundation</a:t>
            </a:r>
            <a:endParaRPr lang="en-US" sz="2850" b="1">
              <a:solidFill>
                <a:srgbClr val="FFFFFF"/>
              </a:solidFill>
              <a:latin typeface="Frutiger"/>
              <a:ea typeface="Frutiger"/>
              <a:cs typeface="Frutiger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66757" y="2050676"/>
            <a:ext cx="10351698" cy="8229600"/>
          </a:xfrm>
          <a:custGeom>
            <a:avLst/>
            <a:gdLst/>
            <a:ahLst/>
            <a:cxnLst/>
            <a:rect l="l" t="t" r="r" b="b"/>
            <a:pathLst>
              <a:path w="10351698" h="8229600">
                <a:moveTo>
                  <a:pt x="0" y="0"/>
                </a:moveTo>
                <a:lnTo>
                  <a:pt x="10351698" y="0"/>
                </a:lnTo>
                <a:lnTo>
                  <a:pt x="1035169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304537" y="-1037103"/>
            <a:ext cx="11236619" cy="6168231"/>
          </a:xfrm>
          <a:custGeom>
            <a:avLst/>
            <a:gdLst/>
            <a:ahLst/>
            <a:cxnLst/>
            <a:rect l="l" t="t" r="r" b="b"/>
            <a:pathLst>
              <a:path w="13415042" h="7297783">
                <a:moveTo>
                  <a:pt x="0" y="0"/>
                </a:moveTo>
                <a:lnTo>
                  <a:pt x="13415042" y="0"/>
                </a:lnTo>
                <a:lnTo>
                  <a:pt x="13415042" y="7297783"/>
                </a:lnTo>
                <a:lnTo>
                  <a:pt x="0" y="72977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9420145" y="3363077"/>
            <a:ext cx="7927834" cy="9977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62"/>
              </a:lnSpc>
            </a:pPr>
            <a:r>
              <a:rPr lang="en-US" sz="5973" b="1">
                <a:solidFill>
                  <a:srgbClr val="17458F"/>
                </a:solidFill>
                <a:latin typeface="Frutiger Bold"/>
                <a:ea typeface="Frutiger Bold"/>
                <a:cs typeface="Frutiger Bold"/>
                <a:sym typeface="Frutiger Bold"/>
              </a:rPr>
              <a:t>Public Image Grant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757355" y="4627639"/>
            <a:ext cx="9253413" cy="46606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12470" lvl="1" indent="-356235">
              <a:lnSpc>
                <a:spcPts val="4622"/>
              </a:lnSpc>
              <a:buFont typeface="Arial"/>
              <a:buChar char="•"/>
            </a:pPr>
            <a:r>
              <a:rPr lang="en-US" sz="2800">
                <a:solidFill>
                  <a:srgbClr val="17458F"/>
                </a:solidFill>
                <a:latin typeface="Frutiger"/>
                <a:ea typeface="Frutiger"/>
                <a:cs typeface="Frutiger"/>
                <a:sym typeface="Frutiger"/>
              </a:rPr>
              <a:t>Assign a PI Chair that completes the Learning Center Public Image track</a:t>
            </a:r>
            <a:endParaRPr lang="en-US" sz="2800">
              <a:ea typeface="Calibri"/>
              <a:cs typeface="Calibri"/>
            </a:endParaRPr>
          </a:p>
          <a:p>
            <a:pPr marL="712470" lvl="1" indent="-356235" algn="l">
              <a:lnSpc>
                <a:spcPts val="4622"/>
              </a:lnSpc>
              <a:buFont typeface="Arial"/>
              <a:buChar char="•"/>
            </a:pPr>
            <a:r>
              <a:rPr lang="en-US" sz="2800">
                <a:solidFill>
                  <a:srgbClr val="17458F"/>
                </a:solidFill>
                <a:latin typeface="Frutiger"/>
                <a:ea typeface="Frutiger"/>
                <a:cs typeface="Frutiger"/>
                <a:sym typeface="Frutiger"/>
              </a:rPr>
              <a:t>Ensure the club is following RI Brand Guidelines</a:t>
            </a:r>
            <a:endParaRPr lang="en-US" sz="2800">
              <a:solidFill>
                <a:srgbClr val="17458F"/>
              </a:solidFill>
              <a:latin typeface="Frutiger"/>
              <a:ea typeface="Frutiger"/>
              <a:cs typeface="Frutiger"/>
            </a:endParaRPr>
          </a:p>
          <a:p>
            <a:pPr marL="712470" lvl="1" indent="-356235" algn="l">
              <a:lnSpc>
                <a:spcPts val="4622"/>
              </a:lnSpc>
              <a:buFont typeface="Arial"/>
              <a:buChar char="•"/>
            </a:pPr>
            <a:r>
              <a:rPr lang="en-US" sz="2800">
                <a:solidFill>
                  <a:srgbClr val="17458F"/>
                </a:solidFill>
                <a:latin typeface="Frutiger"/>
                <a:ea typeface="Frutiger"/>
                <a:cs typeface="Frutiger"/>
                <a:sym typeface="Frutiger"/>
              </a:rPr>
              <a:t>Have an active Club digital footprint</a:t>
            </a:r>
            <a:endParaRPr lang="en-US" sz="2800">
              <a:solidFill>
                <a:srgbClr val="17458F"/>
              </a:solidFill>
              <a:latin typeface="Frutiger"/>
              <a:ea typeface="Frutiger"/>
              <a:cs typeface="Frutiger"/>
            </a:endParaRPr>
          </a:p>
          <a:p>
            <a:pPr marL="712470" lvl="1" indent="-356235">
              <a:lnSpc>
                <a:spcPts val="4622"/>
              </a:lnSpc>
              <a:buFont typeface="Arial"/>
              <a:buChar char="•"/>
            </a:pPr>
            <a:r>
              <a:rPr lang="en-US" sz="2800">
                <a:solidFill>
                  <a:srgbClr val="17458F"/>
                </a:solidFill>
                <a:latin typeface="Frutiger"/>
                <a:ea typeface="Frutiger"/>
                <a:cs typeface="Frutiger"/>
                <a:sym typeface="Frutiger"/>
              </a:rPr>
              <a:t>Participate in the PI Training – DATE TBD</a:t>
            </a:r>
            <a:endParaRPr lang="en-US" sz="2800">
              <a:solidFill>
                <a:srgbClr val="17458F"/>
              </a:solidFill>
              <a:latin typeface="Frutiger"/>
              <a:ea typeface="Frutiger"/>
              <a:cs typeface="Frutiger"/>
            </a:endParaRPr>
          </a:p>
          <a:p>
            <a:pPr marL="712470" lvl="1" indent="-356235" algn="l">
              <a:lnSpc>
                <a:spcPts val="4622"/>
              </a:lnSpc>
              <a:buFont typeface="Arial"/>
              <a:buChar char="•"/>
            </a:pPr>
            <a:r>
              <a:rPr lang="en-US" sz="2800">
                <a:solidFill>
                  <a:srgbClr val="17458F"/>
                </a:solidFill>
                <a:latin typeface="Frutiger"/>
                <a:ea typeface="Frutiger"/>
                <a:cs typeface="Frutiger"/>
                <a:sym typeface="Frutiger"/>
              </a:rPr>
              <a:t>Submit a club story for the District Bulletin</a:t>
            </a:r>
            <a:endParaRPr lang="en-US" sz="2800">
              <a:solidFill>
                <a:srgbClr val="17458F"/>
              </a:solidFill>
              <a:latin typeface="Frutiger"/>
              <a:ea typeface="Frutiger"/>
              <a:cs typeface="Frutiger"/>
            </a:endParaRPr>
          </a:p>
          <a:p>
            <a:pPr marL="712470" lvl="1" indent="-356235" algn="l">
              <a:lnSpc>
                <a:spcPts val="4622"/>
              </a:lnSpc>
              <a:buFont typeface="Arial"/>
              <a:buChar char="•"/>
            </a:pPr>
            <a:r>
              <a:rPr lang="en-US" sz="2800">
                <a:solidFill>
                  <a:srgbClr val="17458F"/>
                </a:solidFill>
                <a:latin typeface="Frutiger"/>
                <a:ea typeface="Frutiger"/>
                <a:cs typeface="Frutiger"/>
                <a:sym typeface="Frutiger"/>
              </a:rPr>
              <a:t>Submit a grant request to help cover costs related to Public Image</a:t>
            </a:r>
            <a:endParaRPr lang="en-US" sz="2800">
              <a:solidFill>
                <a:srgbClr val="17458F"/>
              </a:solidFill>
              <a:latin typeface="Frutiger"/>
              <a:ea typeface="Frutiger"/>
              <a:cs typeface="Frutiger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254910" y="3365641"/>
            <a:ext cx="2097107" cy="1259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94"/>
              </a:lnSpc>
            </a:pPr>
            <a:r>
              <a:rPr lang="en-US" sz="7424">
                <a:solidFill>
                  <a:srgbClr val="FFFFFF"/>
                </a:solidFill>
                <a:latin typeface="Frutiger"/>
                <a:ea typeface="Frutiger"/>
                <a:cs typeface="Frutiger"/>
                <a:sym typeface="Frutiger"/>
              </a:rPr>
              <a:t>$100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7122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urple and pink background with a picture of a sky and clouds&#10;&#10;AI-generated content may be incorrect.">
            <a:extLst>
              <a:ext uri="{FF2B5EF4-FFF2-40B4-BE49-F238E27FC236}">
                <a16:creationId xmlns:a16="http://schemas.microsoft.com/office/drawing/2014/main" id="{5EB83F43-3A34-A8A1-0B86-CB7FFEBF3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965200"/>
            <a:ext cx="9978028" cy="83565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8A19D8-AD95-5AAF-96C3-1367C691E32D}"/>
              </a:ext>
            </a:extLst>
          </p:cNvPr>
          <p:cNvSpPr txBox="1"/>
          <p:nvPr/>
        </p:nvSpPr>
        <p:spPr>
          <a:xfrm>
            <a:off x="1143000" y="2095500"/>
            <a:ext cx="5257800" cy="47089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000"/>
              <a:t>As we head into a break, could we have all of the women come to the front for a quick picture?</a:t>
            </a:r>
          </a:p>
        </p:txBody>
      </p:sp>
    </p:spTree>
    <p:extLst>
      <p:ext uri="{BB962C8B-B14F-4D97-AF65-F5344CB8AC3E}">
        <p14:creationId xmlns:p14="http://schemas.microsoft.com/office/powerpoint/2010/main" val="2600134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nline Media 6" title="How Apple and Nike have branded your brain | Your Brain on Money | Big Think">
            <a:hlinkClick r:id="" action="ppaction://media"/>
            <a:extLst>
              <a:ext uri="{FF2B5EF4-FFF2-40B4-BE49-F238E27FC236}">
                <a16:creationId xmlns:a16="http://schemas.microsoft.com/office/drawing/2014/main" id="{6ABD36FF-4AA1-EAD6-672B-A875DB31D8A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20450" y="-6723"/>
            <a:ext cx="18290147" cy="1031389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1513</TotalTime>
  <Words>781</Words>
  <Application>Microsoft Office PowerPoint</Application>
  <PresentationFormat>Custom</PresentationFormat>
  <Paragraphs>141</Paragraphs>
  <Slides>33</Slides>
  <Notes>0</Notes>
  <HiddenSlides>10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Frutiger</vt:lpstr>
      <vt:lpstr>Calibri</vt:lpstr>
      <vt:lpstr>Lato Bold</vt:lpstr>
      <vt:lpstr>Open Sans</vt:lpstr>
      <vt:lpstr>Roboto Bold</vt:lpstr>
      <vt:lpstr>Open Sans Bold</vt:lpstr>
      <vt:lpstr>Arial</vt:lpstr>
      <vt:lpstr>Bahnschrift Light SemiCondensed</vt:lpstr>
      <vt:lpstr>Slopes</vt:lpstr>
      <vt:lpstr>Frutiger Bold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Zone Day One.pdf (Presentation)</dc:title>
  <cp:lastModifiedBy>Heidi Drager</cp:lastModifiedBy>
  <cp:revision>1</cp:revision>
  <dcterms:created xsi:type="dcterms:W3CDTF">2006-08-16T00:00:00Z</dcterms:created>
  <dcterms:modified xsi:type="dcterms:W3CDTF">2026-04-11T16:35:23Z</dcterms:modified>
  <dc:identifier>DAGgysYc1LU</dc:identifier>
</cp:coreProperties>
</file>