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42" r:id="rId2"/>
    <p:sldId id="268" r:id="rId3"/>
    <p:sldId id="270" r:id="rId4"/>
    <p:sldId id="271" r:id="rId5"/>
    <p:sldId id="279" r:id="rId6"/>
    <p:sldId id="310" r:id="rId7"/>
    <p:sldId id="311" r:id="rId8"/>
    <p:sldId id="259" r:id="rId9"/>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595D"/>
    <a:srgbClr val="FFFFFF"/>
    <a:srgbClr val="D9185C"/>
    <a:srgbClr val="06B4E6"/>
    <a:srgbClr val="15458F"/>
    <a:srgbClr val="DA1A5A"/>
    <a:srgbClr val="00B4E6"/>
    <a:srgbClr val="00B4E7"/>
    <a:srgbClr val="16468F"/>
    <a:srgbClr val="1744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53EAE4-3764-47A8-AF05-25DE623BF134}" v="4" dt="2025-01-10T16:05:53.4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31" autoAdjust="0"/>
    <p:restoredTop sz="96327" autoAdjust="0"/>
  </p:normalViewPr>
  <p:slideViewPr>
    <p:cSldViewPr snapToGrid="0" showGuides="1">
      <p:cViewPr varScale="1">
        <p:scale>
          <a:sx n="79" d="100"/>
          <a:sy n="79" d="100"/>
        </p:scale>
        <p:origin x="76" y="-108"/>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di Drager" userId="3f6327c7957c6d71" providerId="LiveId" clId="{3F53EAE4-3764-47A8-AF05-25DE623BF134}"/>
    <pc:docChg chg="undo custSel addSld delSld modSld">
      <pc:chgData name="Heidi Drager" userId="3f6327c7957c6d71" providerId="LiveId" clId="{3F53EAE4-3764-47A8-AF05-25DE623BF134}" dt="2025-01-10T16:13:23.680" v="95" actId="47"/>
      <pc:docMkLst>
        <pc:docMk/>
      </pc:docMkLst>
      <pc:sldChg chg="del">
        <pc:chgData name="Heidi Drager" userId="3f6327c7957c6d71" providerId="LiveId" clId="{3F53EAE4-3764-47A8-AF05-25DE623BF134}" dt="2025-01-10T16:12:24.775" v="33" actId="47"/>
        <pc:sldMkLst>
          <pc:docMk/>
          <pc:sldMk cId="851843307" sldId="258"/>
        </pc:sldMkLst>
      </pc:sldChg>
      <pc:sldChg chg="add del">
        <pc:chgData name="Heidi Drager" userId="3f6327c7957c6d71" providerId="LiveId" clId="{3F53EAE4-3764-47A8-AF05-25DE623BF134}" dt="2025-01-10T16:12:33.395" v="55" actId="47"/>
        <pc:sldMkLst>
          <pc:docMk/>
          <pc:sldMk cId="2833313357" sldId="259"/>
        </pc:sldMkLst>
      </pc:sldChg>
      <pc:sldChg chg="del">
        <pc:chgData name="Heidi Drager" userId="3f6327c7957c6d71" providerId="LiveId" clId="{3F53EAE4-3764-47A8-AF05-25DE623BF134}" dt="2025-01-10T16:12:24.094" v="30" actId="47"/>
        <pc:sldMkLst>
          <pc:docMk/>
          <pc:sldMk cId="1121214543" sldId="266"/>
        </pc:sldMkLst>
      </pc:sldChg>
      <pc:sldChg chg="add del">
        <pc:chgData name="Heidi Drager" userId="3f6327c7957c6d71" providerId="LiveId" clId="{3F53EAE4-3764-47A8-AF05-25DE623BF134}" dt="2025-01-10T16:12:58.344" v="80" actId="47"/>
        <pc:sldMkLst>
          <pc:docMk/>
          <pc:sldMk cId="466676448" sldId="268"/>
        </pc:sldMkLst>
      </pc:sldChg>
      <pc:sldChg chg="add del">
        <pc:chgData name="Heidi Drager" userId="3f6327c7957c6d71" providerId="LiveId" clId="{3F53EAE4-3764-47A8-AF05-25DE623BF134}" dt="2025-01-10T16:12:57.464" v="79" actId="47"/>
        <pc:sldMkLst>
          <pc:docMk/>
          <pc:sldMk cId="2354895522" sldId="270"/>
        </pc:sldMkLst>
      </pc:sldChg>
      <pc:sldChg chg="add del">
        <pc:chgData name="Heidi Drager" userId="3f6327c7957c6d71" providerId="LiveId" clId="{3F53EAE4-3764-47A8-AF05-25DE623BF134}" dt="2025-01-10T16:12:55.193" v="78" actId="47"/>
        <pc:sldMkLst>
          <pc:docMk/>
          <pc:sldMk cId="1602127679" sldId="271"/>
        </pc:sldMkLst>
      </pc:sldChg>
      <pc:sldChg chg="add del">
        <pc:chgData name="Heidi Drager" userId="3f6327c7957c6d71" providerId="LiveId" clId="{3F53EAE4-3764-47A8-AF05-25DE623BF134}" dt="2025-01-10T16:13:11.205" v="81" actId="47"/>
        <pc:sldMkLst>
          <pc:docMk/>
          <pc:sldMk cId="4186178284" sldId="273"/>
        </pc:sldMkLst>
      </pc:sldChg>
      <pc:sldChg chg="add del">
        <pc:chgData name="Heidi Drager" userId="3f6327c7957c6d71" providerId="LiveId" clId="{3F53EAE4-3764-47A8-AF05-25DE623BF134}" dt="2025-01-10T16:13:11.695" v="82" actId="47"/>
        <pc:sldMkLst>
          <pc:docMk/>
          <pc:sldMk cId="1027183778" sldId="275"/>
        </pc:sldMkLst>
      </pc:sldChg>
      <pc:sldChg chg="add del">
        <pc:chgData name="Heidi Drager" userId="3f6327c7957c6d71" providerId="LiveId" clId="{3F53EAE4-3764-47A8-AF05-25DE623BF134}" dt="2025-01-10T16:13:14.993" v="84" actId="47"/>
        <pc:sldMkLst>
          <pc:docMk/>
          <pc:sldMk cId="2204834028" sldId="276"/>
        </pc:sldMkLst>
      </pc:sldChg>
      <pc:sldChg chg="add del">
        <pc:chgData name="Heidi Drager" userId="3f6327c7957c6d71" providerId="LiveId" clId="{3F53EAE4-3764-47A8-AF05-25DE623BF134}" dt="2025-01-10T16:13:16.002" v="86" actId="47"/>
        <pc:sldMkLst>
          <pc:docMk/>
          <pc:sldMk cId="3202563535" sldId="277"/>
        </pc:sldMkLst>
      </pc:sldChg>
      <pc:sldChg chg="add del">
        <pc:chgData name="Heidi Drager" userId="3f6327c7957c6d71" providerId="LiveId" clId="{3F53EAE4-3764-47A8-AF05-25DE623BF134}" dt="2025-01-10T16:13:16.558" v="87" actId="47"/>
        <pc:sldMkLst>
          <pc:docMk/>
          <pc:sldMk cId="3968708507" sldId="278"/>
        </pc:sldMkLst>
      </pc:sldChg>
      <pc:sldChg chg="add del">
        <pc:chgData name="Heidi Drager" userId="3f6327c7957c6d71" providerId="LiveId" clId="{3F53EAE4-3764-47A8-AF05-25DE623BF134}" dt="2025-01-10T16:13:23.680" v="95" actId="47"/>
        <pc:sldMkLst>
          <pc:docMk/>
          <pc:sldMk cId="3576633415" sldId="279"/>
        </pc:sldMkLst>
      </pc:sldChg>
      <pc:sldChg chg="add del">
        <pc:chgData name="Heidi Drager" userId="3f6327c7957c6d71" providerId="LiveId" clId="{3F53EAE4-3764-47A8-AF05-25DE623BF134}" dt="2025-01-10T16:13:17.642" v="89" actId="47"/>
        <pc:sldMkLst>
          <pc:docMk/>
          <pc:sldMk cId="1120286506" sldId="297"/>
        </pc:sldMkLst>
      </pc:sldChg>
      <pc:sldChg chg="add del">
        <pc:chgData name="Heidi Drager" userId="3f6327c7957c6d71" providerId="LiveId" clId="{3F53EAE4-3764-47A8-AF05-25DE623BF134}" dt="2025-01-10T16:13:18.587" v="91" actId="47"/>
        <pc:sldMkLst>
          <pc:docMk/>
          <pc:sldMk cId="924952188" sldId="298"/>
        </pc:sldMkLst>
      </pc:sldChg>
      <pc:sldChg chg="add del">
        <pc:chgData name="Heidi Drager" userId="3f6327c7957c6d71" providerId="LiveId" clId="{3F53EAE4-3764-47A8-AF05-25DE623BF134}" dt="2025-01-10T16:13:19.874" v="93" actId="47"/>
        <pc:sldMkLst>
          <pc:docMk/>
          <pc:sldMk cId="1181269475" sldId="299"/>
        </pc:sldMkLst>
      </pc:sldChg>
      <pc:sldChg chg="add del">
        <pc:chgData name="Heidi Drager" userId="3f6327c7957c6d71" providerId="LiveId" clId="{3F53EAE4-3764-47A8-AF05-25DE623BF134}" dt="2025-01-10T16:13:17.069" v="88" actId="47"/>
        <pc:sldMkLst>
          <pc:docMk/>
          <pc:sldMk cId="1986938927" sldId="300"/>
        </pc:sldMkLst>
      </pc:sldChg>
      <pc:sldChg chg="add del">
        <pc:chgData name="Heidi Drager" userId="3f6327c7957c6d71" providerId="LiveId" clId="{3F53EAE4-3764-47A8-AF05-25DE623BF134}" dt="2025-01-10T16:13:18.157" v="90" actId="47"/>
        <pc:sldMkLst>
          <pc:docMk/>
          <pc:sldMk cId="2580754609" sldId="301"/>
        </pc:sldMkLst>
      </pc:sldChg>
      <pc:sldChg chg="add del">
        <pc:chgData name="Heidi Drager" userId="3f6327c7957c6d71" providerId="LiveId" clId="{3F53EAE4-3764-47A8-AF05-25DE623BF134}" dt="2025-01-10T16:13:19.467" v="92" actId="47"/>
        <pc:sldMkLst>
          <pc:docMk/>
          <pc:sldMk cId="2211254283" sldId="302"/>
        </pc:sldMkLst>
      </pc:sldChg>
      <pc:sldChg chg="add del">
        <pc:chgData name="Heidi Drager" userId="3f6327c7957c6d71" providerId="LiveId" clId="{3F53EAE4-3764-47A8-AF05-25DE623BF134}" dt="2025-01-10T16:12:45.648" v="63" actId="47"/>
        <pc:sldMkLst>
          <pc:docMk/>
          <pc:sldMk cId="2033986119" sldId="310"/>
        </pc:sldMkLst>
      </pc:sldChg>
      <pc:sldChg chg="add del">
        <pc:chgData name="Heidi Drager" userId="3f6327c7957c6d71" providerId="LiveId" clId="{3F53EAE4-3764-47A8-AF05-25DE623BF134}" dt="2025-01-10T16:12:34.858" v="56" actId="47"/>
        <pc:sldMkLst>
          <pc:docMk/>
          <pc:sldMk cId="2353571895" sldId="311"/>
        </pc:sldMkLst>
      </pc:sldChg>
      <pc:sldChg chg="add del">
        <pc:chgData name="Heidi Drager" userId="3f6327c7957c6d71" providerId="LiveId" clId="{3F53EAE4-3764-47A8-AF05-25DE623BF134}" dt="2025-01-10T16:13:15.453" v="85" actId="47"/>
        <pc:sldMkLst>
          <pc:docMk/>
          <pc:sldMk cId="3204190540" sldId="312"/>
        </pc:sldMkLst>
      </pc:sldChg>
      <pc:sldChg chg="del">
        <pc:chgData name="Heidi Drager" userId="3f6327c7957c6d71" providerId="LiveId" clId="{3F53EAE4-3764-47A8-AF05-25DE623BF134}" dt="2025-01-10T16:12:24.316" v="31" actId="47"/>
        <pc:sldMkLst>
          <pc:docMk/>
          <pc:sldMk cId="2593788784" sldId="319"/>
        </pc:sldMkLst>
      </pc:sldChg>
      <pc:sldChg chg="del">
        <pc:chgData name="Heidi Drager" userId="3f6327c7957c6d71" providerId="LiveId" clId="{3F53EAE4-3764-47A8-AF05-25DE623BF134}" dt="2025-01-10T16:12:23.387" v="27" actId="47"/>
        <pc:sldMkLst>
          <pc:docMk/>
          <pc:sldMk cId="3266733597" sldId="322"/>
        </pc:sldMkLst>
      </pc:sldChg>
      <pc:sldChg chg="del">
        <pc:chgData name="Heidi Drager" userId="3f6327c7957c6d71" providerId="LiveId" clId="{3F53EAE4-3764-47A8-AF05-25DE623BF134}" dt="2025-01-10T16:12:24.536" v="32" actId="47"/>
        <pc:sldMkLst>
          <pc:docMk/>
          <pc:sldMk cId="2511987065" sldId="326"/>
        </pc:sldMkLst>
      </pc:sldChg>
      <pc:sldChg chg="add del">
        <pc:chgData name="Heidi Drager" userId="3f6327c7957c6d71" providerId="LiveId" clId="{3F53EAE4-3764-47A8-AF05-25DE623BF134}" dt="2025-01-10T16:13:13.987" v="83" actId="47"/>
        <pc:sldMkLst>
          <pc:docMk/>
          <pc:sldMk cId="2226188197" sldId="327"/>
        </pc:sldMkLst>
      </pc:sldChg>
      <pc:sldChg chg="addSp delSp modSp del mod">
        <pc:chgData name="Heidi Drager" userId="3f6327c7957c6d71" providerId="LiveId" clId="{3F53EAE4-3764-47A8-AF05-25DE623BF134}" dt="2025-01-10T16:12:21.744" v="23" actId="47"/>
        <pc:sldMkLst>
          <pc:docMk/>
          <pc:sldMk cId="4286912208" sldId="329"/>
        </pc:sldMkLst>
        <pc:picChg chg="add mod">
          <ac:chgData name="Heidi Drager" userId="3f6327c7957c6d71" providerId="LiveId" clId="{3F53EAE4-3764-47A8-AF05-25DE623BF134}" dt="2025-01-10T16:04:59.944" v="13"/>
          <ac:picMkLst>
            <pc:docMk/>
            <pc:sldMk cId="4286912208" sldId="329"/>
            <ac:picMk id="2" creationId="{914B49FD-537E-3DE3-B8D4-8C6948B34833}"/>
          </ac:picMkLst>
        </pc:picChg>
        <pc:picChg chg="del">
          <ac:chgData name="Heidi Drager" userId="3f6327c7957c6d71" providerId="LiveId" clId="{3F53EAE4-3764-47A8-AF05-25DE623BF134}" dt="2025-01-10T16:04:38.789" v="12" actId="478"/>
          <ac:picMkLst>
            <pc:docMk/>
            <pc:sldMk cId="4286912208" sldId="329"/>
            <ac:picMk id="10" creationId="{96EE50F4-4526-3043-AE6C-43D5B666C419}"/>
          </ac:picMkLst>
        </pc:picChg>
      </pc:sldChg>
      <pc:sldChg chg="del">
        <pc:chgData name="Heidi Drager" userId="3f6327c7957c6d71" providerId="LiveId" clId="{3F53EAE4-3764-47A8-AF05-25DE623BF134}" dt="2025-01-10T16:12:22.137" v="24" actId="47"/>
        <pc:sldMkLst>
          <pc:docMk/>
          <pc:sldMk cId="374541780" sldId="330"/>
        </pc:sldMkLst>
      </pc:sldChg>
      <pc:sldChg chg="addSp delSp modSp del mod">
        <pc:chgData name="Heidi Drager" userId="3f6327c7957c6d71" providerId="LiveId" clId="{3F53EAE4-3764-47A8-AF05-25DE623BF134}" dt="2025-01-10T16:12:22.500" v="25" actId="47"/>
        <pc:sldMkLst>
          <pc:docMk/>
          <pc:sldMk cId="3402913529" sldId="331"/>
        </pc:sldMkLst>
        <pc:spChg chg="del mod">
          <ac:chgData name="Heidi Drager" userId="3f6327c7957c6d71" providerId="LiveId" clId="{3F53EAE4-3764-47A8-AF05-25DE623BF134}" dt="2025-01-10T16:05:52.071" v="15" actId="478"/>
          <ac:spMkLst>
            <pc:docMk/>
            <pc:sldMk cId="3402913529" sldId="331"/>
            <ac:spMk id="9" creationId="{340C5649-6D4B-1F49-AF87-A8BFD61D57FE}"/>
          </ac:spMkLst>
        </pc:spChg>
        <pc:picChg chg="add mod">
          <ac:chgData name="Heidi Drager" userId="3f6327c7957c6d71" providerId="LiveId" clId="{3F53EAE4-3764-47A8-AF05-25DE623BF134}" dt="2025-01-10T16:05:58.528" v="17" actId="1076"/>
          <ac:picMkLst>
            <pc:docMk/>
            <pc:sldMk cId="3402913529" sldId="331"/>
            <ac:picMk id="2" creationId="{0ABA42E7-1DA2-E1DB-7C59-A776A0C0EEAC}"/>
          </ac:picMkLst>
        </pc:picChg>
      </pc:sldChg>
      <pc:sldChg chg="del">
        <pc:chgData name="Heidi Drager" userId="3f6327c7957c6d71" providerId="LiveId" clId="{3F53EAE4-3764-47A8-AF05-25DE623BF134}" dt="2025-01-10T16:12:22.840" v="26" actId="47"/>
        <pc:sldMkLst>
          <pc:docMk/>
          <pc:sldMk cId="3779770648" sldId="332"/>
        </pc:sldMkLst>
      </pc:sldChg>
      <pc:sldChg chg="del">
        <pc:chgData name="Heidi Drager" userId="3f6327c7957c6d71" providerId="LiveId" clId="{3F53EAE4-3764-47A8-AF05-25DE623BF134}" dt="2025-01-10T16:12:23.650" v="28" actId="47"/>
        <pc:sldMkLst>
          <pc:docMk/>
          <pc:sldMk cId="1790819475" sldId="333"/>
        </pc:sldMkLst>
      </pc:sldChg>
      <pc:sldChg chg="del">
        <pc:chgData name="Heidi Drager" userId="3f6327c7957c6d71" providerId="LiveId" clId="{3F53EAE4-3764-47A8-AF05-25DE623BF134}" dt="2025-01-10T16:12:23.889" v="29" actId="47"/>
        <pc:sldMkLst>
          <pc:docMk/>
          <pc:sldMk cId="1889434458" sldId="334"/>
        </pc:sldMkLst>
      </pc:sldChg>
      <pc:sldChg chg="del">
        <pc:chgData name="Heidi Drager" userId="3f6327c7957c6d71" providerId="LiveId" clId="{3F53EAE4-3764-47A8-AF05-25DE623BF134}" dt="2025-01-10T16:12:24.979" v="34" actId="47"/>
        <pc:sldMkLst>
          <pc:docMk/>
          <pc:sldMk cId="2335645138" sldId="335"/>
        </pc:sldMkLst>
      </pc:sldChg>
      <pc:sldChg chg="del">
        <pc:chgData name="Heidi Drager" userId="3f6327c7957c6d71" providerId="LiveId" clId="{3F53EAE4-3764-47A8-AF05-25DE623BF134}" dt="2025-01-10T16:12:16.604" v="18" actId="47"/>
        <pc:sldMkLst>
          <pc:docMk/>
          <pc:sldMk cId="73826226" sldId="337"/>
        </pc:sldMkLst>
      </pc:sldChg>
      <pc:sldChg chg="del">
        <pc:chgData name="Heidi Drager" userId="3f6327c7957c6d71" providerId="LiveId" clId="{3F53EAE4-3764-47A8-AF05-25DE623BF134}" dt="2025-01-10T16:12:17.314" v="19" actId="47"/>
        <pc:sldMkLst>
          <pc:docMk/>
          <pc:sldMk cId="3423777707" sldId="338"/>
        </pc:sldMkLst>
      </pc:sldChg>
      <pc:sldChg chg="del">
        <pc:chgData name="Heidi Drager" userId="3f6327c7957c6d71" providerId="LiveId" clId="{3F53EAE4-3764-47A8-AF05-25DE623BF134}" dt="2025-01-10T16:12:17.814" v="20" actId="47"/>
        <pc:sldMkLst>
          <pc:docMk/>
          <pc:sldMk cId="1671744541" sldId="339"/>
        </pc:sldMkLst>
      </pc:sldChg>
      <pc:sldChg chg="del">
        <pc:chgData name="Heidi Drager" userId="3f6327c7957c6d71" providerId="LiveId" clId="{3F53EAE4-3764-47A8-AF05-25DE623BF134}" dt="2025-01-10T16:12:18.223" v="21" actId="47"/>
        <pc:sldMkLst>
          <pc:docMk/>
          <pc:sldMk cId="3240093819" sldId="340"/>
        </pc:sldMkLst>
      </pc:sldChg>
      <pc:sldChg chg="del">
        <pc:chgData name="Heidi Drager" userId="3f6327c7957c6d71" providerId="LiveId" clId="{3F53EAE4-3764-47A8-AF05-25DE623BF134}" dt="2025-01-10T16:12:18.801" v="22" actId="47"/>
        <pc:sldMkLst>
          <pc:docMk/>
          <pc:sldMk cId="4096131608" sldId="341"/>
        </pc:sldMkLst>
      </pc:sldChg>
      <pc:sldChg chg="addSp delSp modSp mod">
        <pc:chgData name="Heidi Drager" userId="3f6327c7957c6d71" providerId="LiveId" clId="{3F53EAE4-3764-47A8-AF05-25DE623BF134}" dt="2025-01-10T16:04:26.280" v="11" actId="962"/>
        <pc:sldMkLst>
          <pc:docMk/>
          <pc:sldMk cId="1907968182" sldId="342"/>
        </pc:sldMkLst>
        <pc:picChg chg="del">
          <ac:chgData name="Heidi Drager" userId="3f6327c7957c6d71" providerId="LiveId" clId="{3F53EAE4-3764-47A8-AF05-25DE623BF134}" dt="2025-01-10T16:02:34.996" v="4" actId="478"/>
          <ac:picMkLst>
            <pc:docMk/>
            <pc:sldMk cId="1907968182" sldId="342"/>
            <ac:picMk id="2" creationId="{3D8992A8-DF9E-39E1-AFB8-50016C3344F5}"/>
          </ac:picMkLst>
        </pc:picChg>
        <pc:picChg chg="add del mod">
          <ac:chgData name="Heidi Drager" userId="3f6327c7957c6d71" providerId="LiveId" clId="{3F53EAE4-3764-47A8-AF05-25DE623BF134}" dt="2025-01-10T16:02:47.500" v="7" actId="478"/>
          <ac:picMkLst>
            <pc:docMk/>
            <pc:sldMk cId="1907968182" sldId="342"/>
            <ac:picMk id="4" creationId="{D54B489E-A1B6-CEF9-27AB-D56256B5AA32}"/>
          </ac:picMkLst>
        </pc:picChg>
        <pc:picChg chg="add mod">
          <ac:chgData name="Heidi Drager" userId="3f6327c7957c6d71" providerId="LiveId" clId="{3F53EAE4-3764-47A8-AF05-25DE623BF134}" dt="2025-01-10T16:04:26.280" v="11" actId="962"/>
          <ac:picMkLst>
            <pc:docMk/>
            <pc:sldMk cId="1907968182" sldId="342"/>
            <ac:picMk id="6" creationId="{AF755204-3269-AED8-AB15-833551D75CFC}"/>
          </ac:picMkLst>
        </pc:picChg>
      </pc:sldChg>
      <pc:sldMasterChg chg="addSldLayout delSldLayout">
        <pc:chgData name="Heidi Drager" userId="3f6327c7957c6d71" providerId="LiveId" clId="{3F53EAE4-3764-47A8-AF05-25DE623BF134}" dt="2025-01-10T16:12:34.858" v="56" actId="47"/>
        <pc:sldMasterMkLst>
          <pc:docMk/>
          <pc:sldMasterMk cId="1000935759" sldId="2147483648"/>
        </pc:sldMasterMkLst>
        <pc:sldLayoutChg chg="add del">
          <pc:chgData name="Heidi Drager" userId="3f6327c7957c6d71" providerId="LiveId" clId="{3F53EAE4-3764-47A8-AF05-25DE623BF134}" dt="2025-01-10T16:12:34.858" v="56" actId="47"/>
          <pc:sldLayoutMkLst>
            <pc:docMk/>
            <pc:sldMasterMk cId="1000935759" sldId="2147483648"/>
            <pc:sldLayoutMk cId="1642867609" sldId="214748367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1/10/2025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86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43969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89714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07768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custDataLst>
      <p:tags r:id="rId24"/>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 id="2147483677" r:id="rId2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2.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CF6D791D-3D99-0841-8B29-86AE654EB621}"/>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10" name="Subtitle 9">
            <a:extLst>
              <a:ext uri="{FF2B5EF4-FFF2-40B4-BE49-F238E27FC236}">
                <a16:creationId xmlns:a16="http://schemas.microsoft.com/office/drawing/2014/main" id="{B17D6786-00F6-6047-81A6-5165FC02E54A}"/>
              </a:ext>
            </a:extLst>
          </p:cNvPr>
          <p:cNvSpPr>
            <a:spLocks noGrp="1"/>
          </p:cNvSpPr>
          <p:nvPr>
            <p:ph type="subTitle" idx="1"/>
          </p:nvPr>
        </p:nvSpPr>
        <p:spPr/>
        <p:txBody>
          <a:bodyPr/>
          <a:lstStyle/>
          <a:p>
            <a:r>
              <a:rPr lang="en-US" dirty="0"/>
              <a:t>Type your Rotary club name here</a:t>
            </a:r>
          </a:p>
        </p:txBody>
      </p:sp>
      <p:sp>
        <p:nvSpPr>
          <p:cNvPr id="8" name="Title 7">
            <a:extLst>
              <a:ext uri="{FF2B5EF4-FFF2-40B4-BE49-F238E27FC236}">
                <a16:creationId xmlns:a16="http://schemas.microsoft.com/office/drawing/2014/main" id="{B0F37C06-8A3D-8E4C-B6E2-47C520E496A6}"/>
              </a:ext>
            </a:extLst>
          </p:cNvPr>
          <p:cNvSpPr>
            <a:spLocks noGrp="1"/>
          </p:cNvSpPr>
          <p:nvPr>
            <p:ph type="title"/>
          </p:nvPr>
        </p:nvSpPr>
        <p:spPr/>
        <p:txBody>
          <a:bodyPr/>
          <a:lstStyle/>
          <a:p>
            <a:r>
              <a:rPr lang="en-US" dirty="0"/>
              <a:t>Title of Presentation</a:t>
            </a:r>
          </a:p>
        </p:txBody>
      </p:sp>
      <p:pic>
        <p:nvPicPr>
          <p:cNvPr id="6" name="Picture 5" descr="A black background with blue text&#10;&#10;Description automatically generated">
            <a:extLst>
              <a:ext uri="{FF2B5EF4-FFF2-40B4-BE49-F238E27FC236}">
                <a16:creationId xmlns:a16="http://schemas.microsoft.com/office/drawing/2014/main" id="{AF755204-3269-AED8-AB15-833551D75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6988" y="4352896"/>
            <a:ext cx="5715012" cy="3108966"/>
          </a:xfrm>
          <a:prstGeom prst="rect">
            <a:avLst/>
          </a:prstGeom>
        </p:spPr>
      </p:pic>
    </p:spTree>
    <p:custDataLst>
      <p:tags r:id="rId1"/>
    </p:custDataLst>
    <p:extLst>
      <p:ext uri="{BB962C8B-B14F-4D97-AF65-F5344CB8AC3E}">
        <p14:creationId xmlns:p14="http://schemas.microsoft.com/office/powerpoint/2010/main" val="1907968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r>
              <a:rPr lang="en-US" dirty="0"/>
              <a:t>BASIC BULLET POINTS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lstStyle/>
          <a:p>
            <a:r>
              <a:rPr lang="en-US" dirty="0"/>
              <a:t>Use brief text</a:t>
            </a:r>
          </a:p>
          <a:p>
            <a:r>
              <a:rPr lang="en-US" dirty="0"/>
              <a:t>As bullet points</a:t>
            </a:r>
          </a:p>
          <a:p>
            <a:r>
              <a:rPr lang="en-US" dirty="0"/>
              <a:t>To get your</a:t>
            </a:r>
          </a:p>
          <a:p>
            <a:r>
              <a:rPr lang="en-US" dirty="0"/>
              <a:t>Information across</a:t>
            </a: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2</a:t>
            </a:fld>
            <a:endParaRPr lang="en-US" dirty="0"/>
          </a:p>
        </p:txBody>
      </p:sp>
    </p:spTree>
    <p:custDataLst>
      <p:tags r:id="rId1"/>
    </p:custDataLst>
    <p:extLst>
      <p:ext uri="{BB962C8B-B14F-4D97-AF65-F5344CB8AC3E}">
        <p14:creationId xmlns:p14="http://schemas.microsoft.com/office/powerpoint/2010/main" val="46667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pPr lvl="0"/>
            <a:r>
              <a:rPr lang="en-US" dirty="0"/>
              <a:t>FOR TEXT/BULLET POINTS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lstStyle/>
          <a:p>
            <a:pPr marL="0" indent="0">
              <a:buNone/>
            </a:pPr>
            <a:r>
              <a:rPr lang="en-US" dirty="0"/>
              <a:t>Use this space for longer text. Keep in mind that it’s not as interesting to have long blocks of text. Try not to use more than the amount of text shown here. Split content between slides, or…</a:t>
            </a:r>
          </a:p>
          <a:p>
            <a:pPr marL="0" indent="0">
              <a:buNone/>
            </a:pPr>
            <a:endParaRPr lang="en-US" dirty="0"/>
          </a:p>
          <a:p>
            <a:pPr marL="231775" indent="-231775"/>
            <a:r>
              <a:rPr lang="en-US" dirty="0"/>
              <a:t>Just use</a:t>
            </a:r>
          </a:p>
          <a:p>
            <a:pPr marL="231775" indent="-231775"/>
            <a:r>
              <a:rPr lang="en-US" dirty="0"/>
              <a:t>Bullet points</a:t>
            </a:r>
          </a:p>
          <a:p>
            <a:pPr marL="173038" indent="-173038">
              <a:buNone/>
            </a:pPr>
            <a:endParaRPr lang="en-US" dirty="0"/>
          </a:p>
          <a:p>
            <a:pPr marL="346075" indent="-346075">
              <a:buFont typeface="+mj-lt"/>
              <a:buAutoNum type="arabicPeriod"/>
            </a:pPr>
            <a:r>
              <a:rPr lang="en-US" dirty="0"/>
              <a:t>You could also make a list</a:t>
            </a:r>
          </a:p>
          <a:p>
            <a:pPr marL="346075" indent="-346075">
              <a:buFont typeface="+mj-lt"/>
              <a:buAutoNum type="arabicPeriod"/>
            </a:pPr>
            <a:r>
              <a:rPr lang="en-US" dirty="0"/>
              <a:t>With numbers</a:t>
            </a:r>
          </a:p>
        </p:txBody>
      </p:sp>
      <p:sp>
        <p:nvSpPr>
          <p:cNvPr id="2" name="Subtitle 1">
            <a:extLst>
              <a:ext uri="{FF2B5EF4-FFF2-40B4-BE49-F238E27FC236}">
                <a16:creationId xmlns:a16="http://schemas.microsoft.com/office/drawing/2014/main" id="{FAEBFF66-59B5-400E-91A1-23E044CC7ED2}"/>
              </a:ext>
            </a:extLst>
          </p:cNvPr>
          <p:cNvSpPr>
            <a:spLocks noGrp="1"/>
          </p:cNvSpPr>
          <p:nvPr>
            <p:ph type="subTitle" idx="13"/>
          </p:nvPr>
        </p:nvSpPr>
        <p:spPr/>
        <p:txBody>
          <a:bodyPr/>
          <a:lstStyle/>
          <a:p>
            <a:r>
              <a:rPr lang="en-US" dirty="0"/>
              <a:t>PUT SUBHEAD HERE. DELETE IF NONE.</a:t>
            </a:r>
          </a:p>
        </p:txBody>
      </p:sp>
      <p:sp>
        <p:nvSpPr>
          <p:cNvPr id="3" name="Slide Number Placeholder 2">
            <a:extLst>
              <a:ext uri="{FF2B5EF4-FFF2-40B4-BE49-F238E27FC236}">
                <a16:creationId xmlns:a16="http://schemas.microsoft.com/office/drawing/2014/main" id="{29F1E8A0-6E78-4E03-8B26-96161AB15906}"/>
              </a:ext>
            </a:extLst>
          </p:cNvPr>
          <p:cNvSpPr>
            <a:spLocks noGrp="1"/>
          </p:cNvSpPr>
          <p:nvPr>
            <p:ph type="sldNum" sz="quarter" idx="12"/>
          </p:nvPr>
        </p:nvSpPr>
        <p:spPr/>
        <p:txBody>
          <a:bodyPr/>
          <a:lstStyle/>
          <a:p>
            <a:fld id="{97A94E25-127B-4C48-AF96-44BA7B823777}" type="slidenum">
              <a:rPr lang="en-US" smtClean="0"/>
              <a:pPr/>
              <a:t>3</a:t>
            </a:fld>
            <a:endParaRPr lang="en-US" dirty="0"/>
          </a:p>
        </p:txBody>
      </p:sp>
    </p:spTree>
    <p:custDataLst>
      <p:tags r:id="rId1"/>
    </p:custDataLst>
    <p:extLst>
      <p:ext uri="{BB962C8B-B14F-4D97-AF65-F5344CB8AC3E}">
        <p14:creationId xmlns:p14="http://schemas.microsoft.com/office/powerpoint/2010/main" val="235489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D5F43D8-38CF-4D05-9E59-8A9FEDDD2CAF}"/>
              </a:ext>
            </a:extLst>
          </p:cNvPr>
          <p:cNvSpPr>
            <a:spLocks noGrp="1"/>
          </p:cNvSpPr>
          <p:nvPr>
            <p:ph type="body" sz="quarter" idx="14"/>
          </p:nvPr>
        </p:nvSpPr>
        <p:spPr>
          <a:xfrm>
            <a:off x="558800" y="1434163"/>
            <a:ext cx="4978400" cy="1842437"/>
          </a:xfrm>
        </p:spPr>
        <p:txBody>
          <a:bodyPr>
            <a:normAutofit fontScale="40000" lnSpcReduction="20000"/>
          </a:bodyPr>
          <a:lstStyle/>
          <a:p>
            <a:pPr marL="173038" indent="-173038">
              <a:buFont typeface="Arial" panose="020B0604020202020204" pitchFamily="34" charset="0"/>
              <a:buChar char="•"/>
            </a:pPr>
            <a:r>
              <a:rPr lang="en-US" dirty="0"/>
              <a:t>Just use</a:t>
            </a:r>
          </a:p>
          <a:p>
            <a:pPr marL="173038" indent="-173038">
              <a:buFont typeface="Arial" panose="020B0604020202020204" pitchFamily="34" charset="0"/>
              <a:buChar char="•"/>
            </a:pPr>
            <a:r>
              <a:rPr lang="en-US" dirty="0"/>
              <a:t>Bullet points</a:t>
            </a:r>
          </a:p>
          <a:p>
            <a:pPr marL="119063" indent="-119063"/>
            <a:endParaRPr lang="en-US" dirty="0"/>
          </a:p>
          <a:p>
            <a:pPr marL="231775" indent="-231775">
              <a:buFont typeface="+mj-lt"/>
              <a:buAutoNum type="arabicPeriod"/>
            </a:pPr>
            <a:r>
              <a:rPr lang="en-US" dirty="0"/>
              <a:t>You could also make a list</a:t>
            </a:r>
          </a:p>
          <a:p>
            <a:pPr marL="231775" indent="-231775">
              <a:spcAft>
                <a:spcPts val="1200"/>
              </a:spcAft>
              <a:buFont typeface="+mj-lt"/>
              <a:buAutoNum type="arabicPeriod"/>
            </a:pPr>
            <a:r>
              <a:rPr lang="en-US" dirty="0"/>
              <a:t>With numbers</a:t>
            </a:r>
            <a:br>
              <a:rPr lang="en-US" dirty="0"/>
            </a:br>
            <a:endParaRPr lang="en-US" dirty="0"/>
          </a:p>
        </p:txBody>
      </p:sp>
      <p:sp>
        <p:nvSpPr>
          <p:cNvPr id="5" name="Text Placeholder 4">
            <a:extLst>
              <a:ext uri="{FF2B5EF4-FFF2-40B4-BE49-F238E27FC236}">
                <a16:creationId xmlns:a16="http://schemas.microsoft.com/office/drawing/2014/main" id="{6D8829AA-1B87-43A6-B7C4-044DAFA8D3A8}"/>
              </a:ext>
            </a:extLst>
          </p:cNvPr>
          <p:cNvSpPr>
            <a:spLocks noGrp="1"/>
          </p:cNvSpPr>
          <p:nvPr>
            <p:ph type="subTitle" idx="1"/>
          </p:nvPr>
        </p:nvSpPr>
        <p:spPr/>
        <p:txBody>
          <a:bodyPr>
            <a:normAutofit/>
          </a:bodyPr>
          <a:lstStyle/>
          <a:p>
            <a:pPr lvl="0"/>
            <a:r>
              <a:rPr lang="en-US" sz="2800" dirty="0"/>
              <a:t>BULLETS</a:t>
            </a:r>
          </a:p>
          <a:p>
            <a:pPr lvl="0"/>
            <a:r>
              <a:rPr lang="en-US" sz="2800" dirty="0"/>
              <a:t>Subhead</a:t>
            </a:r>
          </a:p>
        </p:txBody>
      </p:sp>
      <p:sp>
        <p:nvSpPr>
          <p:cNvPr id="2" name="Slide Number Placeholder 1">
            <a:extLst>
              <a:ext uri="{FF2B5EF4-FFF2-40B4-BE49-F238E27FC236}">
                <a16:creationId xmlns:a16="http://schemas.microsoft.com/office/drawing/2014/main" id="{988D0E4B-7A8D-44BA-A94D-6019BDC90DE2}"/>
              </a:ext>
            </a:extLst>
          </p:cNvPr>
          <p:cNvSpPr>
            <a:spLocks noGrp="1"/>
          </p:cNvSpPr>
          <p:nvPr>
            <p:ph type="sldNum" sz="quarter" idx="12"/>
          </p:nvPr>
        </p:nvSpPr>
        <p:spPr/>
        <p:txBody>
          <a:bodyPr/>
          <a:lstStyle/>
          <a:p>
            <a:fld id="{97A94E25-127B-4C48-AF96-44BA7B823777}" type="slidenum">
              <a:rPr lang="en-US" smtClean="0"/>
              <a:pPr/>
              <a:t>4</a:t>
            </a:fld>
            <a:endParaRPr lang="en-US" dirty="0"/>
          </a:p>
        </p:txBody>
      </p:sp>
    </p:spTree>
    <p:custDataLst>
      <p:tags r:id="rId1"/>
    </p:custDataLst>
    <p:extLst>
      <p:ext uri="{BB962C8B-B14F-4D97-AF65-F5344CB8AC3E}">
        <p14:creationId xmlns:p14="http://schemas.microsoft.com/office/powerpoint/2010/main" val="160212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7C25BA-D8F0-4178-B816-B2FDF5B1B83D}"/>
              </a:ext>
            </a:extLst>
          </p:cNvPr>
          <p:cNvPicPr>
            <a:picLocks noChangeAspect="1"/>
          </p:cNvPicPr>
          <p:nvPr/>
        </p:nvPicPr>
        <p:blipFill>
          <a:blip r:embed="rId3"/>
          <a:stretch>
            <a:fillRect/>
          </a:stretch>
        </p:blipFill>
        <p:spPr>
          <a:xfrm>
            <a:off x="3188332" y="1396993"/>
            <a:ext cx="5627077" cy="4735514"/>
          </a:xfrm>
          <a:prstGeom prst="rect">
            <a:avLst/>
          </a:prstGeom>
        </p:spPr>
      </p:pic>
      <p:sp>
        <p:nvSpPr>
          <p:cNvPr id="4" name="TextBox 3">
            <a:extLst>
              <a:ext uri="{FF2B5EF4-FFF2-40B4-BE49-F238E27FC236}">
                <a16:creationId xmlns:a16="http://schemas.microsoft.com/office/drawing/2014/main" id="{5BC42DF1-87D7-4892-9774-04059B83693F}"/>
              </a:ext>
            </a:extLst>
          </p:cNvPr>
          <p:cNvSpPr txBox="1"/>
          <p:nvPr/>
        </p:nvSpPr>
        <p:spPr>
          <a:xfrm>
            <a:off x="3188332" y="1396993"/>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
        <p:nvSpPr>
          <p:cNvPr id="2" name="Slide Number Placeholder 1">
            <a:extLst>
              <a:ext uri="{FF2B5EF4-FFF2-40B4-BE49-F238E27FC236}">
                <a16:creationId xmlns:a16="http://schemas.microsoft.com/office/drawing/2014/main" id="{5DB3309C-0FC6-480A-ACAC-BDB57E644B90}"/>
              </a:ext>
            </a:extLst>
          </p:cNvPr>
          <p:cNvSpPr>
            <a:spLocks noGrp="1"/>
          </p:cNvSpPr>
          <p:nvPr>
            <p:ph type="sldNum" sz="quarter" idx="12"/>
          </p:nvPr>
        </p:nvSpPr>
        <p:spPr/>
        <p:txBody>
          <a:bodyPr/>
          <a:lstStyle/>
          <a:p>
            <a:fld id="{97A94E25-127B-4C48-AF96-44BA7B823777}" type="slidenum">
              <a:rPr lang="en-US" smtClean="0"/>
              <a:pPr/>
              <a:t>5</a:t>
            </a:fld>
            <a:endParaRPr lang="en-US" dirty="0"/>
          </a:p>
        </p:txBody>
      </p:sp>
    </p:spTree>
    <p:custDataLst>
      <p:tags r:id="rId1"/>
    </p:custDataLst>
    <p:extLst>
      <p:ext uri="{BB962C8B-B14F-4D97-AF65-F5344CB8AC3E}">
        <p14:creationId xmlns:p14="http://schemas.microsoft.com/office/powerpoint/2010/main" val="357663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06C09D-5036-5F43-9FD8-2BC00CA17F62}"/>
              </a:ext>
            </a:extLst>
          </p:cNvPr>
          <p:cNvSpPr/>
          <p:nvPr/>
        </p:nvSpPr>
        <p:spPr>
          <a:xfrm>
            <a:off x="0" y="0"/>
            <a:ext cx="12192000"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D5CFE7D-AB3F-A445-86A0-CA0092445563}"/>
              </a:ext>
            </a:extLst>
          </p:cNvPr>
          <p:cNvPicPr>
            <a:picLocks noChangeAspect="1"/>
          </p:cNvPicPr>
          <p:nvPr/>
        </p:nvPicPr>
        <p:blipFill>
          <a:blip r:embed="rId3"/>
          <a:stretch>
            <a:fillRect/>
          </a:stretch>
        </p:blipFill>
        <p:spPr>
          <a:xfrm>
            <a:off x="3188332" y="1396993"/>
            <a:ext cx="5627077" cy="4735514"/>
          </a:xfrm>
          <a:prstGeom prst="rect">
            <a:avLst/>
          </a:prstGeom>
        </p:spPr>
      </p:pic>
      <p:sp>
        <p:nvSpPr>
          <p:cNvPr id="3" name="TextBox 2">
            <a:extLst>
              <a:ext uri="{FF2B5EF4-FFF2-40B4-BE49-F238E27FC236}">
                <a16:creationId xmlns:a16="http://schemas.microsoft.com/office/drawing/2014/main" id="{DFA526B4-D541-A844-BBDB-11AFBEC298ED}"/>
              </a:ext>
            </a:extLst>
          </p:cNvPr>
          <p:cNvSpPr txBox="1"/>
          <p:nvPr/>
        </p:nvSpPr>
        <p:spPr>
          <a:xfrm>
            <a:off x="3188332" y="1396994"/>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Tree>
    <p:custDataLst>
      <p:tags r:id="rId1"/>
    </p:custDataLst>
    <p:extLst>
      <p:ext uri="{BB962C8B-B14F-4D97-AF65-F5344CB8AC3E}">
        <p14:creationId xmlns:p14="http://schemas.microsoft.com/office/powerpoint/2010/main" val="2033986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9C2961-F30C-374B-9AA0-4CAE3416133E}"/>
              </a:ext>
            </a:extLst>
          </p:cNvPr>
          <p:cNvSpPr/>
          <p:nvPr/>
        </p:nvSpPr>
        <p:spPr>
          <a:xfrm>
            <a:off x="0" y="0"/>
            <a:ext cx="12192000" cy="6858000"/>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B7C4B49C-6300-EB40-8485-3CE0C4C5F51E}"/>
              </a:ext>
            </a:extLst>
          </p:cNvPr>
          <p:cNvPicPr>
            <a:picLocks noChangeAspect="1"/>
          </p:cNvPicPr>
          <p:nvPr/>
        </p:nvPicPr>
        <p:blipFill>
          <a:blip r:embed="rId3"/>
          <a:stretch>
            <a:fillRect/>
          </a:stretch>
        </p:blipFill>
        <p:spPr>
          <a:xfrm>
            <a:off x="3188332" y="1396993"/>
            <a:ext cx="5627077" cy="4735514"/>
          </a:xfrm>
          <a:prstGeom prst="rect">
            <a:avLst/>
          </a:prstGeom>
        </p:spPr>
      </p:pic>
      <p:sp>
        <p:nvSpPr>
          <p:cNvPr id="6" name="TextBox 5">
            <a:extLst>
              <a:ext uri="{FF2B5EF4-FFF2-40B4-BE49-F238E27FC236}">
                <a16:creationId xmlns:a16="http://schemas.microsoft.com/office/drawing/2014/main" id="{ACC8A949-C1FC-6C4F-8EA0-BBA99B9285A1}"/>
              </a:ext>
            </a:extLst>
          </p:cNvPr>
          <p:cNvSpPr txBox="1"/>
          <p:nvPr/>
        </p:nvSpPr>
        <p:spPr>
          <a:xfrm>
            <a:off x="3188332" y="1396993"/>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Tree>
    <p:custDataLst>
      <p:tags r:id="rId1"/>
    </p:custDataLst>
    <p:extLst>
      <p:ext uri="{BB962C8B-B14F-4D97-AF65-F5344CB8AC3E}">
        <p14:creationId xmlns:p14="http://schemas.microsoft.com/office/powerpoint/2010/main" val="2353571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F92F68-D23A-48CF-AE1B-4A4487DD283B}"/>
              </a:ext>
            </a:extLst>
          </p:cNvPr>
          <p:cNvSpPr>
            <a:spLocks noGrp="1"/>
          </p:cNvSpPr>
          <p:nvPr>
            <p:ph type="sldNum" sz="quarter" idx="12"/>
          </p:nvPr>
        </p:nvSpPr>
        <p:spPr/>
        <p:txBody>
          <a:bodyPr/>
          <a:lstStyle/>
          <a:p>
            <a:fld id="{97A94E25-127B-4C48-AF96-44BA7B823777}" type="slidenum">
              <a:rPr lang="en-US" smtClean="0"/>
              <a:pPr/>
              <a:t>8</a:t>
            </a:fld>
            <a:endParaRPr lang="en-US" dirty="0"/>
          </a:p>
        </p:txBody>
      </p:sp>
    </p:spTree>
    <p:custDataLst>
      <p:tags r:id="rId1"/>
    </p:custDataLst>
    <p:extLst>
      <p:ext uri="{BB962C8B-B14F-4D97-AF65-F5344CB8AC3E}">
        <p14:creationId xmlns:p14="http://schemas.microsoft.com/office/powerpoint/2010/main" val="283331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4228</TotalTime>
  <Words>116</Words>
  <Application>Microsoft Office PowerPoint</Application>
  <PresentationFormat>Widescreen</PresentationFormat>
  <Paragraphs>32</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Title of Presentation</vt:lpstr>
      <vt:lpstr>BASIC BULLET POINTS</vt:lpstr>
      <vt:lpstr>FOR TEXT/BULLET POINTS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Heidi Drager</cp:lastModifiedBy>
  <cp:revision>159</cp:revision>
  <cp:lastPrinted>2019-12-04T20:41:25Z</cp:lastPrinted>
  <dcterms:created xsi:type="dcterms:W3CDTF">2019-11-18T03:22:22Z</dcterms:created>
  <dcterms:modified xsi:type="dcterms:W3CDTF">2025-01-10T16:13:24Z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ies>
</file>