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Robo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632">
          <p15:clr>
            <a:srgbClr val="A4A3A4"/>
          </p15:clr>
        </p15:guide>
        <p15:guide id="2" pos="3840">
          <p15:clr>
            <a:srgbClr val="A4A3A4"/>
          </p15:clr>
        </p15:guide>
      </p15:sldGuideLst>
    </p:ext>
    <p:ext uri="GoogleSlidesCustomDataVersion2">
      <go:slidesCustomData xmlns:go="http://customooxmlschemas.google.com/" r:id="rId27" roundtripDataSignature="AMtx7mgZjKyGnJzdJ5P2gjKpchRu4+8E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632"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ce637bd2c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ce637bd2c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3ce637bd2c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ce637bd2cc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ce637bd2cc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3ce637bd2cc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c5d85af423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c5d85af423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3c5d85af423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c5d85af423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c5d85af423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3c5d85af423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c5d85af423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c5d85af423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g3c5d85af423_0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c5d85af423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c5d85af423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3c5d85af423_0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Content">
  <p:cSld name="16_Title and Content">
    <p:spTree>
      <p:nvGrpSpPr>
        <p:cNvPr id="27" name="Shape 27"/>
        <p:cNvGrpSpPr/>
        <p:nvPr/>
      </p:nvGrpSpPr>
      <p:grpSpPr>
        <a:xfrm>
          <a:off x="0" y="0"/>
          <a:ext cx="0" cy="0"/>
          <a:chOff x="0" y="0"/>
          <a:chExt cx="0" cy="0"/>
        </a:xfrm>
      </p:grpSpPr>
      <p:sp>
        <p:nvSpPr>
          <p:cNvPr id="28" name="Google Shape;28;p15"/>
          <p:cNvSpPr txBox="1"/>
          <p:nvPr>
            <p:ph idx="1" type="subTitle"/>
          </p:nvPr>
        </p:nvSpPr>
        <p:spPr>
          <a:xfrm>
            <a:off x="342900" y="4120063"/>
            <a:ext cx="11506200" cy="46566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rgbClr val="005DAA"/>
              </a:buClr>
              <a:buSzPts val="3200"/>
              <a:buNone/>
              <a:defRPr b="1" sz="3200">
                <a:solidFill>
                  <a:srgbClr val="005DAA"/>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15"/>
          <p:cNvSpPr txBox="1"/>
          <p:nvPr>
            <p:ph type="title"/>
          </p:nvPr>
        </p:nvSpPr>
        <p:spPr>
          <a:xfrm>
            <a:off x="342900" y="3298132"/>
            <a:ext cx="11506200" cy="821931"/>
          </a:xfrm>
          <a:prstGeom prst="rect">
            <a:avLst/>
          </a:prstGeom>
          <a:noFill/>
          <a:ln>
            <a:noFill/>
          </a:ln>
        </p:spPr>
        <p:txBody>
          <a:bodyPr anchorCtr="0" anchor="b" bIns="91425" lIns="91425" spcFirstLastPara="1" rIns="91425" wrap="square" tIns="0">
            <a:normAutofit/>
          </a:bodyPr>
          <a:lstStyle>
            <a:lvl1pPr lvl="0" algn="ctr">
              <a:lnSpc>
                <a:spcPct val="90000"/>
              </a:lnSpc>
              <a:spcBef>
                <a:spcPts val="0"/>
              </a:spcBef>
              <a:spcAft>
                <a:spcPts val="0"/>
              </a:spcAft>
              <a:buClr>
                <a:srgbClr val="005DAA"/>
              </a:buClr>
              <a:buSzPts val="4800"/>
              <a:buFont typeface="Arial"/>
              <a:buNone/>
              <a:defRPr b="1" sz="4800" cap="none">
                <a:solidFill>
                  <a:srgbClr val="005DAA"/>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0" name="Google Shape;30;p15"/>
          <p:cNvPicPr preferRelativeResize="0"/>
          <p:nvPr/>
        </p:nvPicPr>
        <p:blipFill rotWithShape="1">
          <a:blip r:embed="rId2">
            <a:alphaModFix/>
          </a:blip>
          <a:srcRect b="0" l="0" r="0" t="0"/>
          <a:stretch/>
        </p:blipFill>
        <p:spPr>
          <a:xfrm>
            <a:off x="10019503" y="5818393"/>
            <a:ext cx="1883773" cy="716364"/>
          </a:xfrm>
          <a:prstGeom prst="rect">
            <a:avLst/>
          </a:prstGeom>
          <a:noFill/>
          <a:ln>
            <a:noFill/>
          </a:ln>
        </p:spPr>
      </p:pic>
      <p:pic>
        <p:nvPicPr>
          <p:cNvPr id="31" name="Google Shape;31;p15"/>
          <p:cNvPicPr preferRelativeResize="0"/>
          <p:nvPr/>
        </p:nvPicPr>
        <p:blipFill rotWithShape="1">
          <a:blip r:embed="rId3">
            <a:alphaModFix/>
          </a:blip>
          <a:srcRect b="0" l="0" r="0" t="0"/>
          <a:stretch/>
        </p:blipFill>
        <p:spPr>
          <a:xfrm>
            <a:off x="485503" y="323243"/>
            <a:ext cx="2609627" cy="261998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p:cSld name="15_Title and Content">
    <p:spTree>
      <p:nvGrpSpPr>
        <p:cNvPr id="69" name="Shape 69"/>
        <p:cNvGrpSpPr/>
        <p:nvPr/>
      </p:nvGrpSpPr>
      <p:grpSpPr>
        <a:xfrm>
          <a:off x="0" y="0"/>
          <a:ext cx="0" cy="0"/>
          <a:chOff x="0" y="0"/>
          <a:chExt cx="0" cy="0"/>
        </a:xfrm>
      </p:grpSpPr>
      <p:sp>
        <p:nvSpPr>
          <p:cNvPr id="70" name="Google Shape;70;p24"/>
          <p:cNvSpPr txBox="1"/>
          <p:nvPr>
            <p:ph idx="1" type="body"/>
          </p:nvPr>
        </p:nvSpPr>
        <p:spPr>
          <a:xfrm>
            <a:off x="4485503" y="0"/>
            <a:ext cx="6957559" cy="6857999"/>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48595D"/>
              </a:buClr>
              <a:buSzPts val="2000"/>
              <a:buNone/>
              <a:defRPr sz="2000">
                <a:solidFill>
                  <a:srgbClr val="48595D"/>
                </a:solidFill>
              </a:defRPr>
            </a:lvl1pPr>
            <a:lvl2pPr indent="-355600" lvl="1" marL="914400" algn="l">
              <a:lnSpc>
                <a:spcPct val="90000"/>
              </a:lnSpc>
              <a:spcBef>
                <a:spcPts val="500"/>
              </a:spcBef>
              <a:spcAft>
                <a:spcPts val="0"/>
              </a:spcAft>
              <a:buClr>
                <a:srgbClr val="48595D"/>
              </a:buClr>
              <a:buSzPts val="2000"/>
              <a:buChar char="•"/>
              <a:defRPr sz="2000">
                <a:solidFill>
                  <a:srgbClr val="48595D"/>
                </a:solidFill>
              </a:defRPr>
            </a:lvl2pPr>
            <a:lvl3pPr indent="-342900" lvl="2" marL="1371600" algn="l">
              <a:lnSpc>
                <a:spcPct val="90000"/>
              </a:lnSpc>
              <a:spcBef>
                <a:spcPts val="500"/>
              </a:spcBef>
              <a:spcAft>
                <a:spcPts val="0"/>
              </a:spcAft>
              <a:buClr>
                <a:srgbClr val="48595D"/>
              </a:buClr>
              <a:buSzPts val="1800"/>
              <a:buChar char="•"/>
              <a:defRPr sz="1800">
                <a:solidFill>
                  <a:srgbClr val="48595D"/>
                </a:solidFill>
              </a:defRPr>
            </a:lvl3pPr>
            <a:lvl4pPr indent="-330200" lvl="3" marL="1828800" algn="l">
              <a:lnSpc>
                <a:spcPct val="90000"/>
              </a:lnSpc>
              <a:spcBef>
                <a:spcPts val="500"/>
              </a:spcBef>
              <a:spcAft>
                <a:spcPts val="0"/>
              </a:spcAft>
              <a:buClr>
                <a:srgbClr val="48595D"/>
              </a:buClr>
              <a:buSzPts val="1600"/>
              <a:buChar char="•"/>
              <a:defRPr sz="1600">
                <a:solidFill>
                  <a:srgbClr val="48595D"/>
                </a:solidFill>
              </a:defRPr>
            </a:lvl4pPr>
            <a:lvl5pPr indent="-330200" lvl="4" marL="2286000" algn="l">
              <a:lnSpc>
                <a:spcPct val="90000"/>
              </a:lnSpc>
              <a:spcBef>
                <a:spcPts val="500"/>
              </a:spcBef>
              <a:spcAft>
                <a:spcPts val="0"/>
              </a:spcAft>
              <a:buClr>
                <a:srgbClr val="48595D"/>
              </a:buClr>
              <a:buSzPts val="1600"/>
              <a:buChar char="•"/>
              <a:defRPr sz="1600">
                <a:solidFill>
                  <a:srgbClr val="48595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4"/>
          <p:cNvSpPr txBox="1"/>
          <p:nvPr>
            <p:ph type="title"/>
          </p:nvPr>
        </p:nvSpPr>
        <p:spPr>
          <a:xfrm>
            <a:off x="411455" y="0"/>
            <a:ext cx="3903562" cy="6858000"/>
          </a:xfrm>
          <a:prstGeom prst="rect">
            <a:avLst/>
          </a:prstGeom>
          <a:noFill/>
          <a:ln>
            <a:noFill/>
          </a:ln>
        </p:spPr>
        <p:txBody>
          <a:bodyPr anchorCtr="0" anchor="ctr" bIns="91425" lIns="91425" spcFirstLastPara="1" rIns="91425" wrap="square" tIns="0">
            <a:normAutofit/>
          </a:bodyPr>
          <a:lstStyle>
            <a:lvl1pPr lvl="0" algn="l">
              <a:lnSpc>
                <a:spcPct val="90000"/>
              </a:lnSpc>
              <a:spcBef>
                <a:spcPts val="0"/>
              </a:spcBef>
              <a:spcAft>
                <a:spcPts val="0"/>
              </a:spcAft>
              <a:buClr>
                <a:srgbClr val="D91B5C"/>
              </a:buClr>
              <a:buSzPts val="3600"/>
              <a:buFont typeface="Arial"/>
              <a:buNone/>
              <a:defRPr b="1" sz="3600">
                <a:solidFill>
                  <a:srgbClr val="D91B5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and Content">
  <p:cSld name="17_Title and Content">
    <p:spTree>
      <p:nvGrpSpPr>
        <p:cNvPr id="72" name="Shape 72"/>
        <p:cNvGrpSpPr/>
        <p:nvPr/>
      </p:nvGrpSpPr>
      <p:grpSpPr>
        <a:xfrm>
          <a:off x="0" y="0"/>
          <a:ext cx="0" cy="0"/>
          <a:chOff x="0" y="0"/>
          <a:chExt cx="0" cy="0"/>
        </a:xfrm>
      </p:grpSpPr>
      <p:sp>
        <p:nvSpPr>
          <p:cNvPr id="73" name="Google Shape;73;p25"/>
          <p:cNvSpPr txBox="1"/>
          <p:nvPr>
            <p:ph idx="1" type="body"/>
          </p:nvPr>
        </p:nvSpPr>
        <p:spPr>
          <a:xfrm>
            <a:off x="3136392" y="679622"/>
            <a:ext cx="4517136" cy="495505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48595D"/>
              </a:buClr>
              <a:buSzPts val="1200"/>
              <a:buNone/>
              <a:defRPr sz="1200">
                <a:solidFill>
                  <a:srgbClr val="48595D"/>
                </a:solidFill>
              </a:defRPr>
            </a:lvl1pPr>
            <a:lvl2pPr indent="-304800" lvl="1" marL="914400" algn="l">
              <a:lnSpc>
                <a:spcPct val="90000"/>
              </a:lnSpc>
              <a:spcBef>
                <a:spcPts val="500"/>
              </a:spcBef>
              <a:spcAft>
                <a:spcPts val="0"/>
              </a:spcAft>
              <a:buClr>
                <a:srgbClr val="48595D"/>
              </a:buClr>
              <a:buSzPts val="1200"/>
              <a:buChar char="•"/>
              <a:defRPr sz="1200">
                <a:solidFill>
                  <a:srgbClr val="48595D"/>
                </a:solidFill>
              </a:defRPr>
            </a:lvl2pPr>
            <a:lvl3pPr indent="-304800" lvl="2" marL="1371600" algn="l">
              <a:lnSpc>
                <a:spcPct val="90000"/>
              </a:lnSpc>
              <a:spcBef>
                <a:spcPts val="500"/>
              </a:spcBef>
              <a:spcAft>
                <a:spcPts val="0"/>
              </a:spcAft>
              <a:buClr>
                <a:srgbClr val="48595D"/>
              </a:buClr>
              <a:buSzPts val="1200"/>
              <a:buChar char="•"/>
              <a:defRPr sz="1200">
                <a:solidFill>
                  <a:srgbClr val="48595D"/>
                </a:solidFill>
              </a:defRPr>
            </a:lvl3pPr>
            <a:lvl4pPr indent="-304800" lvl="3" marL="1828800" algn="l">
              <a:lnSpc>
                <a:spcPct val="90000"/>
              </a:lnSpc>
              <a:spcBef>
                <a:spcPts val="500"/>
              </a:spcBef>
              <a:spcAft>
                <a:spcPts val="0"/>
              </a:spcAft>
              <a:buClr>
                <a:srgbClr val="48595D"/>
              </a:buClr>
              <a:buSzPts val="1200"/>
              <a:buChar char="•"/>
              <a:defRPr sz="1200">
                <a:solidFill>
                  <a:srgbClr val="48595D"/>
                </a:solidFill>
              </a:defRPr>
            </a:lvl4pPr>
            <a:lvl5pPr indent="-304800" lvl="4" marL="2286000" algn="l">
              <a:lnSpc>
                <a:spcPct val="90000"/>
              </a:lnSpc>
              <a:spcBef>
                <a:spcPts val="500"/>
              </a:spcBef>
              <a:spcAft>
                <a:spcPts val="0"/>
              </a:spcAft>
              <a:buClr>
                <a:srgbClr val="48595D"/>
              </a:buClr>
              <a:buSzPts val="1200"/>
              <a:buChar char="•"/>
              <a:defRPr sz="1200">
                <a:solidFill>
                  <a:srgbClr val="48595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25"/>
          <p:cNvSpPr txBox="1"/>
          <p:nvPr>
            <p:ph type="title"/>
          </p:nvPr>
        </p:nvSpPr>
        <p:spPr>
          <a:xfrm>
            <a:off x="466344" y="0"/>
            <a:ext cx="2377440" cy="6858000"/>
          </a:xfrm>
          <a:prstGeom prst="rect">
            <a:avLst/>
          </a:prstGeom>
          <a:noFill/>
          <a:ln>
            <a:noFill/>
          </a:ln>
        </p:spPr>
        <p:txBody>
          <a:bodyPr anchorCtr="0" anchor="ctr" bIns="91425" lIns="91425" spcFirstLastPara="1" rIns="91425" wrap="square" tIns="0">
            <a:normAutofit/>
          </a:bodyPr>
          <a:lstStyle>
            <a:lvl1pPr lvl="0" algn="l">
              <a:lnSpc>
                <a:spcPct val="90000"/>
              </a:lnSpc>
              <a:spcBef>
                <a:spcPts val="0"/>
              </a:spcBef>
              <a:spcAft>
                <a:spcPts val="0"/>
              </a:spcAft>
              <a:buClr>
                <a:srgbClr val="D91B5C"/>
              </a:buClr>
              <a:buSzPts val="3600"/>
              <a:buFont typeface="Arial"/>
              <a:buNone/>
              <a:defRPr b="1" sz="3600">
                <a:solidFill>
                  <a:srgbClr val="D91B5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25"/>
          <p:cNvSpPr/>
          <p:nvPr>
            <p:ph idx="2" type="pic"/>
          </p:nvPr>
        </p:nvSpPr>
        <p:spPr>
          <a:xfrm>
            <a:off x="7794889" y="1"/>
            <a:ext cx="4141737" cy="6857999"/>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76" name="Shape 76"/>
        <p:cNvGrpSpPr/>
        <p:nvPr/>
      </p:nvGrpSpPr>
      <p:grpSpPr>
        <a:xfrm>
          <a:off x="0" y="0"/>
          <a:ext cx="0" cy="0"/>
          <a:chOff x="0" y="0"/>
          <a:chExt cx="0" cy="0"/>
        </a:xfrm>
      </p:grpSpPr>
      <p:sp>
        <p:nvSpPr>
          <p:cNvPr id="77" name="Google Shape;77;p26"/>
          <p:cNvSpPr/>
          <p:nvPr>
            <p:ph idx="2" type="pic"/>
          </p:nvPr>
        </p:nvSpPr>
        <p:spPr>
          <a:xfrm>
            <a:off x="0" y="0"/>
            <a:ext cx="12192000" cy="5043713"/>
          </a:xfrm>
          <a:prstGeom prst="rect">
            <a:avLst/>
          </a:prstGeom>
          <a:noFill/>
          <a:ln>
            <a:noFill/>
          </a:ln>
        </p:spPr>
      </p:sp>
      <p:sp>
        <p:nvSpPr>
          <p:cNvPr id="78" name="Google Shape;78;p26"/>
          <p:cNvSpPr/>
          <p:nvPr/>
        </p:nvSpPr>
        <p:spPr>
          <a:xfrm>
            <a:off x="0" y="0"/>
            <a:ext cx="12192000" cy="5043713"/>
          </a:xfrm>
          <a:prstGeom prst="rect">
            <a:avLst/>
          </a:prstGeom>
          <a:solidFill>
            <a:schemeClr val="dk1">
              <a:alpha val="49803"/>
            </a:schemeClr>
          </a:solidFill>
          <a:ln>
            <a:noFill/>
          </a:ln>
        </p:spPr>
        <p:txBody>
          <a:bodyPr anchorCtr="0" anchor="b" bIns="45700" lIns="91425" spcFirstLastPara="1" rIns="91425" wrap="square" tIns="274300">
            <a:no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z</a:t>
            </a:r>
            <a:endParaRPr/>
          </a:p>
        </p:txBody>
      </p:sp>
      <p:sp>
        <p:nvSpPr>
          <p:cNvPr id="79" name="Google Shape;79;p26"/>
          <p:cNvSpPr/>
          <p:nvPr/>
        </p:nvSpPr>
        <p:spPr>
          <a:xfrm>
            <a:off x="0" y="5043714"/>
            <a:ext cx="12192000" cy="1814286"/>
          </a:xfrm>
          <a:prstGeom prst="rect">
            <a:avLst/>
          </a:prstGeom>
          <a:solidFill>
            <a:srgbClr val="4859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 name="Google Shape;80;p26"/>
          <p:cNvSpPr txBox="1"/>
          <p:nvPr>
            <p:ph idx="1" type="body"/>
          </p:nvPr>
        </p:nvSpPr>
        <p:spPr>
          <a:xfrm>
            <a:off x="296333" y="5297713"/>
            <a:ext cx="9733038" cy="635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1B0E3"/>
              </a:buClr>
              <a:buSzPts val="4400"/>
              <a:buNone/>
              <a:defRPr b="1" sz="4400" cap="none">
                <a:solidFill>
                  <a:srgbClr val="01B0E3"/>
                </a:solidFill>
                <a:latin typeface="Arial"/>
                <a:ea typeface="Arial"/>
                <a:cs typeface="Arial"/>
                <a:sym typeface="Arial"/>
              </a:defRPr>
            </a:lvl1pPr>
            <a:lvl2pPr indent="-228600" lvl="1" marL="914400" algn="ctr">
              <a:lnSpc>
                <a:spcPct val="90000"/>
              </a:lnSpc>
              <a:spcBef>
                <a:spcPts val="500"/>
              </a:spcBef>
              <a:spcAft>
                <a:spcPts val="0"/>
              </a:spcAft>
              <a:buClr>
                <a:schemeClr val="lt1"/>
              </a:buClr>
              <a:buSzPts val="2000"/>
              <a:buNone/>
              <a:defRPr sz="2000">
                <a:solidFill>
                  <a:schemeClr val="lt1"/>
                </a:solidFill>
              </a:defRPr>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6"/>
          <p:cNvSpPr txBox="1"/>
          <p:nvPr>
            <p:ph idx="3" type="subTitle"/>
          </p:nvPr>
        </p:nvSpPr>
        <p:spPr>
          <a:xfrm>
            <a:off x="296333" y="6042779"/>
            <a:ext cx="9733038" cy="465667"/>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Clr>
                <a:schemeClr val="lt1"/>
              </a:buClr>
              <a:buSzPts val="2800"/>
              <a:buNone/>
              <a:defRPr b="1" sz="28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2" name="Google Shape;82;p26"/>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3" name="Google Shape;83;p26"/>
          <p:cNvPicPr preferRelativeResize="0"/>
          <p:nvPr/>
        </p:nvPicPr>
        <p:blipFill rotWithShape="1">
          <a:blip r:embed="rId2">
            <a:alphaModFix/>
          </a:blip>
          <a:srcRect b="0" l="0" r="0" t="0"/>
          <a:stretch/>
        </p:blipFill>
        <p:spPr>
          <a:xfrm>
            <a:off x="10060999" y="5878557"/>
            <a:ext cx="1872085" cy="70313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84" name="Shape 84"/>
        <p:cNvGrpSpPr/>
        <p:nvPr/>
      </p:nvGrpSpPr>
      <p:grpSpPr>
        <a:xfrm>
          <a:off x="0" y="0"/>
          <a:ext cx="0" cy="0"/>
          <a:chOff x="0" y="0"/>
          <a:chExt cx="0" cy="0"/>
        </a:xfrm>
      </p:grpSpPr>
      <p:sp>
        <p:nvSpPr>
          <p:cNvPr id="85" name="Google Shape;85;p27"/>
          <p:cNvSpPr/>
          <p:nvPr>
            <p:ph idx="2" type="pic"/>
          </p:nvPr>
        </p:nvSpPr>
        <p:spPr>
          <a:xfrm>
            <a:off x="0" y="0"/>
            <a:ext cx="12192000" cy="5043713"/>
          </a:xfrm>
          <a:prstGeom prst="rect">
            <a:avLst/>
          </a:prstGeom>
          <a:noFill/>
          <a:ln>
            <a:noFill/>
          </a:ln>
        </p:spPr>
      </p:sp>
      <p:sp>
        <p:nvSpPr>
          <p:cNvPr id="86" name="Google Shape;86;p27"/>
          <p:cNvSpPr/>
          <p:nvPr/>
        </p:nvSpPr>
        <p:spPr>
          <a:xfrm>
            <a:off x="0" y="0"/>
            <a:ext cx="12192000" cy="5043713"/>
          </a:xfrm>
          <a:prstGeom prst="rect">
            <a:avLst/>
          </a:prstGeom>
          <a:solidFill>
            <a:schemeClr val="dk1">
              <a:alpha val="49803"/>
            </a:schemeClr>
          </a:solidFill>
          <a:ln>
            <a:noFill/>
          </a:ln>
        </p:spPr>
        <p:txBody>
          <a:bodyPr anchorCtr="0" anchor="b" bIns="45700" lIns="91425" spcFirstLastPara="1" rIns="91425" wrap="square" tIns="274300">
            <a:no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z</a:t>
            </a:r>
            <a:endParaRPr/>
          </a:p>
        </p:txBody>
      </p:sp>
      <p:sp>
        <p:nvSpPr>
          <p:cNvPr id="87" name="Google Shape;87;p27"/>
          <p:cNvSpPr/>
          <p:nvPr/>
        </p:nvSpPr>
        <p:spPr>
          <a:xfrm>
            <a:off x="0" y="5043714"/>
            <a:ext cx="12192000" cy="1814286"/>
          </a:xfrm>
          <a:prstGeom prst="rect">
            <a:avLst/>
          </a:prstGeom>
          <a:solidFill>
            <a:srgbClr val="01B4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 name="Google Shape;88;p27"/>
          <p:cNvSpPr txBox="1"/>
          <p:nvPr>
            <p:ph idx="1" type="body"/>
          </p:nvPr>
        </p:nvSpPr>
        <p:spPr>
          <a:xfrm>
            <a:off x="296333" y="5297713"/>
            <a:ext cx="9733038" cy="635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400"/>
              <a:buNone/>
              <a:defRPr b="1" sz="4400" cap="none">
                <a:solidFill>
                  <a:schemeClr val="lt1"/>
                </a:solidFill>
                <a:latin typeface="Arial"/>
                <a:ea typeface="Arial"/>
                <a:cs typeface="Arial"/>
                <a:sym typeface="Arial"/>
              </a:defRPr>
            </a:lvl1pPr>
            <a:lvl2pPr indent="-228600" lvl="1" marL="914400" algn="ctr">
              <a:lnSpc>
                <a:spcPct val="90000"/>
              </a:lnSpc>
              <a:spcBef>
                <a:spcPts val="500"/>
              </a:spcBef>
              <a:spcAft>
                <a:spcPts val="0"/>
              </a:spcAft>
              <a:buClr>
                <a:schemeClr val="lt1"/>
              </a:buClr>
              <a:buSzPts val="2000"/>
              <a:buNone/>
              <a:defRPr sz="2000">
                <a:solidFill>
                  <a:schemeClr val="lt1"/>
                </a:solidFill>
              </a:defRPr>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27"/>
          <p:cNvSpPr txBox="1"/>
          <p:nvPr>
            <p:ph idx="3" type="subTitle"/>
          </p:nvPr>
        </p:nvSpPr>
        <p:spPr>
          <a:xfrm>
            <a:off x="296333" y="6042779"/>
            <a:ext cx="9733038" cy="465667"/>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Clr>
                <a:srgbClr val="333333"/>
              </a:buClr>
              <a:buSzPts val="2800"/>
              <a:buNone/>
              <a:defRPr b="1" sz="2800">
                <a:solidFill>
                  <a:srgbClr val="333333"/>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0" name="Google Shape;90;p27"/>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1" name="Google Shape;91;p27"/>
          <p:cNvPicPr preferRelativeResize="0"/>
          <p:nvPr/>
        </p:nvPicPr>
        <p:blipFill rotWithShape="1">
          <a:blip r:embed="rId2">
            <a:alphaModFix/>
          </a:blip>
          <a:srcRect b="0" l="0" r="0" t="0"/>
          <a:stretch/>
        </p:blipFill>
        <p:spPr>
          <a:xfrm>
            <a:off x="10060999" y="5878557"/>
            <a:ext cx="1872085" cy="70313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92" name="Shape 92"/>
        <p:cNvGrpSpPr/>
        <p:nvPr/>
      </p:nvGrpSpPr>
      <p:grpSpPr>
        <a:xfrm>
          <a:off x="0" y="0"/>
          <a:ext cx="0" cy="0"/>
          <a:chOff x="0" y="0"/>
          <a:chExt cx="0" cy="0"/>
        </a:xfrm>
      </p:grpSpPr>
      <p:sp>
        <p:nvSpPr>
          <p:cNvPr id="93" name="Google Shape;93;p28"/>
          <p:cNvSpPr/>
          <p:nvPr/>
        </p:nvSpPr>
        <p:spPr>
          <a:xfrm flipH="1" rot="10800000">
            <a:off x="0" y="0"/>
            <a:ext cx="12192000" cy="1540042"/>
          </a:xfrm>
          <a:prstGeom prst="rect">
            <a:avLst/>
          </a:prstGeom>
          <a:solidFill>
            <a:srgbClr val="01B4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 name="Google Shape;94;p28"/>
          <p:cNvSpPr txBox="1"/>
          <p:nvPr>
            <p:ph type="title"/>
          </p:nvPr>
        </p:nvSpPr>
        <p:spPr>
          <a:xfrm>
            <a:off x="381000" y="1"/>
            <a:ext cx="11506200" cy="1540042"/>
          </a:xfrm>
          <a:prstGeom prst="rect">
            <a:avLst/>
          </a:prstGeom>
          <a:noFill/>
          <a:ln>
            <a:noFill/>
          </a:ln>
        </p:spPr>
        <p:txBody>
          <a:bodyPr anchorCtr="0" anchor="b" bIns="91425" lIns="91425" spcFirstLastPara="1" rIns="91425" wrap="square" tIns="0">
            <a:normAutofit/>
          </a:bodyPr>
          <a:lstStyle>
            <a:lvl1pPr lvl="0" algn="l">
              <a:lnSpc>
                <a:spcPct val="90000"/>
              </a:lnSpc>
              <a:spcBef>
                <a:spcPts val="0"/>
              </a:spcBef>
              <a:spcAft>
                <a:spcPts val="0"/>
              </a:spcAft>
              <a:buClr>
                <a:schemeClr val="lt1"/>
              </a:buClr>
              <a:buSzPts val="4400"/>
              <a:buFont typeface="Arial"/>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28"/>
          <p:cNvSpPr txBox="1"/>
          <p:nvPr>
            <p:ph idx="1" type="body"/>
          </p:nvPr>
        </p:nvSpPr>
        <p:spPr>
          <a:xfrm>
            <a:off x="380999" y="2436811"/>
            <a:ext cx="11506199" cy="383698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333333"/>
              </a:buClr>
              <a:buSzPts val="2400"/>
              <a:buChar char="•"/>
              <a:defRPr sz="2400">
                <a:solidFill>
                  <a:srgbClr val="333333"/>
                </a:solidFill>
              </a:defRPr>
            </a:lvl1pPr>
            <a:lvl2pPr indent="-355600" lvl="1" marL="914400" algn="l">
              <a:lnSpc>
                <a:spcPct val="90000"/>
              </a:lnSpc>
              <a:spcBef>
                <a:spcPts val="500"/>
              </a:spcBef>
              <a:spcAft>
                <a:spcPts val="0"/>
              </a:spcAft>
              <a:buClr>
                <a:srgbClr val="333333"/>
              </a:buClr>
              <a:buSzPts val="2000"/>
              <a:buChar char="•"/>
              <a:defRPr sz="2000">
                <a:solidFill>
                  <a:srgbClr val="333333"/>
                </a:solidFill>
              </a:defRPr>
            </a:lvl2pPr>
            <a:lvl3pPr indent="-342900" lvl="2" marL="1371600" algn="l">
              <a:lnSpc>
                <a:spcPct val="90000"/>
              </a:lnSpc>
              <a:spcBef>
                <a:spcPts val="500"/>
              </a:spcBef>
              <a:spcAft>
                <a:spcPts val="0"/>
              </a:spcAft>
              <a:buClr>
                <a:srgbClr val="333333"/>
              </a:buClr>
              <a:buSzPts val="1800"/>
              <a:buChar char="•"/>
              <a:defRPr sz="1800">
                <a:solidFill>
                  <a:srgbClr val="333333"/>
                </a:solidFill>
              </a:defRPr>
            </a:lvl3pPr>
            <a:lvl4pPr indent="-330200" lvl="3" marL="1828800" algn="l">
              <a:lnSpc>
                <a:spcPct val="90000"/>
              </a:lnSpc>
              <a:spcBef>
                <a:spcPts val="500"/>
              </a:spcBef>
              <a:spcAft>
                <a:spcPts val="0"/>
              </a:spcAft>
              <a:buClr>
                <a:srgbClr val="333333"/>
              </a:buClr>
              <a:buSzPts val="1600"/>
              <a:buChar char="•"/>
              <a:defRPr sz="1600">
                <a:solidFill>
                  <a:srgbClr val="333333"/>
                </a:solidFill>
              </a:defRPr>
            </a:lvl4pPr>
            <a:lvl5pPr indent="-330200" lvl="4" marL="2286000" algn="l">
              <a:lnSpc>
                <a:spcPct val="90000"/>
              </a:lnSpc>
              <a:spcBef>
                <a:spcPts val="500"/>
              </a:spcBef>
              <a:spcAft>
                <a:spcPts val="0"/>
              </a:spcAft>
              <a:buClr>
                <a:srgbClr val="333333"/>
              </a:buClr>
              <a:buSzPts val="1600"/>
              <a:buChar char="•"/>
              <a:defRPr sz="1600">
                <a:solidFill>
                  <a:srgbClr val="333333"/>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28"/>
          <p:cNvSpPr txBox="1"/>
          <p:nvPr>
            <p:ph idx="2" type="subTitle"/>
          </p:nvPr>
        </p:nvSpPr>
        <p:spPr>
          <a:xfrm>
            <a:off x="380999" y="1796132"/>
            <a:ext cx="11506199" cy="61527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333333"/>
              </a:buClr>
              <a:buSzPts val="2400"/>
              <a:buNone/>
              <a:defRPr b="1" sz="2400" cap="none">
                <a:solidFill>
                  <a:srgbClr val="333333"/>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7" name="Google Shape;97;p28"/>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Arial"/>
                <a:ea typeface="Arial"/>
                <a:cs typeface="Arial"/>
                <a:sym typeface="Arial"/>
              </a:defRPr>
            </a:lvl1pPr>
            <a:lvl2pPr indent="0" lvl="1" marL="0" algn="r">
              <a:spcBef>
                <a:spcPts val="0"/>
              </a:spcBef>
              <a:buNone/>
              <a:defRPr sz="1200">
                <a:solidFill>
                  <a:schemeClr val="dk1"/>
                </a:solidFill>
                <a:latin typeface="Arial"/>
                <a:ea typeface="Arial"/>
                <a:cs typeface="Arial"/>
                <a:sym typeface="Arial"/>
              </a:defRPr>
            </a:lvl2pPr>
            <a:lvl3pPr indent="0" lvl="2" marL="0" algn="r">
              <a:spcBef>
                <a:spcPts val="0"/>
              </a:spcBef>
              <a:buNone/>
              <a:defRPr sz="1200">
                <a:solidFill>
                  <a:schemeClr val="dk1"/>
                </a:solidFill>
                <a:latin typeface="Arial"/>
                <a:ea typeface="Arial"/>
                <a:cs typeface="Arial"/>
                <a:sym typeface="Arial"/>
              </a:defRPr>
            </a:lvl3pPr>
            <a:lvl4pPr indent="0" lvl="3" marL="0" algn="r">
              <a:spcBef>
                <a:spcPts val="0"/>
              </a:spcBef>
              <a:buNone/>
              <a:defRPr sz="1200">
                <a:solidFill>
                  <a:schemeClr val="dk1"/>
                </a:solidFill>
                <a:latin typeface="Arial"/>
                <a:ea typeface="Arial"/>
                <a:cs typeface="Arial"/>
                <a:sym typeface="Arial"/>
              </a:defRPr>
            </a:lvl4pPr>
            <a:lvl5pPr indent="0" lvl="4" marL="0" algn="r">
              <a:spcBef>
                <a:spcPts val="0"/>
              </a:spcBef>
              <a:buNone/>
              <a:defRPr sz="1200">
                <a:solidFill>
                  <a:schemeClr val="dk1"/>
                </a:solidFill>
                <a:latin typeface="Arial"/>
                <a:ea typeface="Arial"/>
                <a:cs typeface="Arial"/>
                <a:sym typeface="Arial"/>
              </a:defRPr>
            </a:lvl5pPr>
            <a:lvl6pPr indent="0" lvl="5" marL="0" algn="r">
              <a:spcBef>
                <a:spcPts val="0"/>
              </a:spcBef>
              <a:buNone/>
              <a:defRPr sz="1200">
                <a:solidFill>
                  <a:schemeClr val="dk1"/>
                </a:solidFill>
                <a:latin typeface="Arial"/>
                <a:ea typeface="Arial"/>
                <a:cs typeface="Arial"/>
                <a:sym typeface="Arial"/>
              </a:defRPr>
            </a:lvl6pPr>
            <a:lvl7pPr indent="0" lvl="6" marL="0" algn="r">
              <a:spcBef>
                <a:spcPts val="0"/>
              </a:spcBef>
              <a:buNone/>
              <a:defRPr sz="1200">
                <a:solidFill>
                  <a:schemeClr val="dk1"/>
                </a:solidFill>
                <a:latin typeface="Arial"/>
                <a:ea typeface="Arial"/>
                <a:cs typeface="Arial"/>
                <a:sym typeface="Arial"/>
              </a:defRPr>
            </a:lvl7pPr>
            <a:lvl8pPr indent="0" lvl="7" marL="0" algn="r">
              <a:spcBef>
                <a:spcPts val="0"/>
              </a:spcBef>
              <a:buNone/>
              <a:defRPr sz="1200">
                <a:solidFill>
                  <a:schemeClr val="dk1"/>
                </a:solidFill>
                <a:latin typeface="Arial"/>
                <a:ea typeface="Arial"/>
                <a:cs typeface="Arial"/>
                <a:sym typeface="Arial"/>
              </a:defRPr>
            </a:lvl8pPr>
            <a:lvl9pPr indent="0" lvl="8" mar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98" name="Shape 98"/>
        <p:cNvGrpSpPr/>
        <p:nvPr/>
      </p:nvGrpSpPr>
      <p:grpSpPr>
        <a:xfrm>
          <a:off x="0" y="0"/>
          <a:ext cx="0" cy="0"/>
          <a:chOff x="0" y="0"/>
          <a:chExt cx="0" cy="0"/>
        </a:xfrm>
      </p:grpSpPr>
      <p:sp>
        <p:nvSpPr>
          <p:cNvPr id="99" name="Google Shape;99;p29"/>
          <p:cNvSpPr/>
          <p:nvPr/>
        </p:nvSpPr>
        <p:spPr>
          <a:xfrm>
            <a:off x="0" y="1540042"/>
            <a:ext cx="12192000" cy="5317958"/>
          </a:xfrm>
          <a:prstGeom prst="rect">
            <a:avLst/>
          </a:prstGeom>
          <a:solidFill>
            <a:srgbClr val="01B4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0" name="Google Shape;100;p29"/>
          <p:cNvSpPr txBox="1"/>
          <p:nvPr>
            <p:ph idx="12" type="sldNum"/>
          </p:nvPr>
        </p:nvSpPr>
        <p:spPr>
          <a:xfrm>
            <a:off x="11650133" y="635635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29"/>
          <p:cNvSpPr txBox="1"/>
          <p:nvPr>
            <p:ph type="title"/>
          </p:nvPr>
        </p:nvSpPr>
        <p:spPr>
          <a:xfrm>
            <a:off x="381000" y="1"/>
            <a:ext cx="11506200" cy="1540042"/>
          </a:xfrm>
          <a:prstGeom prst="rect">
            <a:avLst/>
          </a:prstGeom>
          <a:noFill/>
          <a:ln>
            <a:noFill/>
          </a:ln>
        </p:spPr>
        <p:txBody>
          <a:bodyPr anchorCtr="0" anchor="b" bIns="91425" lIns="91425" spcFirstLastPara="1" rIns="91425" wrap="square" tIns="0">
            <a:normAutofit/>
          </a:bodyPr>
          <a:lstStyle>
            <a:lvl1pPr lvl="0" algn="l">
              <a:lnSpc>
                <a:spcPct val="90000"/>
              </a:lnSpc>
              <a:spcBef>
                <a:spcPts val="0"/>
              </a:spcBef>
              <a:spcAft>
                <a:spcPts val="0"/>
              </a:spcAft>
              <a:buClr>
                <a:srgbClr val="48595D"/>
              </a:buClr>
              <a:buSzPts val="4400"/>
              <a:buFont typeface="Arial"/>
              <a:buNone/>
              <a:defRPr cap="none">
                <a:solidFill>
                  <a:srgbClr val="4859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29"/>
          <p:cNvSpPr txBox="1"/>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103" name="Shape 103"/>
        <p:cNvGrpSpPr/>
        <p:nvPr/>
      </p:nvGrpSpPr>
      <p:grpSpPr>
        <a:xfrm>
          <a:off x="0" y="0"/>
          <a:ext cx="0" cy="0"/>
          <a:chOff x="0" y="0"/>
          <a:chExt cx="0" cy="0"/>
        </a:xfrm>
      </p:grpSpPr>
      <p:sp>
        <p:nvSpPr>
          <p:cNvPr id="104" name="Google Shape;104;p30"/>
          <p:cNvSpPr/>
          <p:nvPr/>
        </p:nvSpPr>
        <p:spPr>
          <a:xfrm>
            <a:off x="0" y="0"/>
            <a:ext cx="12192000" cy="1540042"/>
          </a:xfrm>
          <a:prstGeom prst="rect">
            <a:avLst/>
          </a:prstGeom>
          <a:solidFill>
            <a:srgbClr val="01B4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5" name="Google Shape;105;p30"/>
          <p:cNvSpPr txBox="1"/>
          <p:nvPr>
            <p:ph type="title"/>
          </p:nvPr>
        </p:nvSpPr>
        <p:spPr>
          <a:xfrm>
            <a:off x="381000" y="1"/>
            <a:ext cx="11506200" cy="1540042"/>
          </a:xfrm>
          <a:prstGeom prst="rect">
            <a:avLst/>
          </a:prstGeom>
          <a:noFill/>
          <a:ln>
            <a:noFill/>
          </a:ln>
        </p:spPr>
        <p:txBody>
          <a:bodyPr anchorCtr="0" anchor="b" bIns="91425" lIns="91425" spcFirstLastPara="1" rIns="91425" wrap="square" tIns="0">
            <a:normAutofit/>
          </a:bodyPr>
          <a:lstStyle>
            <a:lvl1pPr lvl="0" algn="l">
              <a:lnSpc>
                <a:spcPct val="90000"/>
              </a:lnSpc>
              <a:spcBef>
                <a:spcPts val="0"/>
              </a:spcBef>
              <a:spcAft>
                <a:spcPts val="0"/>
              </a:spcAft>
              <a:buClr>
                <a:schemeClr val="lt1"/>
              </a:buClr>
              <a:buSzPts val="4400"/>
              <a:buFont typeface="Arial"/>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30"/>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Arial"/>
                <a:ea typeface="Arial"/>
                <a:cs typeface="Arial"/>
                <a:sym typeface="Arial"/>
              </a:defRPr>
            </a:lvl1pPr>
            <a:lvl2pPr indent="0" lvl="1" marL="0" algn="r">
              <a:spcBef>
                <a:spcPts val="0"/>
              </a:spcBef>
              <a:buNone/>
              <a:defRPr sz="1200">
                <a:solidFill>
                  <a:schemeClr val="dk1"/>
                </a:solidFill>
                <a:latin typeface="Arial"/>
                <a:ea typeface="Arial"/>
                <a:cs typeface="Arial"/>
                <a:sym typeface="Arial"/>
              </a:defRPr>
            </a:lvl2pPr>
            <a:lvl3pPr indent="0" lvl="2" marL="0" algn="r">
              <a:spcBef>
                <a:spcPts val="0"/>
              </a:spcBef>
              <a:buNone/>
              <a:defRPr sz="1200">
                <a:solidFill>
                  <a:schemeClr val="dk1"/>
                </a:solidFill>
                <a:latin typeface="Arial"/>
                <a:ea typeface="Arial"/>
                <a:cs typeface="Arial"/>
                <a:sym typeface="Arial"/>
              </a:defRPr>
            </a:lvl3pPr>
            <a:lvl4pPr indent="0" lvl="3" marL="0" algn="r">
              <a:spcBef>
                <a:spcPts val="0"/>
              </a:spcBef>
              <a:buNone/>
              <a:defRPr sz="1200">
                <a:solidFill>
                  <a:schemeClr val="dk1"/>
                </a:solidFill>
                <a:latin typeface="Arial"/>
                <a:ea typeface="Arial"/>
                <a:cs typeface="Arial"/>
                <a:sym typeface="Arial"/>
              </a:defRPr>
            </a:lvl4pPr>
            <a:lvl5pPr indent="0" lvl="4" marL="0" algn="r">
              <a:spcBef>
                <a:spcPts val="0"/>
              </a:spcBef>
              <a:buNone/>
              <a:defRPr sz="1200">
                <a:solidFill>
                  <a:schemeClr val="dk1"/>
                </a:solidFill>
                <a:latin typeface="Arial"/>
                <a:ea typeface="Arial"/>
                <a:cs typeface="Arial"/>
                <a:sym typeface="Arial"/>
              </a:defRPr>
            </a:lvl5pPr>
            <a:lvl6pPr indent="0" lvl="5" marL="0" algn="r">
              <a:spcBef>
                <a:spcPts val="0"/>
              </a:spcBef>
              <a:buNone/>
              <a:defRPr sz="1200">
                <a:solidFill>
                  <a:schemeClr val="dk1"/>
                </a:solidFill>
                <a:latin typeface="Arial"/>
                <a:ea typeface="Arial"/>
                <a:cs typeface="Arial"/>
                <a:sym typeface="Arial"/>
              </a:defRPr>
            </a:lvl6pPr>
            <a:lvl7pPr indent="0" lvl="6" marL="0" algn="r">
              <a:spcBef>
                <a:spcPts val="0"/>
              </a:spcBef>
              <a:buNone/>
              <a:defRPr sz="1200">
                <a:solidFill>
                  <a:schemeClr val="dk1"/>
                </a:solidFill>
                <a:latin typeface="Arial"/>
                <a:ea typeface="Arial"/>
                <a:cs typeface="Arial"/>
                <a:sym typeface="Arial"/>
              </a:defRPr>
            </a:lvl7pPr>
            <a:lvl8pPr indent="0" lvl="7" marL="0" algn="r">
              <a:spcBef>
                <a:spcPts val="0"/>
              </a:spcBef>
              <a:buNone/>
              <a:defRPr sz="1200">
                <a:solidFill>
                  <a:schemeClr val="dk1"/>
                </a:solidFill>
                <a:latin typeface="Arial"/>
                <a:ea typeface="Arial"/>
                <a:cs typeface="Arial"/>
                <a:sym typeface="Arial"/>
              </a:defRPr>
            </a:lvl8pPr>
            <a:lvl9pPr indent="0" lvl="8" mar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07" name="Shape 107"/>
        <p:cNvGrpSpPr/>
        <p:nvPr/>
      </p:nvGrpSpPr>
      <p:grpSpPr>
        <a:xfrm>
          <a:off x="0" y="0"/>
          <a:ext cx="0" cy="0"/>
          <a:chOff x="0" y="0"/>
          <a:chExt cx="0" cy="0"/>
        </a:xfrm>
      </p:grpSpPr>
      <p:sp>
        <p:nvSpPr>
          <p:cNvPr id="108" name="Google Shape;108;p31"/>
          <p:cNvSpPr/>
          <p:nvPr/>
        </p:nvSpPr>
        <p:spPr>
          <a:xfrm>
            <a:off x="6096000" y="0"/>
            <a:ext cx="6096000" cy="6858000"/>
          </a:xfrm>
          <a:prstGeom prst="rect">
            <a:avLst/>
          </a:prstGeom>
          <a:solidFill>
            <a:srgbClr val="01B4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 name="Google Shape;109;p31"/>
          <p:cNvSpPr/>
          <p:nvPr>
            <p:ph idx="2" type="pic"/>
          </p:nvPr>
        </p:nvSpPr>
        <p:spPr>
          <a:xfrm>
            <a:off x="6519863" y="398463"/>
            <a:ext cx="5265737" cy="6019800"/>
          </a:xfrm>
          <a:prstGeom prst="rect">
            <a:avLst/>
          </a:prstGeom>
          <a:noFill/>
          <a:ln>
            <a:noFill/>
          </a:ln>
        </p:spPr>
      </p:sp>
      <p:sp>
        <p:nvSpPr>
          <p:cNvPr id="110" name="Google Shape;110;p31"/>
          <p:cNvSpPr txBox="1"/>
          <p:nvPr>
            <p:ph idx="1" type="body"/>
          </p:nvPr>
        </p:nvSpPr>
        <p:spPr>
          <a:xfrm>
            <a:off x="558800" y="2141538"/>
            <a:ext cx="4978400" cy="1135062"/>
          </a:xfrm>
          <a:prstGeom prst="rect">
            <a:avLst/>
          </a:prstGeom>
          <a:noFill/>
          <a:ln cap="flat" cmpd="sng" w="25400">
            <a:solidFill>
              <a:srgbClr val="333333"/>
            </a:solidFill>
            <a:prstDash val="solid"/>
            <a:round/>
            <a:headEnd len="sm" w="sm" type="none"/>
            <a:tailEnd len="sm" w="sm" type="none"/>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333333"/>
              </a:buClr>
              <a:buSzPts val="4400"/>
              <a:buNone/>
              <a:defRPr b="1" sz="4400" cap="none">
                <a:solidFill>
                  <a:srgbClr val="333333"/>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31"/>
          <p:cNvSpPr txBox="1"/>
          <p:nvPr>
            <p:ph idx="3" type="subTitle"/>
          </p:nvPr>
        </p:nvSpPr>
        <p:spPr>
          <a:xfrm>
            <a:off x="554567" y="3383632"/>
            <a:ext cx="4986867" cy="1975764"/>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333333"/>
              </a:buClr>
              <a:buSzPts val="2200"/>
              <a:buNone/>
              <a:defRPr sz="2200">
                <a:solidFill>
                  <a:srgbClr val="333333"/>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2" name="Google Shape;112;p31"/>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113" name="Shape 113"/>
        <p:cNvGrpSpPr/>
        <p:nvPr/>
      </p:nvGrpSpPr>
      <p:grpSpPr>
        <a:xfrm>
          <a:off x="0" y="0"/>
          <a:ext cx="0" cy="0"/>
          <a:chOff x="0" y="0"/>
          <a:chExt cx="0" cy="0"/>
        </a:xfrm>
      </p:grpSpPr>
      <p:sp>
        <p:nvSpPr>
          <p:cNvPr id="114" name="Google Shape;114;p32"/>
          <p:cNvSpPr/>
          <p:nvPr>
            <p:ph idx="2" type="pic"/>
          </p:nvPr>
        </p:nvSpPr>
        <p:spPr>
          <a:xfrm>
            <a:off x="0" y="0"/>
            <a:ext cx="6096001" cy="6858000"/>
          </a:xfrm>
          <a:prstGeom prst="rect">
            <a:avLst/>
          </a:prstGeom>
          <a:noFill/>
          <a:ln>
            <a:noFill/>
          </a:ln>
        </p:spPr>
      </p:sp>
      <p:sp>
        <p:nvSpPr>
          <p:cNvPr id="115" name="Google Shape;115;p32"/>
          <p:cNvSpPr txBox="1"/>
          <p:nvPr>
            <p:ph idx="1" type="body"/>
          </p:nvPr>
        </p:nvSpPr>
        <p:spPr>
          <a:xfrm>
            <a:off x="6096001" y="0"/>
            <a:ext cx="6096000" cy="6858000"/>
          </a:xfrm>
          <a:prstGeom prst="rect">
            <a:avLst/>
          </a:prstGeom>
          <a:solidFill>
            <a:srgbClr val="00B4E6"/>
          </a:solid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2800"/>
              <a:buNone/>
              <a:defRPr>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32"/>
          <p:cNvSpPr txBox="1"/>
          <p:nvPr>
            <p:ph idx="3" type="body"/>
          </p:nvPr>
        </p:nvSpPr>
        <p:spPr>
          <a:xfrm>
            <a:off x="6879771" y="2141538"/>
            <a:ext cx="4978400" cy="1135062"/>
          </a:xfrm>
          <a:prstGeom prst="rect">
            <a:avLst/>
          </a:prstGeom>
          <a:noFill/>
          <a:ln cap="flat" cmpd="sng" w="25400">
            <a:solidFill>
              <a:srgbClr val="EFF4FC"/>
            </a:solidFill>
            <a:prstDash val="solid"/>
            <a:round/>
            <a:headEnd len="sm" w="sm" type="none"/>
            <a:tailEnd len="sm" w="sm" type="none"/>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4400"/>
              <a:buNone/>
              <a:defRPr b="1" sz="4400" cap="none">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32"/>
          <p:cNvSpPr txBox="1"/>
          <p:nvPr>
            <p:ph idx="4" type="subTitle"/>
          </p:nvPr>
        </p:nvSpPr>
        <p:spPr>
          <a:xfrm>
            <a:off x="6871304" y="3383632"/>
            <a:ext cx="4986867" cy="1975764"/>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200"/>
              <a:buNone/>
              <a:defRPr sz="22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8" name="Google Shape;118;p32"/>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119" name="Shape 119"/>
        <p:cNvGrpSpPr/>
        <p:nvPr/>
      </p:nvGrpSpPr>
      <p:grpSpPr>
        <a:xfrm>
          <a:off x="0" y="0"/>
          <a:ext cx="0" cy="0"/>
          <a:chOff x="0" y="0"/>
          <a:chExt cx="0" cy="0"/>
        </a:xfrm>
      </p:grpSpPr>
      <p:sp>
        <p:nvSpPr>
          <p:cNvPr id="120" name="Google Shape;120;p33"/>
          <p:cNvSpPr/>
          <p:nvPr/>
        </p:nvSpPr>
        <p:spPr>
          <a:xfrm>
            <a:off x="0" y="0"/>
            <a:ext cx="12192000" cy="6858000"/>
          </a:xfrm>
          <a:prstGeom prst="rect">
            <a:avLst/>
          </a:prstGeom>
          <a:solidFill>
            <a:srgbClr val="4859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 name="Google Shape;121;p33"/>
          <p:cNvSpPr txBox="1"/>
          <p:nvPr>
            <p:ph idx="1" type="body"/>
          </p:nvPr>
        </p:nvSpPr>
        <p:spPr>
          <a:xfrm>
            <a:off x="380999" y="2142067"/>
            <a:ext cx="11506199" cy="4034896"/>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defRPr>
            </a:lvl1pPr>
            <a:lvl2pPr indent="-355600" lvl="1" marL="914400" algn="l">
              <a:lnSpc>
                <a:spcPct val="90000"/>
              </a:lnSpc>
              <a:spcBef>
                <a:spcPts val="500"/>
              </a:spcBef>
              <a:spcAft>
                <a:spcPts val="0"/>
              </a:spcAft>
              <a:buClr>
                <a:schemeClr val="lt1"/>
              </a:buClr>
              <a:buSzPts val="2000"/>
              <a:buChar char="•"/>
              <a:defRPr sz="2000">
                <a:solidFill>
                  <a:schemeClr val="lt1"/>
                </a:solidFill>
              </a:defRPr>
            </a:lvl2pPr>
            <a:lvl3pPr indent="-342900" lvl="2" marL="1371600" algn="l">
              <a:lnSpc>
                <a:spcPct val="90000"/>
              </a:lnSpc>
              <a:spcBef>
                <a:spcPts val="500"/>
              </a:spcBef>
              <a:spcAft>
                <a:spcPts val="0"/>
              </a:spcAft>
              <a:buClr>
                <a:schemeClr val="lt1"/>
              </a:buClr>
              <a:buSzPts val="1800"/>
              <a:buChar char="•"/>
              <a:defRPr sz="1800">
                <a:solidFill>
                  <a:schemeClr val="lt1"/>
                </a:solidFill>
              </a:defRPr>
            </a:lvl3pPr>
            <a:lvl4pPr indent="-330200" lvl="3" marL="1828800" algn="l">
              <a:lnSpc>
                <a:spcPct val="90000"/>
              </a:lnSpc>
              <a:spcBef>
                <a:spcPts val="500"/>
              </a:spcBef>
              <a:spcAft>
                <a:spcPts val="0"/>
              </a:spcAft>
              <a:buClr>
                <a:schemeClr val="lt1"/>
              </a:buClr>
              <a:buSzPts val="1600"/>
              <a:buChar char="•"/>
              <a:defRPr sz="1600">
                <a:solidFill>
                  <a:schemeClr val="lt1"/>
                </a:solidFill>
              </a:defRPr>
            </a:lvl4pPr>
            <a:lvl5pPr indent="-330200" lvl="4" marL="2286000" algn="l">
              <a:lnSpc>
                <a:spcPct val="9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33"/>
          <p:cNvSpPr txBox="1"/>
          <p:nvPr>
            <p:ph type="title"/>
          </p:nvPr>
        </p:nvSpPr>
        <p:spPr>
          <a:xfrm>
            <a:off x="0" y="1"/>
            <a:ext cx="12192000" cy="939799"/>
          </a:xfrm>
          <a:prstGeom prst="rect">
            <a:avLst/>
          </a:prstGeom>
          <a:noFill/>
          <a:ln>
            <a:noFill/>
          </a:ln>
        </p:spPr>
        <p:txBody>
          <a:bodyPr anchorCtr="0" anchor="t" bIns="91425" lIns="91425" spcFirstLastPara="1" rIns="91425" wrap="square" tIns="274300">
            <a:normAutofit/>
          </a:bodyPr>
          <a:lstStyle>
            <a:lvl1pPr lvl="0" algn="l">
              <a:lnSpc>
                <a:spcPct val="90000"/>
              </a:lnSpc>
              <a:spcBef>
                <a:spcPts val="0"/>
              </a:spcBef>
              <a:spcAft>
                <a:spcPts val="0"/>
              </a:spcAft>
              <a:buClr>
                <a:srgbClr val="01B4E7"/>
              </a:buClr>
              <a:buSzPts val="4400"/>
              <a:buFont typeface="Arial"/>
              <a:buNone/>
              <a:defRPr sz="4400" cap="none">
                <a:solidFill>
                  <a:srgbClr val="01B4E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33"/>
          <p:cNvSpPr txBox="1"/>
          <p:nvPr>
            <p:ph idx="2" type="subTitle"/>
          </p:nvPr>
        </p:nvSpPr>
        <p:spPr>
          <a:xfrm>
            <a:off x="380999" y="1012898"/>
            <a:ext cx="11365894" cy="60000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800"/>
              <a:buNone/>
              <a:defRPr sz="28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4" name="Google Shape;124;p33"/>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2" name="Shape 32"/>
        <p:cNvGrpSpPr/>
        <p:nvPr/>
      </p:nvGrpSpPr>
      <p:grpSpPr>
        <a:xfrm>
          <a:off x="0" y="0"/>
          <a:ext cx="0" cy="0"/>
          <a:chOff x="0" y="0"/>
          <a:chExt cx="0" cy="0"/>
        </a:xfrm>
      </p:grpSpPr>
      <p:sp>
        <p:nvSpPr>
          <p:cNvPr id="33" name="Google Shape;33;p16"/>
          <p:cNvSpPr/>
          <p:nvPr/>
        </p:nvSpPr>
        <p:spPr>
          <a:xfrm>
            <a:off x="0" y="0"/>
            <a:ext cx="6096000" cy="6858000"/>
          </a:xfrm>
          <a:prstGeom prst="rect">
            <a:avLst/>
          </a:prstGeom>
          <a:solidFill>
            <a:srgbClr val="01B4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4" name="Google Shape;34;p16"/>
          <p:cNvSpPr txBox="1"/>
          <p:nvPr>
            <p:ph idx="1" type="body"/>
          </p:nvPr>
        </p:nvSpPr>
        <p:spPr>
          <a:xfrm>
            <a:off x="6350000" y="2141538"/>
            <a:ext cx="5537200" cy="3141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200"/>
              <a:buNone/>
              <a:defRPr sz="2200"/>
            </a:lvl1pPr>
            <a:lvl2pPr indent="-342900" lvl="1" marL="914400" algn="l">
              <a:lnSpc>
                <a:spcPct val="100000"/>
              </a:lnSpc>
              <a:spcBef>
                <a:spcPts val="1200"/>
              </a:spcBef>
              <a:spcAft>
                <a:spcPts val="0"/>
              </a:spcAft>
              <a:buClr>
                <a:schemeClr val="dk1"/>
              </a:buClr>
              <a:buSzPts val="1800"/>
              <a:buChar char="•"/>
              <a:defRPr sz="1800"/>
            </a:lvl2pPr>
            <a:lvl3pPr indent="-342900" lvl="2" marL="1371600" algn="l">
              <a:lnSpc>
                <a:spcPct val="90000"/>
              </a:lnSpc>
              <a:spcBef>
                <a:spcPts val="12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6"/>
          <p:cNvSpPr txBox="1"/>
          <p:nvPr>
            <p:ph idx="2" type="body"/>
          </p:nvPr>
        </p:nvSpPr>
        <p:spPr>
          <a:xfrm>
            <a:off x="558800" y="2141538"/>
            <a:ext cx="4978400" cy="1135062"/>
          </a:xfrm>
          <a:prstGeom prst="rect">
            <a:avLst/>
          </a:prstGeom>
          <a:noFill/>
          <a:ln cap="flat" cmpd="sng" w="25400">
            <a:solidFill>
              <a:srgbClr val="EFF4FC"/>
            </a:solidFill>
            <a:prstDash val="solid"/>
            <a:round/>
            <a:headEnd len="sm" w="sm" type="none"/>
            <a:tailEnd len="sm" w="sm" type="none"/>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4400"/>
              <a:buNone/>
              <a:defRPr b="1" sz="4400" cap="none">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6"/>
          <p:cNvSpPr txBox="1"/>
          <p:nvPr>
            <p:ph idx="3" type="subTitle"/>
          </p:nvPr>
        </p:nvSpPr>
        <p:spPr>
          <a:xfrm>
            <a:off x="554567" y="3383632"/>
            <a:ext cx="4986867" cy="1975764"/>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200"/>
              <a:buNone/>
              <a:defRPr sz="22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 name="Google Shape;37;p16"/>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1"/>
                </a:solidFill>
                <a:latin typeface="Arial"/>
                <a:ea typeface="Arial"/>
                <a:cs typeface="Arial"/>
                <a:sym typeface="Arial"/>
              </a:defRPr>
            </a:lvl1pPr>
            <a:lvl2pPr indent="0" lvl="1" marL="0" algn="r">
              <a:spcBef>
                <a:spcPts val="0"/>
              </a:spcBef>
              <a:buNone/>
              <a:defRPr b="0" i="0" sz="1200" u="none" cap="none" strike="noStrike">
                <a:solidFill>
                  <a:schemeClr val="dk1"/>
                </a:solidFill>
                <a:latin typeface="Arial"/>
                <a:ea typeface="Arial"/>
                <a:cs typeface="Arial"/>
                <a:sym typeface="Arial"/>
              </a:defRPr>
            </a:lvl2pPr>
            <a:lvl3pPr indent="0" lvl="2" marL="0" algn="r">
              <a:spcBef>
                <a:spcPts val="0"/>
              </a:spcBef>
              <a:buNone/>
              <a:defRPr b="0" i="0" sz="1200" u="none" cap="none" strike="noStrike">
                <a:solidFill>
                  <a:schemeClr val="dk1"/>
                </a:solidFill>
                <a:latin typeface="Arial"/>
                <a:ea typeface="Arial"/>
                <a:cs typeface="Arial"/>
                <a:sym typeface="Arial"/>
              </a:defRPr>
            </a:lvl3pPr>
            <a:lvl4pPr indent="0" lvl="3" marL="0" algn="r">
              <a:spcBef>
                <a:spcPts val="0"/>
              </a:spcBef>
              <a:buNone/>
              <a:defRPr b="0" i="0" sz="1200" u="none" cap="none" strike="noStrike">
                <a:solidFill>
                  <a:schemeClr val="dk1"/>
                </a:solidFill>
                <a:latin typeface="Arial"/>
                <a:ea typeface="Arial"/>
                <a:cs typeface="Arial"/>
                <a:sym typeface="Arial"/>
              </a:defRPr>
            </a:lvl4pPr>
            <a:lvl5pPr indent="0" lvl="4" marL="0" algn="r">
              <a:spcBef>
                <a:spcPts val="0"/>
              </a:spcBef>
              <a:buNone/>
              <a:defRPr b="0" i="0" sz="1200" u="none" cap="none" strike="noStrike">
                <a:solidFill>
                  <a:schemeClr val="dk1"/>
                </a:solidFill>
                <a:latin typeface="Arial"/>
                <a:ea typeface="Arial"/>
                <a:cs typeface="Arial"/>
                <a:sym typeface="Arial"/>
              </a:defRPr>
            </a:lvl5pPr>
            <a:lvl6pPr indent="0" lvl="5" marL="0" algn="r">
              <a:spcBef>
                <a:spcPts val="0"/>
              </a:spcBef>
              <a:buNone/>
              <a:defRPr b="0" i="0" sz="1200" u="none" cap="none" strike="noStrike">
                <a:solidFill>
                  <a:schemeClr val="dk1"/>
                </a:solidFill>
                <a:latin typeface="Arial"/>
                <a:ea typeface="Arial"/>
                <a:cs typeface="Arial"/>
                <a:sym typeface="Arial"/>
              </a:defRPr>
            </a:lvl6pPr>
            <a:lvl7pPr indent="0" lvl="6" marL="0" algn="r">
              <a:spcBef>
                <a:spcPts val="0"/>
              </a:spcBef>
              <a:buNone/>
              <a:defRPr b="0" i="0" sz="1200" u="none" cap="none" strike="noStrike">
                <a:solidFill>
                  <a:schemeClr val="dk1"/>
                </a:solidFill>
                <a:latin typeface="Arial"/>
                <a:ea typeface="Arial"/>
                <a:cs typeface="Arial"/>
                <a:sym typeface="Arial"/>
              </a:defRPr>
            </a:lvl7pPr>
            <a:lvl8pPr indent="0" lvl="7" marL="0" algn="r">
              <a:spcBef>
                <a:spcPts val="0"/>
              </a:spcBef>
              <a:buNone/>
              <a:defRPr b="0" i="0" sz="1200" u="none" cap="none" strike="noStrike">
                <a:solidFill>
                  <a:schemeClr val="dk1"/>
                </a:solidFill>
                <a:latin typeface="Arial"/>
                <a:ea typeface="Arial"/>
                <a:cs typeface="Arial"/>
                <a:sym typeface="Arial"/>
              </a:defRPr>
            </a:lvl8pPr>
            <a:lvl9pPr indent="0" lvl="8" marL="0" algn="r">
              <a:spcBef>
                <a:spcPts val="0"/>
              </a:spcBef>
              <a:buNone/>
              <a:defRPr b="0" i="0" sz="1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38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25" name="Shape 125"/>
        <p:cNvGrpSpPr/>
        <p:nvPr/>
      </p:nvGrpSpPr>
      <p:grpSpPr>
        <a:xfrm>
          <a:off x="0" y="0"/>
          <a:ext cx="0" cy="0"/>
          <a:chOff x="0" y="0"/>
          <a:chExt cx="0" cy="0"/>
        </a:xfrm>
      </p:grpSpPr>
      <p:sp>
        <p:nvSpPr>
          <p:cNvPr id="126" name="Google Shape;126;p34"/>
          <p:cNvSpPr/>
          <p:nvPr>
            <p:ph idx="2" type="pic"/>
          </p:nvPr>
        </p:nvSpPr>
        <p:spPr>
          <a:xfrm>
            <a:off x="1" y="1"/>
            <a:ext cx="12192000" cy="2403334"/>
          </a:xfrm>
          <a:prstGeom prst="rect">
            <a:avLst/>
          </a:prstGeom>
          <a:noFill/>
          <a:ln>
            <a:noFill/>
          </a:ln>
        </p:spPr>
      </p:sp>
      <p:sp>
        <p:nvSpPr>
          <p:cNvPr id="127" name="Google Shape;127;p34"/>
          <p:cNvSpPr/>
          <p:nvPr/>
        </p:nvSpPr>
        <p:spPr>
          <a:xfrm>
            <a:off x="0" y="2403335"/>
            <a:ext cx="12192000" cy="4454664"/>
          </a:xfrm>
          <a:prstGeom prst="rect">
            <a:avLst/>
          </a:prstGeom>
          <a:solidFill>
            <a:srgbClr val="4859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 name="Google Shape;128;p34"/>
          <p:cNvSpPr txBox="1"/>
          <p:nvPr>
            <p:ph idx="1" type="body"/>
          </p:nvPr>
        </p:nvSpPr>
        <p:spPr>
          <a:xfrm>
            <a:off x="380999" y="2667653"/>
            <a:ext cx="11506199" cy="377362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defRPr>
            </a:lvl1pPr>
            <a:lvl2pPr indent="-355600" lvl="1" marL="914400" algn="l">
              <a:lnSpc>
                <a:spcPct val="90000"/>
              </a:lnSpc>
              <a:spcBef>
                <a:spcPts val="500"/>
              </a:spcBef>
              <a:spcAft>
                <a:spcPts val="0"/>
              </a:spcAft>
              <a:buClr>
                <a:schemeClr val="lt1"/>
              </a:buClr>
              <a:buSzPts val="2000"/>
              <a:buChar char="•"/>
              <a:defRPr sz="2000">
                <a:solidFill>
                  <a:schemeClr val="lt1"/>
                </a:solidFill>
              </a:defRPr>
            </a:lvl2pPr>
            <a:lvl3pPr indent="-342900" lvl="2" marL="1371600" algn="l">
              <a:lnSpc>
                <a:spcPct val="90000"/>
              </a:lnSpc>
              <a:spcBef>
                <a:spcPts val="500"/>
              </a:spcBef>
              <a:spcAft>
                <a:spcPts val="0"/>
              </a:spcAft>
              <a:buClr>
                <a:schemeClr val="lt1"/>
              </a:buClr>
              <a:buSzPts val="1800"/>
              <a:buChar char="•"/>
              <a:defRPr sz="1800">
                <a:solidFill>
                  <a:schemeClr val="lt1"/>
                </a:solidFill>
              </a:defRPr>
            </a:lvl3pPr>
            <a:lvl4pPr indent="-330200" lvl="3" marL="1828800" algn="l">
              <a:lnSpc>
                <a:spcPct val="90000"/>
              </a:lnSpc>
              <a:spcBef>
                <a:spcPts val="500"/>
              </a:spcBef>
              <a:spcAft>
                <a:spcPts val="0"/>
              </a:spcAft>
              <a:buClr>
                <a:schemeClr val="lt1"/>
              </a:buClr>
              <a:buSzPts val="1600"/>
              <a:buChar char="•"/>
              <a:defRPr sz="1600">
                <a:solidFill>
                  <a:schemeClr val="lt1"/>
                </a:solidFill>
              </a:defRPr>
            </a:lvl4pPr>
            <a:lvl5pPr indent="-330200" lvl="4" marL="2286000" algn="l">
              <a:lnSpc>
                <a:spcPct val="9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34"/>
          <p:cNvSpPr txBox="1"/>
          <p:nvPr>
            <p:ph idx="3" type="body"/>
          </p:nvPr>
        </p:nvSpPr>
        <p:spPr>
          <a:xfrm>
            <a:off x="0" y="0"/>
            <a:ext cx="12192000" cy="2419070"/>
          </a:xfrm>
          <a:prstGeom prst="rect">
            <a:avLst/>
          </a:prstGeom>
          <a:solidFill>
            <a:srgbClr val="48595D">
              <a:alpha val="69803"/>
            </a:srgbClr>
          </a:solidFill>
          <a:ln>
            <a:noFill/>
          </a:ln>
        </p:spPr>
        <p:txBody>
          <a:bodyPr anchorCtr="0" anchor="t" bIns="45700" lIns="822950" spcFirstLastPara="1" rIns="91425" wrap="square" tIns="457200">
            <a:normAutofit/>
          </a:bodyPr>
          <a:lstStyle>
            <a:lvl1pPr indent="-228600" lvl="0" marL="457200" algn="l">
              <a:lnSpc>
                <a:spcPct val="90000"/>
              </a:lnSpc>
              <a:spcBef>
                <a:spcPts val="1000"/>
              </a:spcBef>
              <a:spcAft>
                <a:spcPts val="0"/>
              </a:spcAft>
              <a:buClr>
                <a:schemeClr val="lt1"/>
              </a:buClr>
              <a:buSzPts val="4400"/>
              <a:buNone/>
              <a:defRPr b="1" sz="44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34"/>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552">
          <p15:clr>
            <a:srgbClr val="FBAE40"/>
          </p15:clr>
        </p15:guide>
        <p15:guide id="2" orient="horz" pos="5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31" name="Shape 131"/>
        <p:cNvGrpSpPr/>
        <p:nvPr/>
      </p:nvGrpSpPr>
      <p:grpSpPr>
        <a:xfrm>
          <a:off x="0" y="0"/>
          <a:ext cx="0" cy="0"/>
          <a:chOff x="0" y="0"/>
          <a:chExt cx="0" cy="0"/>
        </a:xfrm>
      </p:grpSpPr>
      <p:sp>
        <p:nvSpPr>
          <p:cNvPr id="132" name="Google Shape;132;p35"/>
          <p:cNvSpPr/>
          <p:nvPr>
            <p:ph idx="2" type="pic"/>
          </p:nvPr>
        </p:nvSpPr>
        <p:spPr>
          <a:xfrm>
            <a:off x="0" y="0"/>
            <a:ext cx="12192000" cy="6858000"/>
          </a:xfrm>
          <a:prstGeom prst="rect">
            <a:avLst/>
          </a:prstGeom>
          <a:noFill/>
          <a:ln>
            <a:noFill/>
          </a:ln>
        </p:spPr>
      </p:sp>
      <p:sp>
        <p:nvSpPr>
          <p:cNvPr id="133" name="Google Shape;133;p35"/>
          <p:cNvSpPr txBox="1"/>
          <p:nvPr>
            <p:ph idx="1" type="body"/>
          </p:nvPr>
        </p:nvSpPr>
        <p:spPr>
          <a:xfrm>
            <a:off x="0" y="0"/>
            <a:ext cx="12192000" cy="6858000"/>
          </a:xfrm>
          <a:prstGeom prst="rect">
            <a:avLst/>
          </a:prstGeom>
          <a:solidFill>
            <a:srgbClr val="48595D">
              <a:alpha val="69803"/>
            </a:srgbClr>
          </a:solidFill>
          <a:ln>
            <a:noFill/>
          </a:ln>
        </p:spPr>
        <p:txBody>
          <a:bodyPr anchorCtr="0" anchor="b" bIns="1371600" lIns="91425" spcFirstLastPara="1" rIns="91425" wrap="square" tIns="0">
            <a:noAutofit/>
          </a:bodyPr>
          <a:lstStyle>
            <a:lvl1pPr indent="-228600" lvl="0" marL="457200" algn="l">
              <a:lnSpc>
                <a:spcPct val="90000"/>
              </a:lnSpc>
              <a:spcBef>
                <a:spcPts val="1000"/>
              </a:spcBef>
              <a:spcAft>
                <a:spcPts val="0"/>
              </a:spcAft>
              <a:buClr>
                <a:schemeClr val="lt1"/>
              </a:buClr>
              <a:buSzPts val="6600"/>
              <a:buNone/>
              <a:defRPr b="1" sz="6600" cap="none">
                <a:solidFill>
                  <a:schemeClr val="lt1"/>
                </a:solidFill>
                <a:latin typeface="Arial"/>
                <a:ea typeface="Arial"/>
                <a:cs typeface="Arial"/>
                <a:sym typeface="Arial"/>
              </a:defRPr>
            </a:lvl1pPr>
            <a:lvl2pPr indent="-228600" lvl="1" marL="914400" algn="ctr">
              <a:lnSpc>
                <a:spcPct val="90000"/>
              </a:lnSpc>
              <a:spcBef>
                <a:spcPts val="500"/>
              </a:spcBef>
              <a:spcAft>
                <a:spcPts val="0"/>
              </a:spcAft>
              <a:buClr>
                <a:schemeClr val="lt1"/>
              </a:buClr>
              <a:buSzPts val="2000"/>
              <a:buNone/>
              <a:defRPr sz="2000">
                <a:solidFill>
                  <a:schemeClr val="lt1"/>
                </a:solidFill>
              </a:defRPr>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35"/>
          <p:cNvSpPr txBox="1"/>
          <p:nvPr>
            <p:ph idx="3" type="body"/>
          </p:nvPr>
        </p:nvSpPr>
        <p:spPr>
          <a:xfrm>
            <a:off x="719138" y="1358900"/>
            <a:ext cx="3860800" cy="2434167"/>
          </a:xfrm>
          <a:prstGeom prst="rect">
            <a:avLst/>
          </a:prstGeom>
          <a:noFill/>
          <a:ln cap="flat" cmpd="sng" w="50800">
            <a:solidFill>
              <a:schemeClr val="lt1"/>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300"/>
              <a:buNone/>
              <a:defRPr sz="33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3300"/>
              <a:buFont typeface="Arial"/>
              <a:buNone/>
              <a:defRPr sz="3300">
                <a:solidFill>
                  <a:schemeClr val="lt1"/>
                </a:solidFill>
                <a:latin typeface="Arial"/>
                <a:ea typeface="Arial"/>
                <a:cs typeface="Arial"/>
                <a:sym typeface="Arial"/>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35"/>
          <p:cNvSpPr txBox="1"/>
          <p:nvPr>
            <p:ph idx="4" type="body"/>
          </p:nvPr>
        </p:nvSpPr>
        <p:spPr>
          <a:xfrm>
            <a:off x="719138" y="3793068"/>
            <a:ext cx="3860800" cy="651932"/>
          </a:xfrm>
          <a:prstGeom prst="rect">
            <a:avLst/>
          </a:prstGeom>
          <a:noFill/>
          <a:ln cap="flat" cmpd="sng" w="50800">
            <a:solidFill>
              <a:schemeClr val="lt1"/>
            </a:solidFill>
            <a:prstDash val="solid"/>
            <a:round/>
            <a:headEnd len="sm" w="sm" type="none"/>
            <a:tailEnd len="sm" w="sm" type="none"/>
          </a:ln>
        </p:spPr>
        <p:txBody>
          <a:bodyPr anchorCtr="0" anchor="ctr" bIns="0" lIns="91425" spcFirstLastPara="1" rIns="91425" wrap="square" tIns="0">
            <a:noAutofit/>
          </a:bodyPr>
          <a:lstStyle>
            <a:lvl1pPr indent="-228600" lvl="0" marL="457200" algn="l">
              <a:lnSpc>
                <a:spcPct val="90000"/>
              </a:lnSpc>
              <a:spcBef>
                <a:spcPts val="1000"/>
              </a:spcBef>
              <a:spcAft>
                <a:spcPts val="0"/>
              </a:spcAft>
              <a:buClr>
                <a:schemeClr val="lt1"/>
              </a:buClr>
              <a:buSzPts val="3300"/>
              <a:buNone/>
              <a:defRPr sz="33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3300"/>
              <a:buFont typeface="Arial"/>
              <a:buNone/>
              <a:defRPr sz="3300">
                <a:solidFill>
                  <a:schemeClr val="lt1"/>
                </a:solidFill>
                <a:latin typeface="Arial"/>
                <a:ea typeface="Arial"/>
                <a:cs typeface="Arial"/>
                <a:sym typeface="Arial"/>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35"/>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137" name="Shape 137"/>
        <p:cNvGrpSpPr/>
        <p:nvPr/>
      </p:nvGrpSpPr>
      <p:grpSpPr>
        <a:xfrm>
          <a:off x="0" y="0"/>
          <a:ext cx="0" cy="0"/>
          <a:chOff x="0" y="0"/>
          <a:chExt cx="0" cy="0"/>
        </a:xfrm>
      </p:grpSpPr>
      <p:sp>
        <p:nvSpPr>
          <p:cNvPr id="138" name="Google Shape;138;p36"/>
          <p:cNvSpPr/>
          <p:nvPr>
            <p:ph idx="2" type="pic"/>
          </p:nvPr>
        </p:nvSpPr>
        <p:spPr>
          <a:xfrm>
            <a:off x="0" y="0"/>
            <a:ext cx="12192000" cy="6858000"/>
          </a:xfrm>
          <a:prstGeom prst="rect">
            <a:avLst/>
          </a:prstGeom>
          <a:noFill/>
          <a:ln>
            <a:noFill/>
          </a:ln>
        </p:spPr>
      </p:sp>
      <p:sp>
        <p:nvSpPr>
          <p:cNvPr id="139" name="Google Shape;139;p36"/>
          <p:cNvSpPr txBox="1"/>
          <p:nvPr>
            <p:ph idx="1" type="body"/>
          </p:nvPr>
        </p:nvSpPr>
        <p:spPr>
          <a:xfrm>
            <a:off x="0" y="0"/>
            <a:ext cx="12192000" cy="6858000"/>
          </a:xfrm>
          <a:prstGeom prst="rect">
            <a:avLst/>
          </a:prstGeom>
          <a:solidFill>
            <a:srgbClr val="48595D">
              <a:alpha val="69803"/>
            </a:srgbClr>
          </a:solidFill>
          <a:ln>
            <a:noFill/>
          </a:ln>
        </p:spPr>
        <p:txBody>
          <a:bodyPr anchorCtr="0" anchor="b" bIns="1371600" lIns="91425" spcFirstLastPara="1" rIns="91425" wrap="square" tIns="0">
            <a:noAutofit/>
          </a:bodyPr>
          <a:lstStyle>
            <a:lvl1pPr indent="-228600" lvl="0" marL="457200" algn="l">
              <a:lnSpc>
                <a:spcPct val="90000"/>
              </a:lnSpc>
              <a:spcBef>
                <a:spcPts val="1000"/>
              </a:spcBef>
              <a:spcAft>
                <a:spcPts val="0"/>
              </a:spcAft>
              <a:buClr>
                <a:schemeClr val="lt1"/>
              </a:buClr>
              <a:buSzPts val="6600"/>
              <a:buNone/>
              <a:defRPr b="1" sz="6600" cap="none">
                <a:solidFill>
                  <a:schemeClr val="lt1"/>
                </a:solidFill>
                <a:latin typeface="Arial"/>
                <a:ea typeface="Arial"/>
                <a:cs typeface="Arial"/>
                <a:sym typeface="Arial"/>
              </a:defRPr>
            </a:lvl1pPr>
            <a:lvl2pPr indent="-228600" lvl="1" marL="914400" algn="ctr">
              <a:lnSpc>
                <a:spcPct val="90000"/>
              </a:lnSpc>
              <a:spcBef>
                <a:spcPts val="500"/>
              </a:spcBef>
              <a:spcAft>
                <a:spcPts val="0"/>
              </a:spcAft>
              <a:buClr>
                <a:schemeClr val="lt1"/>
              </a:buClr>
              <a:buSzPts val="2000"/>
              <a:buNone/>
              <a:defRPr sz="2000">
                <a:solidFill>
                  <a:schemeClr val="lt1"/>
                </a:solidFill>
              </a:defRPr>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36"/>
          <p:cNvSpPr txBox="1"/>
          <p:nvPr>
            <p:ph idx="3" type="subTitle"/>
          </p:nvPr>
        </p:nvSpPr>
        <p:spPr>
          <a:xfrm>
            <a:off x="296333" y="3345532"/>
            <a:ext cx="4986867" cy="1975764"/>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3300"/>
              <a:buNone/>
              <a:defRPr sz="33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1" name="Google Shape;141;p36"/>
          <p:cNvSpPr txBox="1"/>
          <p:nvPr>
            <p:ph idx="4" type="body"/>
          </p:nvPr>
        </p:nvSpPr>
        <p:spPr>
          <a:xfrm>
            <a:off x="296332" y="2141538"/>
            <a:ext cx="5906347" cy="1135062"/>
          </a:xfrm>
          <a:prstGeom prst="rect">
            <a:avLst/>
          </a:prstGeom>
          <a:noFill/>
          <a:ln cap="flat" cmpd="sng" w="25400">
            <a:solidFill>
              <a:srgbClr val="EFF4FC"/>
            </a:solidFill>
            <a:prstDash val="solid"/>
            <a:round/>
            <a:headEnd len="sm" w="sm" type="none"/>
            <a:tailEnd len="sm" w="sm" type="none"/>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4400"/>
              <a:buNone/>
              <a:defRPr b="1" sz="4400" cap="none">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36"/>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 name="Shape 38"/>
        <p:cNvGrpSpPr/>
        <p:nvPr/>
      </p:nvGrpSpPr>
      <p:grpSpPr>
        <a:xfrm>
          <a:off x="0" y="0"/>
          <a:ext cx="0" cy="0"/>
          <a:chOff x="0" y="0"/>
          <a:chExt cx="0" cy="0"/>
        </a:xfrm>
      </p:grpSpPr>
      <p:sp>
        <p:nvSpPr>
          <p:cNvPr id="39" name="Google Shape;39;p17"/>
          <p:cNvSpPr/>
          <p:nvPr/>
        </p:nvSpPr>
        <p:spPr>
          <a:xfrm>
            <a:off x="0" y="6727600"/>
            <a:ext cx="12192000" cy="13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 name="Google Shape;40;p17"/>
          <p:cNvSpPr txBox="1"/>
          <p:nvPr>
            <p:ph type="title"/>
          </p:nvPr>
        </p:nvSpPr>
        <p:spPr>
          <a:xfrm>
            <a:off x="415600" y="421233"/>
            <a:ext cx="11360800" cy="1108400"/>
          </a:xfrm>
          <a:prstGeom prst="rect">
            <a:avLst/>
          </a:prstGeom>
          <a:noFill/>
          <a:ln>
            <a:noFill/>
          </a:ln>
        </p:spPr>
        <p:txBody>
          <a:bodyPr anchorCtr="0" anchor="b" bIns="91425" lIns="91425" spcFirstLastPara="1" rIns="91425" wrap="square" tIns="91425">
            <a:normAutofit/>
          </a:bodyPr>
          <a:lstStyle>
            <a:lvl1pPr lvl="0" algn="l">
              <a:lnSpc>
                <a:spcPct val="90000"/>
              </a:lnSpc>
              <a:spcBef>
                <a:spcPts val="0"/>
              </a:spcBef>
              <a:spcAft>
                <a:spcPts val="0"/>
              </a:spcAft>
              <a:buClr>
                <a:schemeClr val="dk1"/>
              </a:buClr>
              <a:buSzPts val="4200"/>
              <a:buFont typeface="Arial"/>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41" name="Google Shape;41;p17"/>
          <p:cNvSpPr txBox="1"/>
          <p:nvPr>
            <p:ph idx="1" type="body"/>
          </p:nvPr>
        </p:nvSpPr>
        <p:spPr>
          <a:xfrm>
            <a:off x="415600" y="1633633"/>
            <a:ext cx="11360800" cy="44720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42" name="Google Shape;42;p1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algn="r">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algn="r">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algn="r">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algn="r">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algn="r">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algn="r">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algn="r">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algn="r">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3" name="Shape 43"/>
        <p:cNvGrpSpPr/>
        <p:nvPr/>
      </p:nvGrpSpPr>
      <p:grpSpPr>
        <a:xfrm>
          <a:off x="0" y="0"/>
          <a:ext cx="0" cy="0"/>
          <a:chOff x="0" y="0"/>
          <a:chExt cx="0" cy="0"/>
        </a:xfrm>
      </p:grpSpPr>
      <p:sp>
        <p:nvSpPr>
          <p:cNvPr id="44" name="Google Shape;44;p18"/>
          <p:cNvSpPr/>
          <p:nvPr/>
        </p:nvSpPr>
        <p:spPr>
          <a:xfrm flipH="1" rot="10800000">
            <a:off x="0" y="0"/>
            <a:ext cx="12192000" cy="1540042"/>
          </a:xfrm>
          <a:prstGeom prst="rect">
            <a:avLst/>
          </a:prstGeom>
          <a:solidFill>
            <a:srgbClr val="01B4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5" name="Google Shape;45;p18"/>
          <p:cNvSpPr txBox="1"/>
          <p:nvPr>
            <p:ph type="title"/>
          </p:nvPr>
        </p:nvSpPr>
        <p:spPr>
          <a:xfrm>
            <a:off x="381000" y="1"/>
            <a:ext cx="11506200" cy="1540042"/>
          </a:xfrm>
          <a:prstGeom prst="rect">
            <a:avLst/>
          </a:prstGeom>
          <a:noFill/>
          <a:ln>
            <a:noFill/>
          </a:ln>
        </p:spPr>
        <p:txBody>
          <a:bodyPr anchorCtr="0" anchor="b" bIns="91425" lIns="91425" spcFirstLastPara="1" rIns="91425" wrap="square" tIns="0">
            <a:normAutofit/>
          </a:bodyPr>
          <a:lstStyle>
            <a:lvl1pPr lvl="0" algn="l">
              <a:lnSpc>
                <a:spcPct val="90000"/>
              </a:lnSpc>
              <a:spcBef>
                <a:spcPts val="0"/>
              </a:spcBef>
              <a:spcAft>
                <a:spcPts val="0"/>
              </a:spcAft>
              <a:buClr>
                <a:schemeClr val="lt1"/>
              </a:buClr>
              <a:buSzPts val="4400"/>
              <a:buFont typeface="Arial"/>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8"/>
          <p:cNvSpPr txBox="1"/>
          <p:nvPr>
            <p:ph idx="1" type="body"/>
          </p:nvPr>
        </p:nvSpPr>
        <p:spPr>
          <a:xfrm>
            <a:off x="380999" y="2142067"/>
            <a:ext cx="11506199" cy="4034896"/>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333333"/>
              </a:buClr>
              <a:buSzPts val="2400"/>
              <a:buChar char="•"/>
              <a:defRPr sz="2400">
                <a:solidFill>
                  <a:srgbClr val="333333"/>
                </a:solidFill>
              </a:defRPr>
            </a:lvl1pPr>
            <a:lvl2pPr indent="-355600" lvl="1" marL="914400" algn="l">
              <a:lnSpc>
                <a:spcPct val="90000"/>
              </a:lnSpc>
              <a:spcBef>
                <a:spcPts val="500"/>
              </a:spcBef>
              <a:spcAft>
                <a:spcPts val="0"/>
              </a:spcAft>
              <a:buClr>
                <a:srgbClr val="333333"/>
              </a:buClr>
              <a:buSzPts val="2000"/>
              <a:buChar char="•"/>
              <a:defRPr sz="2000">
                <a:solidFill>
                  <a:srgbClr val="333333"/>
                </a:solidFill>
              </a:defRPr>
            </a:lvl2pPr>
            <a:lvl3pPr indent="-342900" lvl="2" marL="1371600" algn="l">
              <a:lnSpc>
                <a:spcPct val="90000"/>
              </a:lnSpc>
              <a:spcBef>
                <a:spcPts val="500"/>
              </a:spcBef>
              <a:spcAft>
                <a:spcPts val="0"/>
              </a:spcAft>
              <a:buClr>
                <a:srgbClr val="333333"/>
              </a:buClr>
              <a:buSzPts val="1800"/>
              <a:buChar char="•"/>
              <a:defRPr sz="1800">
                <a:solidFill>
                  <a:srgbClr val="333333"/>
                </a:solidFill>
              </a:defRPr>
            </a:lvl3pPr>
            <a:lvl4pPr indent="-330200" lvl="3" marL="1828800" algn="l">
              <a:lnSpc>
                <a:spcPct val="90000"/>
              </a:lnSpc>
              <a:spcBef>
                <a:spcPts val="500"/>
              </a:spcBef>
              <a:spcAft>
                <a:spcPts val="0"/>
              </a:spcAft>
              <a:buClr>
                <a:srgbClr val="333333"/>
              </a:buClr>
              <a:buSzPts val="1600"/>
              <a:buChar char="•"/>
              <a:defRPr sz="1600">
                <a:solidFill>
                  <a:srgbClr val="333333"/>
                </a:solidFill>
              </a:defRPr>
            </a:lvl4pPr>
            <a:lvl5pPr indent="-330200" lvl="4" marL="2286000" algn="l">
              <a:lnSpc>
                <a:spcPct val="90000"/>
              </a:lnSpc>
              <a:spcBef>
                <a:spcPts val="500"/>
              </a:spcBef>
              <a:spcAft>
                <a:spcPts val="0"/>
              </a:spcAft>
              <a:buClr>
                <a:srgbClr val="333333"/>
              </a:buClr>
              <a:buSzPts val="1600"/>
              <a:buChar char="•"/>
              <a:defRPr sz="1600">
                <a:solidFill>
                  <a:srgbClr val="333333"/>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8"/>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1"/>
                </a:solidFill>
                <a:latin typeface="Arial"/>
                <a:ea typeface="Arial"/>
                <a:cs typeface="Arial"/>
                <a:sym typeface="Arial"/>
              </a:defRPr>
            </a:lvl1pPr>
            <a:lvl2pPr indent="0" lvl="1" marL="0" algn="r">
              <a:spcBef>
                <a:spcPts val="0"/>
              </a:spcBef>
              <a:buNone/>
              <a:defRPr b="0" i="0" sz="1200" u="none" cap="none" strike="noStrike">
                <a:solidFill>
                  <a:schemeClr val="dk1"/>
                </a:solidFill>
                <a:latin typeface="Arial"/>
                <a:ea typeface="Arial"/>
                <a:cs typeface="Arial"/>
                <a:sym typeface="Arial"/>
              </a:defRPr>
            </a:lvl2pPr>
            <a:lvl3pPr indent="0" lvl="2" marL="0" algn="r">
              <a:spcBef>
                <a:spcPts val="0"/>
              </a:spcBef>
              <a:buNone/>
              <a:defRPr b="0" i="0" sz="1200" u="none" cap="none" strike="noStrike">
                <a:solidFill>
                  <a:schemeClr val="dk1"/>
                </a:solidFill>
                <a:latin typeface="Arial"/>
                <a:ea typeface="Arial"/>
                <a:cs typeface="Arial"/>
                <a:sym typeface="Arial"/>
              </a:defRPr>
            </a:lvl3pPr>
            <a:lvl4pPr indent="0" lvl="3" marL="0" algn="r">
              <a:spcBef>
                <a:spcPts val="0"/>
              </a:spcBef>
              <a:buNone/>
              <a:defRPr b="0" i="0" sz="1200" u="none" cap="none" strike="noStrike">
                <a:solidFill>
                  <a:schemeClr val="dk1"/>
                </a:solidFill>
                <a:latin typeface="Arial"/>
                <a:ea typeface="Arial"/>
                <a:cs typeface="Arial"/>
                <a:sym typeface="Arial"/>
              </a:defRPr>
            </a:lvl4pPr>
            <a:lvl5pPr indent="0" lvl="4" marL="0" algn="r">
              <a:spcBef>
                <a:spcPts val="0"/>
              </a:spcBef>
              <a:buNone/>
              <a:defRPr b="0" i="0" sz="1200" u="none" cap="none" strike="noStrike">
                <a:solidFill>
                  <a:schemeClr val="dk1"/>
                </a:solidFill>
                <a:latin typeface="Arial"/>
                <a:ea typeface="Arial"/>
                <a:cs typeface="Arial"/>
                <a:sym typeface="Arial"/>
              </a:defRPr>
            </a:lvl5pPr>
            <a:lvl6pPr indent="0" lvl="5" marL="0" algn="r">
              <a:spcBef>
                <a:spcPts val="0"/>
              </a:spcBef>
              <a:buNone/>
              <a:defRPr b="0" i="0" sz="1200" u="none" cap="none" strike="noStrike">
                <a:solidFill>
                  <a:schemeClr val="dk1"/>
                </a:solidFill>
                <a:latin typeface="Arial"/>
                <a:ea typeface="Arial"/>
                <a:cs typeface="Arial"/>
                <a:sym typeface="Arial"/>
              </a:defRPr>
            </a:lvl6pPr>
            <a:lvl7pPr indent="0" lvl="6" marL="0" algn="r">
              <a:spcBef>
                <a:spcPts val="0"/>
              </a:spcBef>
              <a:buNone/>
              <a:defRPr b="0" i="0" sz="1200" u="none" cap="none" strike="noStrike">
                <a:solidFill>
                  <a:schemeClr val="dk1"/>
                </a:solidFill>
                <a:latin typeface="Arial"/>
                <a:ea typeface="Arial"/>
                <a:cs typeface="Arial"/>
                <a:sym typeface="Arial"/>
              </a:defRPr>
            </a:lvl7pPr>
            <a:lvl8pPr indent="0" lvl="7" marL="0" algn="r">
              <a:spcBef>
                <a:spcPts val="0"/>
              </a:spcBef>
              <a:buNone/>
              <a:defRPr b="0" i="0" sz="1200" u="none" cap="none" strike="noStrike">
                <a:solidFill>
                  <a:schemeClr val="dk1"/>
                </a:solidFill>
                <a:latin typeface="Arial"/>
                <a:ea typeface="Arial"/>
                <a:cs typeface="Arial"/>
                <a:sym typeface="Arial"/>
              </a:defRPr>
            </a:lvl8pPr>
            <a:lvl9pPr indent="0" lvl="8" marL="0" algn="r">
              <a:spcBef>
                <a:spcPts val="0"/>
              </a:spcBef>
              <a:buNone/>
              <a:defRPr b="0" i="0" sz="1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48" name="Shape 48"/>
        <p:cNvGrpSpPr/>
        <p:nvPr/>
      </p:nvGrpSpPr>
      <p:grpSpPr>
        <a:xfrm>
          <a:off x="0" y="0"/>
          <a:ext cx="0" cy="0"/>
          <a:chOff x="0" y="0"/>
          <a:chExt cx="0" cy="0"/>
        </a:xfrm>
      </p:grpSpPr>
      <p:sp>
        <p:nvSpPr>
          <p:cNvPr id="49" name="Google Shape;49;p19"/>
          <p:cNvSpPr/>
          <p:nvPr>
            <p:ph idx="2" type="pic"/>
          </p:nvPr>
        </p:nvSpPr>
        <p:spPr>
          <a:xfrm>
            <a:off x="0" y="0"/>
            <a:ext cx="6096001" cy="6858000"/>
          </a:xfrm>
          <a:prstGeom prst="rect">
            <a:avLst/>
          </a:prstGeom>
          <a:noFill/>
          <a:ln>
            <a:noFill/>
          </a:ln>
        </p:spPr>
      </p:sp>
      <p:sp>
        <p:nvSpPr>
          <p:cNvPr id="50" name="Google Shape;50;p19"/>
          <p:cNvSpPr txBox="1"/>
          <p:nvPr>
            <p:ph idx="1" type="body"/>
          </p:nvPr>
        </p:nvSpPr>
        <p:spPr>
          <a:xfrm>
            <a:off x="6096001" y="0"/>
            <a:ext cx="6096000" cy="6858000"/>
          </a:xfrm>
          <a:prstGeom prst="rect">
            <a:avLst/>
          </a:prstGeom>
          <a:solidFill>
            <a:srgbClr val="48595D"/>
          </a:solid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2800"/>
              <a:buNone/>
              <a:defRPr>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9"/>
          <p:cNvSpPr txBox="1"/>
          <p:nvPr>
            <p:ph idx="3" type="body"/>
          </p:nvPr>
        </p:nvSpPr>
        <p:spPr>
          <a:xfrm>
            <a:off x="6879771" y="2141538"/>
            <a:ext cx="4978400" cy="1135062"/>
          </a:xfrm>
          <a:prstGeom prst="rect">
            <a:avLst/>
          </a:prstGeom>
          <a:noFill/>
          <a:ln cap="flat" cmpd="sng" w="25400">
            <a:solidFill>
              <a:srgbClr val="EFF4FC"/>
            </a:solidFill>
            <a:prstDash val="solid"/>
            <a:round/>
            <a:headEnd len="sm" w="sm" type="none"/>
            <a:tailEnd len="sm" w="sm" type="none"/>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4400"/>
              <a:buNone/>
              <a:defRPr b="1" sz="4400" cap="none">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19"/>
          <p:cNvSpPr txBox="1"/>
          <p:nvPr>
            <p:ph idx="4" type="subTitle"/>
          </p:nvPr>
        </p:nvSpPr>
        <p:spPr>
          <a:xfrm>
            <a:off x="6871304" y="3383632"/>
            <a:ext cx="4986867" cy="1975764"/>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200"/>
              <a:buNone/>
              <a:defRPr sz="22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3" name="Google Shape;53;p19"/>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1"/>
                </a:solidFill>
                <a:latin typeface="Arial"/>
                <a:ea typeface="Arial"/>
                <a:cs typeface="Arial"/>
                <a:sym typeface="Arial"/>
              </a:defRPr>
            </a:lvl1pPr>
            <a:lvl2pPr indent="0" lvl="1" marL="0" algn="r">
              <a:spcBef>
                <a:spcPts val="0"/>
              </a:spcBef>
              <a:buNone/>
              <a:defRPr b="0" i="0" sz="1200" u="none" cap="none" strike="noStrike">
                <a:solidFill>
                  <a:schemeClr val="lt1"/>
                </a:solidFill>
                <a:latin typeface="Arial"/>
                <a:ea typeface="Arial"/>
                <a:cs typeface="Arial"/>
                <a:sym typeface="Arial"/>
              </a:defRPr>
            </a:lvl2pPr>
            <a:lvl3pPr indent="0" lvl="2" marL="0" algn="r">
              <a:spcBef>
                <a:spcPts val="0"/>
              </a:spcBef>
              <a:buNone/>
              <a:defRPr b="0" i="0" sz="1200" u="none" cap="none" strike="noStrike">
                <a:solidFill>
                  <a:schemeClr val="lt1"/>
                </a:solidFill>
                <a:latin typeface="Arial"/>
                <a:ea typeface="Arial"/>
                <a:cs typeface="Arial"/>
                <a:sym typeface="Arial"/>
              </a:defRPr>
            </a:lvl3pPr>
            <a:lvl4pPr indent="0" lvl="3" marL="0" algn="r">
              <a:spcBef>
                <a:spcPts val="0"/>
              </a:spcBef>
              <a:buNone/>
              <a:defRPr b="0" i="0" sz="1200" u="none" cap="none" strike="noStrike">
                <a:solidFill>
                  <a:schemeClr val="lt1"/>
                </a:solidFill>
                <a:latin typeface="Arial"/>
                <a:ea typeface="Arial"/>
                <a:cs typeface="Arial"/>
                <a:sym typeface="Arial"/>
              </a:defRPr>
            </a:lvl4pPr>
            <a:lvl5pPr indent="0" lvl="4" marL="0" algn="r">
              <a:spcBef>
                <a:spcPts val="0"/>
              </a:spcBef>
              <a:buNone/>
              <a:defRPr b="0" i="0" sz="1200" u="none" cap="none" strike="noStrike">
                <a:solidFill>
                  <a:schemeClr val="lt1"/>
                </a:solidFill>
                <a:latin typeface="Arial"/>
                <a:ea typeface="Arial"/>
                <a:cs typeface="Arial"/>
                <a:sym typeface="Arial"/>
              </a:defRPr>
            </a:lvl5pPr>
            <a:lvl6pPr indent="0" lvl="5" marL="0" algn="r">
              <a:spcBef>
                <a:spcPts val="0"/>
              </a:spcBef>
              <a:buNone/>
              <a:defRPr b="0" i="0" sz="1200" u="none" cap="none" strike="noStrike">
                <a:solidFill>
                  <a:schemeClr val="lt1"/>
                </a:solidFill>
                <a:latin typeface="Arial"/>
                <a:ea typeface="Arial"/>
                <a:cs typeface="Arial"/>
                <a:sym typeface="Arial"/>
              </a:defRPr>
            </a:lvl6pPr>
            <a:lvl7pPr indent="0" lvl="6" marL="0" algn="r">
              <a:spcBef>
                <a:spcPts val="0"/>
              </a:spcBef>
              <a:buNone/>
              <a:defRPr b="0" i="0" sz="1200" u="none" cap="none" strike="noStrike">
                <a:solidFill>
                  <a:schemeClr val="lt1"/>
                </a:solidFill>
                <a:latin typeface="Arial"/>
                <a:ea typeface="Arial"/>
                <a:cs typeface="Arial"/>
                <a:sym typeface="Arial"/>
              </a:defRPr>
            </a:lvl7pPr>
            <a:lvl8pPr indent="0" lvl="7" marL="0" algn="r">
              <a:spcBef>
                <a:spcPts val="0"/>
              </a:spcBef>
              <a:buNone/>
              <a:defRPr b="0" i="0" sz="1200" u="none" cap="none" strike="noStrike">
                <a:solidFill>
                  <a:schemeClr val="lt1"/>
                </a:solidFill>
                <a:latin typeface="Arial"/>
                <a:ea typeface="Arial"/>
                <a:cs typeface="Arial"/>
                <a:sym typeface="Arial"/>
              </a:defRPr>
            </a:lvl8pPr>
            <a:lvl9pPr indent="0" lvl="8" marL="0" algn="r">
              <a:spcBef>
                <a:spcPts val="0"/>
              </a:spcBef>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4" name="Shape 54"/>
        <p:cNvGrpSpPr/>
        <p:nvPr/>
      </p:nvGrpSpPr>
      <p:grpSpPr>
        <a:xfrm>
          <a:off x="0" y="0"/>
          <a:ext cx="0" cy="0"/>
          <a:chOff x="0" y="0"/>
          <a:chExt cx="0" cy="0"/>
        </a:xfrm>
      </p:grpSpPr>
      <p:sp>
        <p:nvSpPr>
          <p:cNvPr id="55" name="Google Shape;55;p20"/>
          <p:cNvSpPr/>
          <p:nvPr/>
        </p:nvSpPr>
        <p:spPr>
          <a:xfrm>
            <a:off x="0" y="1540042"/>
            <a:ext cx="12192000" cy="5317958"/>
          </a:xfrm>
          <a:custGeom>
            <a:rect b="b" l="l" r="r" t="t"/>
            <a:pathLst>
              <a:path extrusionOk="0" h="5317958" w="12192000">
                <a:moveTo>
                  <a:pt x="0" y="0"/>
                </a:moveTo>
                <a:lnTo>
                  <a:pt x="12192000" y="0"/>
                </a:lnTo>
                <a:lnTo>
                  <a:pt x="12192000" y="5317958"/>
                </a:lnTo>
                <a:lnTo>
                  <a:pt x="4539049" y="5317958"/>
                </a:lnTo>
                <a:lnTo>
                  <a:pt x="0" y="5317958"/>
                </a:lnTo>
                <a:lnTo>
                  <a:pt x="0" y="4733071"/>
                </a:lnTo>
                <a:close/>
              </a:path>
            </a:pathLst>
          </a:custGeom>
          <a:solidFill>
            <a:srgbClr val="4859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6" name="Google Shape;56;p20"/>
          <p:cNvSpPr txBox="1"/>
          <p:nvPr>
            <p:ph idx="1" type="body"/>
          </p:nvPr>
        </p:nvSpPr>
        <p:spPr>
          <a:xfrm>
            <a:off x="380999" y="2142067"/>
            <a:ext cx="11506199" cy="4034896"/>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defRPr>
            </a:lvl1pPr>
            <a:lvl2pPr indent="-355600" lvl="1" marL="914400" algn="l">
              <a:lnSpc>
                <a:spcPct val="90000"/>
              </a:lnSpc>
              <a:spcBef>
                <a:spcPts val="500"/>
              </a:spcBef>
              <a:spcAft>
                <a:spcPts val="0"/>
              </a:spcAft>
              <a:buClr>
                <a:schemeClr val="lt1"/>
              </a:buClr>
              <a:buSzPts val="2000"/>
              <a:buChar char="•"/>
              <a:defRPr sz="2000">
                <a:solidFill>
                  <a:schemeClr val="lt1"/>
                </a:solidFill>
              </a:defRPr>
            </a:lvl2pPr>
            <a:lvl3pPr indent="-342900" lvl="2" marL="1371600" algn="l">
              <a:lnSpc>
                <a:spcPct val="90000"/>
              </a:lnSpc>
              <a:spcBef>
                <a:spcPts val="500"/>
              </a:spcBef>
              <a:spcAft>
                <a:spcPts val="0"/>
              </a:spcAft>
              <a:buClr>
                <a:schemeClr val="lt1"/>
              </a:buClr>
              <a:buSzPts val="1800"/>
              <a:buChar char="•"/>
              <a:defRPr sz="1800">
                <a:solidFill>
                  <a:schemeClr val="lt1"/>
                </a:solidFill>
              </a:defRPr>
            </a:lvl3pPr>
            <a:lvl4pPr indent="-330200" lvl="3" marL="1828800" algn="l">
              <a:lnSpc>
                <a:spcPct val="90000"/>
              </a:lnSpc>
              <a:spcBef>
                <a:spcPts val="500"/>
              </a:spcBef>
              <a:spcAft>
                <a:spcPts val="0"/>
              </a:spcAft>
              <a:buClr>
                <a:schemeClr val="lt1"/>
              </a:buClr>
              <a:buSzPts val="1600"/>
              <a:buChar char="•"/>
              <a:defRPr sz="1600">
                <a:solidFill>
                  <a:schemeClr val="lt1"/>
                </a:solidFill>
              </a:defRPr>
            </a:lvl4pPr>
            <a:lvl5pPr indent="-330200" lvl="4" marL="2286000" algn="l">
              <a:lnSpc>
                <a:spcPct val="9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20"/>
          <p:cNvSpPr txBox="1"/>
          <p:nvPr>
            <p:ph type="title"/>
          </p:nvPr>
        </p:nvSpPr>
        <p:spPr>
          <a:xfrm>
            <a:off x="381000" y="1"/>
            <a:ext cx="11506200" cy="1540042"/>
          </a:xfrm>
          <a:prstGeom prst="rect">
            <a:avLst/>
          </a:prstGeom>
          <a:noFill/>
          <a:ln>
            <a:noFill/>
          </a:ln>
        </p:spPr>
        <p:txBody>
          <a:bodyPr anchorCtr="0" anchor="b" bIns="91425" lIns="91425" spcFirstLastPara="1" rIns="91425" wrap="square" tIns="0">
            <a:normAutofit/>
          </a:bodyPr>
          <a:lstStyle>
            <a:lvl1pPr lvl="0" algn="l">
              <a:lnSpc>
                <a:spcPct val="90000"/>
              </a:lnSpc>
              <a:spcBef>
                <a:spcPts val="0"/>
              </a:spcBef>
              <a:spcAft>
                <a:spcPts val="0"/>
              </a:spcAft>
              <a:buClr>
                <a:srgbClr val="48595D"/>
              </a:buClr>
              <a:buSzPts val="4400"/>
              <a:buFont typeface="Arial"/>
              <a:buNone/>
              <a:defRPr cap="none">
                <a:solidFill>
                  <a:srgbClr val="4859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20"/>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1"/>
                </a:solidFill>
                <a:latin typeface="Arial"/>
                <a:ea typeface="Arial"/>
                <a:cs typeface="Arial"/>
                <a:sym typeface="Arial"/>
              </a:defRPr>
            </a:lvl1pPr>
            <a:lvl2pPr indent="0" lvl="1" marL="0" algn="r">
              <a:spcBef>
                <a:spcPts val="0"/>
              </a:spcBef>
              <a:buNone/>
              <a:defRPr b="0" i="0" sz="1200" u="none" cap="none" strike="noStrike">
                <a:solidFill>
                  <a:schemeClr val="dk1"/>
                </a:solidFill>
                <a:latin typeface="Arial"/>
                <a:ea typeface="Arial"/>
                <a:cs typeface="Arial"/>
                <a:sym typeface="Arial"/>
              </a:defRPr>
            </a:lvl2pPr>
            <a:lvl3pPr indent="0" lvl="2" marL="0" algn="r">
              <a:spcBef>
                <a:spcPts val="0"/>
              </a:spcBef>
              <a:buNone/>
              <a:defRPr b="0" i="0" sz="1200" u="none" cap="none" strike="noStrike">
                <a:solidFill>
                  <a:schemeClr val="dk1"/>
                </a:solidFill>
                <a:latin typeface="Arial"/>
                <a:ea typeface="Arial"/>
                <a:cs typeface="Arial"/>
                <a:sym typeface="Arial"/>
              </a:defRPr>
            </a:lvl3pPr>
            <a:lvl4pPr indent="0" lvl="3" marL="0" algn="r">
              <a:spcBef>
                <a:spcPts val="0"/>
              </a:spcBef>
              <a:buNone/>
              <a:defRPr b="0" i="0" sz="1200" u="none" cap="none" strike="noStrike">
                <a:solidFill>
                  <a:schemeClr val="dk1"/>
                </a:solidFill>
                <a:latin typeface="Arial"/>
                <a:ea typeface="Arial"/>
                <a:cs typeface="Arial"/>
                <a:sym typeface="Arial"/>
              </a:defRPr>
            </a:lvl4pPr>
            <a:lvl5pPr indent="0" lvl="4" marL="0" algn="r">
              <a:spcBef>
                <a:spcPts val="0"/>
              </a:spcBef>
              <a:buNone/>
              <a:defRPr b="0" i="0" sz="1200" u="none" cap="none" strike="noStrike">
                <a:solidFill>
                  <a:schemeClr val="dk1"/>
                </a:solidFill>
                <a:latin typeface="Arial"/>
                <a:ea typeface="Arial"/>
                <a:cs typeface="Arial"/>
                <a:sym typeface="Arial"/>
              </a:defRPr>
            </a:lvl5pPr>
            <a:lvl6pPr indent="0" lvl="5" marL="0" algn="r">
              <a:spcBef>
                <a:spcPts val="0"/>
              </a:spcBef>
              <a:buNone/>
              <a:defRPr b="0" i="0" sz="1200" u="none" cap="none" strike="noStrike">
                <a:solidFill>
                  <a:schemeClr val="dk1"/>
                </a:solidFill>
                <a:latin typeface="Arial"/>
                <a:ea typeface="Arial"/>
                <a:cs typeface="Arial"/>
                <a:sym typeface="Arial"/>
              </a:defRPr>
            </a:lvl6pPr>
            <a:lvl7pPr indent="0" lvl="6" marL="0" algn="r">
              <a:spcBef>
                <a:spcPts val="0"/>
              </a:spcBef>
              <a:buNone/>
              <a:defRPr b="0" i="0" sz="1200" u="none" cap="none" strike="noStrike">
                <a:solidFill>
                  <a:schemeClr val="dk1"/>
                </a:solidFill>
                <a:latin typeface="Arial"/>
                <a:ea typeface="Arial"/>
                <a:cs typeface="Arial"/>
                <a:sym typeface="Arial"/>
              </a:defRPr>
            </a:lvl7pPr>
            <a:lvl8pPr indent="0" lvl="7" marL="0" algn="r">
              <a:spcBef>
                <a:spcPts val="0"/>
              </a:spcBef>
              <a:buNone/>
              <a:defRPr b="0" i="0" sz="1200" u="none" cap="none" strike="noStrike">
                <a:solidFill>
                  <a:schemeClr val="dk1"/>
                </a:solidFill>
                <a:latin typeface="Arial"/>
                <a:ea typeface="Arial"/>
                <a:cs typeface="Arial"/>
                <a:sym typeface="Arial"/>
              </a:defRPr>
            </a:lvl8pPr>
            <a:lvl9pPr indent="0" lvl="8" marL="0" algn="r">
              <a:spcBef>
                <a:spcPts val="0"/>
              </a:spcBef>
              <a:buNone/>
              <a:defRPr b="0" i="0" sz="1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21"/>
          <p:cNvSpPr/>
          <p:nvPr/>
        </p:nvSpPr>
        <p:spPr>
          <a:xfrm>
            <a:off x="0" y="0"/>
            <a:ext cx="12192000" cy="6858000"/>
          </a:xfrm>
          <a:prstGeom prst="rect">
            <a:avLst/>
          </a:prstGeom>
          <a:solidFill>
            <a:srgbClr val="01B4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1" name="Google Shape;61;p21"/>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1"/>
                </a:solidFill>
                <a:latin typeface="Arial"/>
                <a:ea typeface="Arial"/>
                <a:cs typeface="Arial"/>
                <a:sym typeface="Arial"/>
              </a:defRPr>
            </a:lvl1pPr>
            <a:lvl2pPr indent="0" lvl="1" marL="0" algn="r">
              <a:spcBef>
                <a:spcPts val="0"/>
              </a:spcBef>
              <a:buNone/>
              <a:defRPr b="0" i="0" sz="1200" u="none" cap="none" strike="noStrike">
                <a:solidFill>
                  <a:schemeClr val="lt1"/>
                </a:solidFill>
                <a:latin typeface="Arial"/>
                <a:ea typeface="Arial"/>
                <a:cs typeface="Arial"/>
                <a:sym typeface="Arial"/>
              </a:defRPr>
            </a:lvl2pPr>
            <a:lvl3pPr indent="0" lvl="2" marL="0" algn="r">
              <a:spcBef>
                <a:spcPts val="0"/>
              </a:spcBef>
              <a:buNone/>
              <a:defRPr b="0" i="0" sz="1200" u="none" cap="none" strike="noStrike">
                <a:solidFill>
                  <a:schemeClr val="lt1"/>
                </a:solidFill>
                <a:latin typeface="Arial"/>
                <a:ea typeface="Arial"/>
                <a:cs typeface="Arial"/>
                <a:sym typeface="Arial"/>
              </a:defRPr>
            </a:lvl3pPr>
            <a:lvl4pPr indent="0" lvl="3" marL="0" algn="r">
              <a:spcBef>
                <a:spcPts val="0"/>
              </a:spcBef>
              <a:buNone/>
              <a:defRPr b="0" i="0" sz="1200" u="none" cap="none" strike="noStrike">
                <a:solidFill>
                  <a:schemeClr val="lt1"/>
                </a:solidFill>
                <a:latin typeface="Arial"/>
                <a:ea typeface="Arial"/>
                <a:cs typeface="Arial"/>
                <a:sym typeface="Arial"/>
              </a:defRPr>
            </a:lvl4pPr>
            <a:lvl5pPr indent="0" lvl="4" marL="0" algn="r">
              <a:spcBef>
                <a:spcPts val="0"/>
              </a:spcBef>
              <a:buNone/>
              <a:defRPr b="0" i="0" sz="1200" u="none" cap="none" strike="noStrike">
                <a:solidFill>
                  <a:schemeClr val="lt1"/>
                </a:solidFill>
                <a:latin typeface="Arial"/>
                <a:ea typeface="Arial"/>
                <a:cs typeface="Arial"/>
                <a:sym typeface="Arial"/>
              </a:defRPr>
            </a:lvl5pPr>
            <a:lvl6pPr indent="0" lvl="5" marL="0" algn="r">
              <a:spcBef>
                <a:spcPts val="0"/>
              </a:spcBef>
              <a:buNone/>
              <a:defRPr b="0" i="0" sz="1200" u="none" cap="none" strike="noStrike">
                <a:solidFill>
                  <a:schemeClr val="lt1"/>
                </a:solidFill>
                <a:latin typeface="Arial"/>
                <a:ea typeface="Arial"/>
                <a:cs typeface="Arial"/>
                <a:sym typeface="Arial"/>
              </a:defRPr>
            </a:lvl6pPr>
            <a:lvl7pPr indent="0" lvl="6" marL="0" algn="r">
              <a:spcBef>
                <a:spcPts val="0"/>
              </a:spcBef>
              <a:buNone/>
              <a:defRPr b="0" i="0" sz="1200" u="none" cap="none" strike="noStrike">
                <a:solidFill>
                  <a:schemeClr val="lt1"/>
                </a:solidFill>
                <a:latin typeface="Arial"/>
                <a:ea typeface="Arial"/>
                <a:cs typeface="Arial"/>
                <a:sym typeface="Arial"/>
              </a:defRPr>
            </a:lvl7pPr>
            <a:lvl8pPr indent="0" lvl="7" marL="0" algn="r">
              <a:spcBef>
                <a:spcPts val="0"/>
              </a:spcBef>
              <a:buNone/>
              <a:defRPr b="0" i="0" sz="1200" u="none" cap="none" strike="noStrike">
                <a:solidFill>
                  <a:schemeClr val="lt1"/>
                </a:solidFill>
                <a:latin typeface="Arial"/>
                <a:ea typeface="Arial"/>
                <a:cs typeface="Arial"/>
                <a:sym typeface="Arial"/>
              </a:defRPr>
            </a:lvl8pPr>
            <a:lvl9pPr indent="0" lvl="8" marL="0" algn="r">
              <a:spcBef>
                <a:spcPts val="0"/>
              </a:spcBef>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62" name="Shape 62"/>
        <p:cNvGrpSpPr/>
        <p:nvPr/>
      </p:nvGrpSpPr>
      <p:grpSpPr>
        <a:xfrm>
          <a:off x="0" y="0"/>
          <a:ext cx="0" cy="0"/>
          <a:chOff x="0" y="0"/>
          <a:chExt cx="0" cy="0"/>
        </a:xfrm>
      </p:grpSpPr>
      <p:sp>
        <p:nvSpPr>
          <p:cNvPr id="63" name="Google Shape;63;p22"/>
          <p:cNvSpPr/>
          <p:nvPr/>
        </p:nvSpPr>
        <p:spPr>
          <a:xfrm>
            <a:off x="0" y="0"/>
            <a:ext cx="12192000" cy="6857999"/>
          </a:xfrm>
          <a:prstGeom prst="rect">
            <a:avLst/>
          </a:prstGeom>
          <a:solidFill>
            <a:srgbClr val="4859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4" name="Google Shape;64;p22"/>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1"/>
                </a:solidFill>
                <a:latin typeface="Arial"/>
                <a:ea typeface="Arial"/>
                <a:cs typeface="Arial"/>
                <a:sym typeface="Arial"/>
              </a:defRPr>
            </a:lvl1pPr>
            <a:lvl2pPr indent="0" lvl="1" marL="0" algn="r">
              <a:spcBef>
                <a:spcPts val="0"/>
              </a:spcBef>
              <a:buNone/>
              <a:defRPr b="0" i="0" sz="1200" u="none" cap="none" strike="noStrike">
                <a:solidFill>
                  <a:schemeClr val="lt1"/>
                </a:solidFill>
                <a:latin typeface="Arial"/>
                <a:ea typeface="Arial"/>
                <a:cs typeface="Arial"/>
                <a:sym typeface="Arial"/>
              </a:defRPr>
            </a:lvl2pPr>
            <a:lvl3pPr indent="0" lvl="2" marL="0" algn="r">
              <a:spcBef>
                <a:spcPts val="0"/>
              </a:spcBef>
              <a:buNone/>
              <a:defRPr b="0" i="0" sz="1200" u="none" cap="none" strike="noStrike">
                <a:solidFill>
                  <a:schemeClr val="lt1"/>
                </a:solidFill>
                <a:latin typeface="Arial"/>
                <a:ea typeface="Arial"/>
                <a:cs typeface="Arial"/>
                <a:sym typeface="Arial"/>
              </a:defRPr>
            </a:lvl3pPr>
            <a:lvl4pPr indent="0" lvl="3" marL="0" algn="r">
              <a:spcBef>
                <a:spcPts val="0"/>
              </a:spcBef>
              <a:buNone/>
              <a:defRPr b="0" i="0" sz="1200" u="none" cap="none" strike="noStrike">
                <a:solidFill>
                  <a:schemeClr val="lt1"/>
                </a:solidFill>
                <a:latin typeface="Arial"/>
                <a:ea typeface="Arial"/>
                <a:cs typeface="Arial"/>
                <a:sym typeface="Arial"/>
              </a:defRPr>
            </a:lvl4pPr>
            <a:lvl5pPr indent="0" lvl="4" marL="0" algn="r">
              <a:spcBef>
                <a:spcPts val="0"/>
              </a:spcBef>
              <a:buNone/>
              <a:defRPr b="0" i="0" sz="1200" u="none" cap="none" strike="noStrike">
                <a:solidFill>
                  <a:schemeClr val="lt1"/>
                </a:solidFill>
                <a:latin typeface="Arial"/>
                <a:ea typeface="Arial"/>
                <a:cs typeface="Arial"/>
                <a:sym typeface="Arial"/>
              </a:defRPr>
            </a:lvl5pPr>
            <a:lvl6pPr indent="0" lvl="5" marL="0" algn="r">
              <a:spcBef>
                <a:spcPts val="0"/>
              </a:spcBef>
              <a:buNone/>
              <a:defRPr b="0" i="0" sz="1200" u="none" cap="none" strike="noStrike">
                <a:solidFill>
                  <a:schemeClr val="lt1"/>
                </a:solidFill>
                <a:latin typeface="Arial"/>
                <a:ea typeface="Arial"/>
                <a:cs typeface="Arial"/>
                <a:sym typeface="Arial"/>
              </a:defRPr>
            </a:lvl6pPr>
            <a:lvl7pPr indent="0" lvl="6" marL="0" algn="r">
              <a:spcBef>
                <a:spcPts val="0"/>
              </a:spcBef>
              <a:buNone/>
              <a:defRPr b="0" i="0" sz="1200" u="none" cap="none" strike="noStrike">
                <a:solidFill>
                  <a:schemeClr val="lt1"/>
                </a:solidFill>
                <a:latin typeface="Arial"/>
                <a:ea typeface="Arial"/>
                <a:cs typeface="Arial"/>
                <a:sym typeface="Arial"/>
              </a:defRPr>
            </a:lvl7pPr>
            <a:lvl8pPr indent="0" lvl="7" marL="0" algn="r">
              <a:spcBef>
                <a:spcPts val="0"/>
              </a:spcBef>
              <a:buNone/>
              <a:defRPr b="0" i="0" sz="1200" u="none" cap="none" strike="noStrike">
                <a:solidFill>
                  <a:schemeClr val="lt1"/>
                </a:solidFill>
                <a:latin typeface="Arial"/>
                <a:ea typeface="Arial"/>
                <a:cs typeface="Arial"/>
                <a:sym typeface="Arial"/>
              </a:defRPr>
            </a:lvl8pPr>
            <a:lvl9pPr indent="0" lvl="8" marL="0" algn="r">
              <a:spcBef>
                <a:spcPts val="0"/>
              </a:spcBef>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65" name="Shape 65"/>
        <p:cNvGrpSpPr/>
        <p:nvPr/>
      </p:nvGrpSpPr>
      <p:grpSpPr>
        <a:xfrm>
          <a:off x="0" y="0"/>
          <a:ext cx="0" cy="0"/>
          <a:chOff x="0" y="0"/>
          <a:chExt cx="0" cy="0"/>
        </a:xfrm>
      </p:grpSpPr>
      <p:sp>
        <p:nvSpPr>
          <p:cNvPr id="66" name="Google Shape;66;p23"/>
          <p:cNvSpPr/>
          <p:nvPr>
            <p:ph idx="2" type="pic"/>
          </p:nvPr>
        </p:nvSpPr>
        <p:spPr>
          <a:xfrm>
            <a:off x="0" y="0"/>
            <a:ext cx="12192000" cy="6858000"/>
          </a:xfrm>
          <a:prstGeom prst="rect">
            <a:avLst/>
          </a:prstGeom>
          <a:noFill/>
          <a:ln>
            <a:noFill/>
          </a:ln>
        </p:spPr>
      </p:sp>
      <p:sp>
        <p:nvSpPr>
          <p:cNvPr id="67" name="Google Shape;67;p23"/>
          <p:cNvSpPr txBox="1"/>
          <p:nvPr>
            <p:ph idx="1" type="body"/>
          </p:nvPr>
        </p:nvSpPr>
        <p:spPr>
          <a:xfrm>
            <a:off x="0" y="0"/>
            <a:ext cx="12192000" cy="6858000"/>
          </a:xfrm>
          <a:prstGeom prst="rect">
            <a:avLst/>
          </a:prstGeom>
          <a:solidFill>
            <a:srgbClr val="48595D">
              <a:alpha val="69803"/>
            </a:srgbClr>
          </a:solidFill>
          <a:ln>
            <a:noFill/>
          </a:ln>
        </p:spPr>
        <p:txBody>
          <a:bodyPr anchorCtr="0" anchor="b" bIns="1371600" lIns="91425" spcFirstLastPara="1" rIns="91425" wrap="square" tIns="0">
            <a:noAutofit/>
          </a:bodyPr>
          <a:lstStyle>
            <a:lvl1pPr indent="-228600" lvl="0" marL="457200" algn="l">
              <a:lnSpc>
                <a:spcPct val="90000"/>
              </a:lnSpc>
              <a:spcBef>
                <a:spcPts val="1000"/>
              </a:spcBef>
              <a:spcAft>
                <a:spcPts val="0"/>
              </a:spcAft>
              <a:buClr>
                <a:schemeClr val="lt1"/>
              </a:buClr>
              <a:buSzPts val="6600"/>
              <a:buNone/>
              <a:defRPr b="1" sz="6600" cap="none">
                <a:solidFill>
                  <a:schemeClr val="lt1"/>
                </a:solidFill>
                <a:latin typeface="Arial"/>
                <a:ea typeface="Arial"/>
                <a:cs typeface="Arial"/>
                <a:sym typeface="Arial"/>
              </a:defRPr>
            </a:lvl1pPr>
            <a:lvl2pPr indent="-228600" lvl="1" marL="914400" algn="ctr">
              <a:lnSpc>
                <a:spcPct val="90000"/>
              </a:lnSpc>
              <a:spcBef>
                <a:spcPts val="500"/>
              </a:spcBef>
              <a:spcAft>
                <a:spcPts val="0"/>
              </a:spcAft>
              <a:buClr>
                <a:schemeClr val="lt1"/>
              </a:buClr>
              <a:buSzPts val="2000"/>
              <a:buNone/>
              <a:defRPr sz="2000">
                <a:solidFill>
                  <a:schemeClr val="lt1"/>
                </a:solidFill>
              </a:defRPr>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23"/>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496">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 name="Google Shape;11;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15" name="Google Shape;15;p14"/>
          <p:cNvGrpSpPr/>
          <p:nvPr/>
        </p:nvGrpSpPr>
        <p:grpSpPr>
          <a:xfrm>
            <a:off x="6366050" y="6984916"/>
            <a:ext cx="4987750" cy="451900"/>
            <a:chOff x="91018" y="6984916"/>
            <a:chExt cx="4987750" cy="451900"/>
          </a:xfrm>
        </p:grpSpPr>
        <p:grpSp>
          <p:nvGrpSpPr>
            <p:cNvPr id="16" name="Google Shape;16;p14"/>
            <p:cNvGrpSpPr/>
            <p:nvPr/>
          </p:nvGrpSpPr>
          <p:grpSpPr>
            <a:xfrm>
              <a:off x="1383401" y="6984916"/>
              <a:ext cx="3695367" cy="430863"/>
              <a:chOff x="1316510" y="6885708"/>
              <a:chExt cx="3695367" cy="430863"/>
            </a:xfrm>
          </p:grpSpPr>
          <p:sp>
            <p:nvSpPr>
              <p:cNvPr id="17" name="Google Shape;17;p14"/>
              <p:cNvSpPr/>
              <p:nvPr/>
            </p:nvSpPr>
            <p:spPr>
              <a:xfrm>
                <a:off x="1316510" y="6885708"/>
                <a:ext cx="893202" cy="202251"/>
              </a:xfrm>
              <a:prstGeom prst="rect">
                <a:avLst/>
              </a:prstGeom>
              <a:solidFill>
                <a:srgbClr val="17458F"/>
              </a:solid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700" u="none" cap="none" strike="noStrike">
                    <a:solidFill>
                      <a:schemeClr val="lt1"/>
                    </a:solidFill>
                    <a:latin typeface="Arial"/>
                    <a:ea typeface="Arial"/>
                    <a:cs typeface="Arial"/>
                    <a:sym typeface="Arial"/>
                  </a:rPr>
                  <a:t>Royal Blue</a:t>
                </a:r>
                <a:br>
                  <a:rPr b="0" i="0" lang="en-US" sz="700" u="none" cap="none" strike="noStrike">
                    <a:solidFill>
                      <a:schemeClr val="lt1"/>
                    </a:solidFill>
                    <a:latin typeface="Arial"/>
                    <a:ea typeface="Arial"/>
                    <a:cs typeface="Arial"/>
                    <a:sym typeface="Arial"/>
                  </a:rPr>
                </a:br>
                <a:r>
                  <a:rPr b="0" i="0" lang="en-US" sz="600" u="none" cap="none" strike="noStrike">
                    <a:solidFill>
                      <a:schemeClr val="lt1"/>
                    </a:solidFill>
                    <a:latin typeface="Arial"/>
                    <a:ea typeface="Arial"/>
                    <a:cs typeface="Arial"/>
                    <a:sym typeface="Arial"/>
                  </a:rPr>
                  <a:t>R23,G69,B143</a:t>
                </a:r>
                <a:endParaRPr b="0" i="0" sz="700" u="none" cap="none" strike="noStrike">
                  <a:solidFill>
                    <a:schemeClr val="lt1"/>
                  </a:solidFill>
                  <a:latin typeface="Arial"/>
                  <a:ea typeface="Arial"/>
                  <a:cs typeface="Arial"/>
                  <a:sym typeface="Arial"/>
                </a:endParaRPr>
              </a:p>
            </p:txBody>
          </p:sp>
          <p:sp>
            <p:nvSpPr>
              <p:cNvPr id="18" name="Google Shape;18;p14"/>
              <p:cNvSpPr/>
              <p:nvPr/>
            </p:nvSpPr>
            <p:spPr>
              <a:xfrm>
                <a:off x="2250565" y="6885708"/>
                <a:ext cx="893202" cy="202251"/>
              </a:xfrm>
              <a:prstGeom prst="rect">
                <a:avLst/>
              </a:prstGeom>
              <a:solidFill>
                <a:srgbClr val="005DAA"/>
              </a:solid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700" u="none" cap="none" strike="noStrike">
                    <a:solidFill>
                      <a:schemeClr val="lt1"/>
                    </a:solidFill>
                    <a:latin typeface="Arial"/>
                    <a:ea typeface="Arial"/>
                    <a:cs typeface="Arial"/>
                    <a:sym typeface="Arial"/>
                  </a:rPr>
                  <a:t>Azure</a:t>
                </a:r>
                <a:br>
                  <a:rPr b="0" i="0" lang="en-US" sz="600" u="none" cap="none" strike="noStrike">
                    <a:solidFill>
                      <a:schemeClr val="lt1"/>
                    </a:solidFill>
                    <a:latin typeface="Arial"/>
                    <a:ea typeface="Arial"/>
                    <a:cs typeface="Arial"/>
                    <a:sym typeface="Arial"/>
                  </a:rPr>
                </a:br>
                <a:r>
                  <a:rPr b="0" i="0" lang="en-US" sz="600" u="none" cap="none" strike="noStrike">
                    <a:solidFill>
                      <a:schemeClr val="lt1"/>
                    </a:solidFill>
                    <a:latin typeface="Arial"/>
                    <a:ea typeface="Arial"/>
                    <a:cs typeface="Arial"/>
                    <a:sym typeface="Arial"/>
                  </a:rPr>
                  <a:t>R0,G93,B170</a:t>
                </a:r>
                <a:endParaRPr/>
              </a:p>
            </p:txBody>
          </p:sp>
          <p:sp>
            <p:nvSpPr>
              <p:cNvPr id="19" name="Google Shape;19;p14"/>
              <p:cNvSpPr/>
              <p:nvPr/>
            </p:nvSpPr>
            <p:spPr>
              <a:xfrm>
                <a:off x="3184620" y="6885708"/>
                <a:ext cx="893202" cy="202251"/>
              </a:xfrm>
              <a:prstGeom prst="rect">
                <a:avLst/>
              </a:prstGeom>
              <a:solidFill>
                <a:srgbClr val="01B4E7"/>
              </a:solid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700" u="none" cap="none" strike="noStrike">
                    <a:solidFill>
                      <a:schemeClr val="dk1"/>
                    </a:solidFill>
                    <a:latin typeface="Arial"/>
                    <a:ea typeface="Arial"/>
                    <a:cs typeface="Arial"/>
                    <a:sym typeface="Arial"/>
                  </a:rPr>
                  <a:t>Sky Blue </a:t>
                </a:r>
                <a:br>
                  <a:rPr b="0" i="0" lang="en-US" sz="600" u="none" cap="none" strike="noStrike">
                    <a:solidFill>
                      <a:schemeClr val="dk1"/>
                    </a:solidFill>
                    <a:latin typeface="Arial"/>
                    <a:ea typeface="Arial"/>
                    <a:cs typeface="Arial"/>
                    <a:sym typeface="Arial"/>
                  </a:rPr>
                </a:br>
                <a:r>
                  <a:rPr b="0" i="0" lang="en-US" sz="600" u="none" cap="none" strike="noStrike">
                    <a:solidFill>
                      <a:schemeClr val="dk1"/>
                    </a:solidFill>
                    <a:latin typeface="Arial"/>
                    <a:ea typeface="Arial"/>
                    <a:cs typeface="Arial"/>
                    <a:sym typeface="Arial"/>
                  </a:rPr>
                  <a:t>R1,G180,B231</a:t>
                </a:r>
                <a:endParaRPr/>
              </a:p>
            </p:txBody>
          </p:sp>
          <p:sp>
            <p:nvSpPr>
              <p:cNvPr id="20" name="Google Shape;20;p14"/>
              <p:cNvSpPr/>
              <p:nvPr/>
            </p:nvSpPr>
            <p:spPr>
              <a:xfrm>
                <a:off x="3184620" y="7114320"/>
                <a:ext cx="893202" cy="202251"/>
              </a:xfrm>
              <a:prstGeom prst="rect">
                <a:avLst/>
              </a:prstGeom>
              <a:solidFill>
                <a:srgbClr val="872175"/>
              </a:solid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700" u="none" cap="none" strike="noStrike">
                    <a:solidFill>
                      <a:schemeClr val="lt1"/>
                    </a:solidFill>
                    <a:latin typeface="Arial"/>
                    <a:ea typeface="Arial"/>
                    <a:cs typeface="Arial"/>
                    <a:sym typeface="Arial"/>
                  </a:rPr>
                  <a:t>Violet</a:t>
                </a:r>
                <a:br>
                  <a:rPr b="0" i="0" lang="en-US" sz="600" u="none" cap="none" strike="noStrike">
                    <a:solidFill>
                      <a:schemeClr val="lt1"/>
                    </a:solidFill>
                    <a:latin typeface="Arial"/>
                    <a:ea typeface="Arial"/>
                    <a:cs typeface="Arial"/>
                    <a:sym typeface="Arial"/>
                  </a:rPr>
                </a:br>
                <a:r>
                  <a:rPr b="0" i="0" lang="en-US" sz="600" u="none" cap="none" strike="noStrike">
                    <a:solidFill>
                      <a:schemeClr val="lt1"/>
                    </a:solidFill>
                    <a:latin typeface="Arial"/>
                    <a:ea typeface="Arial"/>
                    <a:cs typeface="Arial"/>
                    <a:sym typeface="Arial"/>
                  </a:rPr>
                  <a:t>R135,G33,B117</a:t>
                </a:r>
                <a:endParaRPr/>
              </a:p>
            </p:txBody>
          </p:sp>
          <p:sp>
            <p:nvSpPr>
              <p:cNvPr id="21" name="Google Shape;21;p14"/>
              <p:cNvSpPr/>
              <p:nvPr/>
            </p:nvSpPr>
            <p:spPr>
              <a:xfrm>
                <a:off x="4118675" y="7114320"/>
                <a:ext cx="893202" cy="202251"/>
              </a:xfrm>
              <a:prstGeom prst="rect">
                <a:avLst/>
              </a:prstGeom>
              <a:solidFill>
                <a:srgbClr val="FF76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700" u="none" cap="none" strike="noStrike">
                    <a:solidFill>
                      <a:schemeClr val="lt1"/>
                    </a:solidFill>
                    <a:latin typeface="Arial"/>
                    <a:ea typeface="Arial"/>
                    <a:cs typeface="Arial"/>
                    <a:sym typeface="Arial"/>
                  </a:rPr>
                  <a:t>Orange</a:t>
                </a:r>
                <a:br>
                  <a:rPr b="0" i="0" lang="en-US" sz="600" u="none" cap="none" strike="noStrike">
                    <a:solidFill>
                      <a:schemeClr val="lt1"/>
                    </a:solidFill>
                    <a:latin typeface="Arial"/>
                    <a:ea typeface="Arial"/>
                    <a:cs typeface="Arial"/>
                    <a:sym typeface="Arial"/>
                  </a:rPr>
                </a:br>
                <a:r>
                  <a:rPr b="0" i="0" lang="en-US" sz="600" u="none" cap="none" strike="noStrike">
                    <a:solidFill>
                      <a:schemeClr val="lt1"/>
                    </a:solidFill>
                    <a:latin typeface="Arial"/>
                    <a:ea typeface="Arial"/>
                    <a:cs typeface="Arial"/>
                    <a:sym typeface="Arial"/>
                  </a:rPr>
                  <a:t>R255,G118,B0</a:t>
                </a:r>
                <a:endParaRPr/>
              </a:p>
            </p:txBody>
          </p:sp>
          <p:sp>
            <p:nvSpPr>
              <p:cNvPr id="22" name="Google Shape;22;p14"/>
              <p:cNvSpPr/>
              <p:nvPr/>
            </p:nvSpPr>
            <p:spPr>
              <a:xfrm>
                <a:off x="4118675" y="6885708"/>
                <a:ext cx="893202" cy="202251"/>
              </a:xfrm>
              <a:prstGeom prst="rect">
                <a:avLst/>
              </a:prstGeom>
              <a:solidFill>
                <a:srgbClr val="F7A81B"/>
              </a:solid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700" u="none" cap="none" strike="noStrike">
                    <a:solidFill>
                      <a:schemeClr val="dk1"/>
                    </a:solidFill>
                    <a:latin typeface="Arial"/>
                    <a:ea typeface="Arial"/>
                    <a:cs typeface="Arial"/>
                    <a:sym typeface="Arial"/>
                  </a:rPr>
                  <a:t>Gold</a:t>
                </a:r>
                <a:br>
                  <a:rPr b="0" i="0" lang="en-US" sz="600" u="none" cap="none" strike="noStrike">
                    <a:solidFill>
                      <a:schemeClr val="dk1"/>
                    </a:solidFill>
                    <a:latin typeface="Arial"/>
                    <a:ea typeface="Arial"/>
                    <a:cs typeface="Arial"/>
                    <a:sym typeface="Arial"/>
                  </a:rPr>
                </a:br>
                <a:r>
                  <a:rPr b="0" i="0" lang="en-US" sz="600" u="none" cap="none" strike="noStrike">
                    <a:solidFill>
                      <a:schemeClr val="dk1"/>
                    </a:solidFill>
                    <a:latin typeface="Arial"/>
                    <a:ea typeface="Arial"/>
                    <a:cs typeface="Arial"/>
                    <a:sym typeface="Arial"/>
                  </a:rPr>
                  <a:t>R247,G168,B27</a:t>
                </a:r>
                <a:endParaRPr/>
              </a:p>
            </p:txBody>
          </p:sp>
          <p:sp>
            <p:nvSpPr>
              <p:cNvPr id="23" name="Google Shape;23;p14"/>
              <p:cNvSpPr/>
              <p:nvPr/>
            </p:nvSpPr>
            <p:spPr>
              <a:xfrm>
                <a:off x="1316510" y="7114320"/>
                <a:ext cx="893202" cy="202251"/>
              </a:xfrm>
              <a:prstGeom prst="rect">
                <a:avLst/>
              </a:prstGeom>
              <a:solidFill>
                <a:srgbClr val="D91B5C"/>
              </a:solid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700" u="none" cap="none" strike="noStrike">
                    <a:solidFill>
                      <a:schemeClr val="lt1"/>
                    </a:solidFill>
                    <a:latin typeface="Arial"/>
                    <a:ea typeface="Arial"/>
                    <a:cs typeface="Arial"/>
                    <a:sym typeface="Arial"/>
                  </a:rPr>
                  <a:t>Cranberry</a:t>
                </a:r>
                <a:br>
                  <a:rPr b="0" i="0" lang="en-US" sz="600" u="none" cap="none" strike="noStrike">
                    <a:solidFill>
                      <a:schemeClr val="lt1"/>
                    </a:solidFill>
                    <a:latin typeface="Arial"/>
                    <a:ea typeface="Arial"/>
                    <a:cs typeface="Arial"/>
                    <a:sym typeface="Arial"/>
                  </a:rPr>
                </a:br>
                <a:r>
                  <a:rPr b="0" i="0" lang="en-US" sz="600" u="none" cap="none" strike="noStrike">
                    <a:solidFill>
                      <a:schemeClr val="lt1"/>
                    </a:solidFill>
                    <a:latin typeface="Arial"/>
                    <a:ea typeface="Arial"/>
                    <a:cs typeface="Arial"/>
                    <a:sym typeface="Arial"/>
                  </a:rPr>
                  <a:t>R217,G27, B92</a:t>
                </a:r>
                <a:endParaRPr/>
              </a:p>
            </p:txBody>
          </p:sp>
          <p:sp>
            <p:nvSpPr>
              <p:cNvPr id="24" name="Google Shape;24;p14"/>
              <p:cNvSpPr/>
              <p:nvPr/>
            </p:nvSpPr>
            <p:spPr>
              <a:xfrm>
                <a:off x="2250565" y="7114320"/>
                <a:ext cx="893202" cy="202251"/>
              </a:xfrm>
              <a:prstGeom prst="rect">
                <a:avLst/>
              </a:prstGeom>
              <a:solidFill>
                <a:srgbClr val="009999"/>
              </a:solid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700" u="none" cap="none" strike="noStrike">
                    <a:solidFill>
                      <a:schemeClr val="lt1"/>
                    </a:solidFill>
                    <a:latin typeface="Arial"/>
                    <a:ea typeface="Arial"/>
                    <a:cs typeface="Arial"/>
                    <a:sym typeface="Arial"/>
                  </a:rPr>
                  <a:t>Turquoise</a:t>
                </a:r>
                <a:br>
                  <a:rPr b="0" i="0" lang="en-US" sz="600" u="none" cap="none" strike="noStrike">
                    <a:solidFill>
                      <a:schemeClr val="lt1"/>
                    </a:solidFill>
                    <a:latin typeface="Arial"/>
                    <a:ea typeface="Arial"/>
                    <a:cs typeface="Arial"/>
                    <a:sym typeface="Arial"/>
                  </a:rPr>
                </a:br>
                <a:r>
                  <a:rPr b="0" i="0" lang="en-US" sz="600" u="none" cap="none" strike="noStrike">
                    <a:solidFill>
                      <a:schemeClr val="lt1"/>
                    </a:solidFill>
                    <a:latin typeface="Arial"/>
                    <a:ea typeface="Arial"/>
                    <a:cs typeface="Arial"/>
                    <a:sym typeface="Arial"/>
                  </a:rPr>
                  <a:t>R0,G153,B153</a:t>
                </a:r>
                <a:endParaRPr/>
              </a:p>
            </p:txBody>
          </p:sp>
        </p:grpSp>
        <p:sp>
          <p:nvSpPr>
            <p:cNvPr id="25" name="Google Shape;25;p14"/>
            <p:cNvSpPr txBox="1"/>
            <p:nvPr/>
          </p:nvSpPr>
          <p:spPr>
            <a:xfrm>
              <a:off x="91018" y="6984916"/>
              <a:ext cx="1258357" cy="215444"/>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i="0" lang="en-US" sz="800" u="none" cap="none" strike="noStrike">
                  <a:solidFill>
                    <a:schemeClr val="dk1"/>
                  </a:solidFill>
                  <a:latin typeface="Arial"/>
                  <a:ea typeface="Arial"/>
                  <a:cs typeface="Arial"/>
                  <a:sym typeface="Arial"/>
                </a:rPr>
                <a:t>Rotary Leadership Colors</a:t>
              </a:r>
              <a:endParaRPr/>
            </a:p>
          </p:txBody>
        </p:sp>
        <p:sp>
          <p:nvSpPr>
            <p:cNvPr id="26" name="Google Shape;26;p14"/>
            <p:cNvSpPr txBox="1"/>
            <p:nvPr/>
          </p:nvSpPr>
          <p:spPr>
            <a:xfrm>
              <a:off x="462185" y="7221372"/>
              <a:ext cx="881652" cy="215444"/>
            </a:xfrm>
            <a:prstGeom prst="rect">
              <a:avLst/>
            </a:prstGeom>
            <a:noFill/>
            <a:ln>
              <a:noFill/>
            </a:ln>
          </p:spPr>
          <p:txBody>
            <a:bodyPr anchorCtr="0" anchor="t" bIns="45700" lIns="0" spcFirstLastPara="1" rIns="0" wrap="square" tIns="45700">
              <a:spAutoFit/>
            </a:bodyPr>
            <a:lstStyle/>
            <a:p>
              <a:pPr indent="0" lvl="0" marL="0" marR="0" rtl="0" algn="r">
                <a:spcBef>
                  <a:spcPts val="0"/>
                </a:spcBef>
                <a:spcAft>
                  <a:spcPts val="0"/>
                </a:spcAft>
                <a:buNone/>
              </a:pPr>
              <a:r>
                <a:rPr b="1" i="0" lang="en-US" sz="800" u="none" cap="none" strike="noStrike">
                  <a:solidFill>
                    <a:srgbClr val="595959"/>
                  </a:solidFill>
                  <a:latin typeface="Arial"/>
                  <a:ea typeface="Arial"/>
                  <a:cs typeface="Arial"/>
                  <a:sym typeface="Arial"/>
                </a:rPr>
                <a:t>Secondary Colors</a:t>
              </a:r>
              <a:endParaRPr/>
            </a:p>
          </p:txBody>
        </p: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4.png"/><Relationship Id="rId5" Type="http://schemas.openxmlformats.org/officeDocument/2006/relationships/image" Target="../media/image6.jpg"/><Relationship Id="rId6" Type="http://schemas.openxmlformats.org/officeDocument/2006/relationships/image" Target="../media/image13.png"/><Relationship Id="rId7" Type="http://schemas.openxmlformats.org/officeDocument/2006/relationships/image" Target="../media/image15.png"/><Relationship Id="rId8"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hyperlink" Target="mailto:D6000CSG@gmail.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hyperlink" Target="mailto:D6000CSG@g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www.rotary6000.org/" TargetMode="External"/><Relationship Id="rId4" Type="http://schemas.openxmlformats.org/officeDocument/2006/relationships/hyperlink" Target="https://clubrunner.blob.core.windows.net/00000050027/en-ca/files/sitepage/community-service-grants/district-grant-rules-scoring-mou-2024-2025/D6000-District-Grant-Rules-Scoring-MOU-2024-2025.pdf" TargetMode="External"/><Relationship Id="rId5" Type="http://schemas.openxmlformats.org/officeDocument/2006/relationships/hyperlink" Target="https://clubrunner.blob.core.windows.net/00000050027/en-ca/files/sitepage/community-service-grants/steps-to-get-to-grant-portal/Grant-Users-Steps-to-find-D6000-Grant-Portal-for-Community-Service-Grant.pdf" TargetMode="External"/><Relationship Id="rId6" Type="http://schemas.openxmlformats.org/officeDocument/2006/relationships/image" Target="../media/image4.png"/><Relationship Id="rId7" Type="http://schemas.openxmlformats.org/officeDocument/2006/relationships/hyperlink" Target="mailto:D6000CSG@gmail.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www.brandcenter.rotary.or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48" name="Google Shape;148;p1"/>
          <p:cNvSpPr/>
          <p:nvPr/>
        </p:nvSpPr>
        <p:spPr>
          <a:xfrm>
            <a:off x="0" y="-1"/>
            <a:ext cx="6208641" cy="6858000"/>
          </a:xfrm>
          <a:custGeom>
            <a:rect b="b" l="l" r="r" t="t"/>
            <a:pathLst>
              <a:path extrusionOk="0" h="6858000" w="6208641">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88900" rotWithShape="0" algn="l"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9" name="Google Shape;149;p1"/>
          <p:cNvSpPr/>
          <p:nvPr/>
        </p:nvSpPr>
        <p:spPr>
          <a:xfrm>
            <a:off x="0" y="0"/>
            <a:ext cx="6203325" cy="6858000"/>
          </a:xfrm>
          <a:custGeom>
            <a:rect b="b" l="l" r="r" t="t"/>
            <a:pathLst>
              <a:path extrusionOk="0" h="6858000" w="6203325">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 name="Google Shape;150;p1"/>
          <p:cNvSpPr txBox="1"/>
          <p:nvPr>
            <p:ph type="title"/>
          </p:nvPr>
        </p:nvSpPr>
        <p:spPr>
          <a:xfrm>
            <a:off x="489098" y="1106034"/>
            <a:ext cx="5019074"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400"/>
              <a:buFont typeface="Arial"/>
              <a:buNone/>
            </a:pPr>
            <a:r>
              <a:rPr b="1" lang="en-US" sz="3400">
                <a:solidFill>
                  <a:schemeClr val="dk1"/>
                </a:solidFill>
                <a:latin typeface="Arial"/>
                <a:ea typeface="Arial"/>
                <a:cs typeface="Arial"/>
                <a:sym typeface="Arial"/>
              </a:rPr>
              <a:t>DISTRICT 6000</a:t>
            </a:r>
            <a:br>
              <a:rPr b="1" lang="en-US" sz="3400">
                <a:solidFill>
                  <a:schemeClr val="dk1"/>
                </a:solidFill>
                <a:latin typeface="Arial"/>
                <a:ea typeface="Arial"/>
                <a:cs typeface="Arial"/>
                <a:sym typeface="Arial"/>
              </a:rPr>
            </a:br>
            <a:r>
              <a:rPr b="1" lang="en-US" sz="3400">
                <a:solidFill>
                  <a:schemeClr val="dk1"/>
                </a:solidFill>
                <a:latin typeface="Arial"/>
                <a:ea typeface="Arial"/>
                <a:cs typeface="Arial"/>
                <a:sym typeface="Arial"/>
              </a:rPr>
              <a:t>COMMUNITY SERVICE</a:t>
            </a:r>
            <a:br>
              <a:rPr b="1" lang="en-US" sz="3400">
                <a:solidFill>
                  <a:schemeClr val="dk1"/>
                </a:solidFill>
                <a:latin typeface="Arial"/>
                <a:ea typeface="Arial"/>
                <a:cs typeface="Arial"/>
                <a:sym typeface="Arial"/>
              </a:rPr>
            </a:br>
            <a:r>
              <a:rPr b="1" lang="en-US" sz="3400">
                <a:solidFill>
                  <a:schemeClr val="dk1"/>
                </a:solidFill>
                <a:latin typeface="Arial"/>
                <a:ea typeface="Arial"/>
                <a:cs typeface="Arial"/>
                <a:sym typeface="Arial"/>
              </a:rPr>
              <a:t>GRANT MANAGEMENT LEARNING SEMINAR</a:t>
            </a:r>
            <a:endParaRPr sz="3400">
              <a:solidFill>
                <a:schemeClr val="dk1"/>
              </a:solidFill>
              <a:latin typeface="Arial"/>
              <a:ea typeface="Arial"/>
              <a:cs typeface="Arial"/>
              <a:sym typeface="Arial"/>
            </a:endParaRPr>
          </a:p>
        </p:txBody>
      </p:sp>
      <p:sp>
        <p:nvSpPr>
          <p:cNvPr id="151" name="Google Shape;151;p1"/>
          <p:cNvSpPr txBox="1"/>
          <p:nvPr>
            <p:ph idx="1" type="subTitle"/>
          </p:nvPr>
        </p:nvSpPr>
        <p:spPr>
          <a:xfrm>
            <a:off x="247061" y="4852493"/>
            <a:ext cx="5709201" cy="1208141"/>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81250"/>
              <a:buNone/>
            </a:pPr>
            <a:r>
              <a:t/>
            </a:r>
            <a:endParaRPr/>
          </a:p>
          <a:p>
            <a:pPr indent="0" lvl="0" marL="0" rtl="0" algn="l">
              <a:lnSpc>
                <a:spcPct val="90000"/>
              </a:lnSpc>
              <a:spcBef>
                <a:spcPts val="1000"/>
              </a:spcBef>
              <a:spcAft>
                <a:spcPts val="0"/>
              </a:spcAft>
              <a:buClr>
                <a:schemeClr val="dk1"/>
              </a:buClr>
              <a:buSzPct val="100000"/>
              <a:buNone/>
            </a:pPr>
            <a:r>
              <a:rPr lang="en-US" sz="2600">
                <a:solidFill>
                  <a:schemeClr val="dk1"/>
                </a:solidFill>
              </a:rPr>
              <a:t>March 28,2026 – West Des Moines</a:t>
            </a:r>
            <a:endParaRPr/>
          </a:p>
          <a:p>
            <a:pPr indent="0" lvl="0" marL="0" rtl="0" algn="l">
              <a:lnSpc>
                <a:spcPct val="90000"/>
              </a:lnSpc>
              <a:spcBef>
                <a:spcPts val="1000"/>
              </a:spcBef>
              <a:spcAft>
                <a:spcPts val="0"/>
              </a:spcAft>
              <a:buClr>
                <a:srgbClr val="005DAA"/>
              </a:buClr>
              <a:buSzPct val="100000"/>
              <a:buNone/>
            </a:pPr>
            <a:r>
              <a:t/>
            </a:r>
            <a:endParaRPr sz="2600">
              <a:solidFill>
                <a:schemeClr val="dk1"/>
              </a:solidFill>
            </a:endParaRPr>
          </a:p>
        </p:txBody>
      </p:sp>
      <p:sp>
        <p:nvSpPr>
          <p:cNvPr id="152" name="Google Shape;152;p1"/>
          <p:cNvSpPr/>
          <p:nvPr/>
        </p:nvSpPr>
        <p:spPr>
          <a:xfrm rot="5400000">
            <a:off x="767989"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53" name="Google Shape;153;p1"/>
          <p:cNvSpPr/>
          <p:nvPr/>
        </p:nvSpPr>
        <p:spPr>
          <a:xfrm>
            <a:off x="489098" y="4546920"/>
            <a:ext cx="5019074"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Image result for rotary foundation logo" id="154" name="Google Shape;154;p1"/>
          <p:cNvPicPr preferRelativeResize="0"/>
          <p:nvPr/>
        </p:nvPicPr>
        <p:blipFill rotWithShape="1">
          <a:blip r:embed="rId3">
            <a:alphaModFix/>
          </a:blip>
          <a:srcRect b="0" l="0" r="0" t="0"/>
          <a:stretch/>
        </p:blipFill>
        <p:spPr>
          <a:xfrm>
            <a:off x="6994071" y="3885966"/>
            <a:ext cx="4708833" cy="2071885"/>
          </a:xfrm>
          <a:prstGeom prst="rect">
            <a:avLst/>
          </a:prstGeom>
          <a:noFill/>
          <a:ln>
            <a:noFill/>
          </a:ln>
        </p:spPr>
      </p:pic>
      <p:sp>
        <p:nvSpPr>
          <p:cNvPr id="155" name="Google Shape;155;p1"/>
          <p:cNvSpPr txBox="1"/>
          <p:nvPr/>
        </p:nvSpPr>
        <p:spPr>
          <a:xfrm>
            <a:off x="101823" y="6960359"/>
            <a:ext cx="5329985" cy="987620"/>
          </a:xfrm>
          <a:prstGeom prst="rect">
            <a:avLst/>
          </a:prstGeom>
          <a:noFill/>
          <a:ln>
            <a:noFill/>
          </a:ln>
        </p:spPr>
        <p:txBody>
          <a:bodyPr anchorCtr="0" anchor="t" bIns="0" lIns="91425" spcFirstLastPara="1" rIns="91425" wrap="square" tIns="0">
            <a:noAutofit/>
          </a:bodyPr>
          <a:lstStyle/>
          <a:p>
            <a:pPr indent="0" lvl="0" marL="0" marR="0" rtl="0" algn="l">
              <a:spcBef>
                <a:spcPts val="0"/>
              </a:spcBef>
              <a:spcAft>
                <a:spcPts val="0"/>
              </a:spcAft>
              <a:buNone/>
            </a:pPr>
            <a:r>
              <a:rPr b="1" i="0" lang="en-US" sz="3600" u="none" cap="none" strike="noStrike">
                <a:solidFill>
                  <a:srgbClr val="DA1A5A"/>
                </a:solidFill>
                <a:latin typeface="Arial"/>
                <a:ea typeface="Arial"/>
                <a:cs typeface="Arial"/>
                <a:sym typeface="Arial"/>
              </a:rPr>
              <a:t>Title Page Option</a:t>
            </a:r>
            <a:endParaRPr b="1" i="0" sz="3600" u="none" cap="none" strike="noStrike">
              <a:solidFill>
                <a:srgbClr val="DA1A5A"/>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9"/>
          <p:cNvSpPr txBox="1"/>
          <p:nvPr>
            <p:ph type="title"/>
          </p:nvPr>
        </p:nvSpPr>
        <p:spPr>
          <a:xfrm>
            <a:off x="381000" y="1"/>
            <a:ext cx="11506200" cy="1540042"/>
          </a:xfrm>
          <a:prstGeom prst="rect">
            <a:avLst/>
          </a:prstGeom>
          <a:noFill/>
          <a:ln>
            <a:noFill/>
          </a:ln>
        </p:spPr>
        <p:txBody>
          <a:bodyPr anchorCtr="0" anchor="b" bIns="91425" lIns="91425" spcFirstLastPara="1" rIns="91425" wrap="square" tIns="0">
            <a:normAutofit/>
          </a:bodyPr>
          <a:lstStyle/>
          <a:p>
            <a:pPr indent="0" lvl="0" marL="0" rtl="0" algn="l">
              <a:lnSpc>
                <a:spcPct val="90000"/>
              </a:lnSpc>
              <a:spcBef>
                <a:spcPts val="0"/>
              </a:spcBef>
              <a:spcAft>
                <a:spcPts val="0"/>
              </a:spcAft>
              <a:buClr>
                <a:srgbClr val="48595D"/>
              </a:buClr>
              <a:buSzPts val="4400"/>
              <a:buFont typeface="Arial"/>
              <a:buNone/>
            </a:pPr>
            <a:r>
              <a:rPr b="1" lang="en-US"/>
              <a:t>D6000 </a:t>
            </a:r>
            <a:r>
              <a:rPr b="1" lang="en-US" sz="2800">
                <a:latin typeface="Arial Rounded"/>
                <a:ea typeface="Arial Rounded"/>
                <a:cs typeface="Arial Rounded"/>
                <a:sym typeface="Arial Rounded"/>
              </a:rPr>
              <a:t>COMMUNITY GRANT PROGRAM SCORE BREAKDOWN</a:t>
            </a:r>
            <a:r>
              <a:rPr b="1" lang="en-US" sz="1800">
                <a:latin typeface="Arial Rounded"/>
                <a:ea typeface="Arial Rounded"/>
                <a:cs typeface="Arial Rounded"/>
                <a:sym typeface="Arial Rounded"/>
              </a:rPr>
              <a:t>	</a:t>
            </a:r>
            <a:r>
              <a:rPr lang="en-US"/>
              <a:t> </a:t>
            </a:r>
            <a:endParaRPr/>
          </a:p>
        </p:txBody>
      </p:sp>
      <p:sp>
        <p:nvSpPr>
          <p:cNvPr id="264" name="Google Shape;264;p9"/>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265" name="Google Shape;265;p9"/>
          <p:cNvGrpSpPr/>
          <p:nvPr/>
        </p:nvGrpSpPr>
        <p:grpSpPr>
          <a:xfrm>
            <a:off x="1" y="1659421"/>
            <a:ext cx="12191997" cy="5194768"/>
            <a:chOff x="1" y="3809"/>
            <a:chExt cx="12191997" cy="5194768"/>
          </a:xfrm>
        </p:grpSpPr>
        <p:sp>
          <p:nvSpPr>
            <p:cNvPr id="266" name="Google Shape;266;p9"/>
            <p:cNvSpPr/>
            <p:nvPr/>
          </p:nvSpPr>
          <p:spPr>
            <a:xfrm rot="5400000">
              <a:off x="-410754" y="414564"/>
              <a:ext cx="2738366" cy="1916856"/>
            </a:xfrm>
            <a:prstGeom prst="chevron">
              <a:avLst>
                <a:gd fmla="val 50000" name="adj"/>
              </a:avLst>
            </a:prstGeom>
            <a:solidFill>
              <a:srgbClr val="14448F"/>
            </a:solidFill>
            <a:ln cap="flat" cmpd="sng" w="12700">
              <a:solidFill>
                <a:srgbClr val="14448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9"/>
            <p:cNvSpPr txBox="1"/>
            <p:nvPr/>
          </p:nvSpPr>
          <p:spPr>
            <a:xfrm>
              <a:off x="1" y="962237"/>
              <a:ext cx="1916856" cy="82151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Club Engagement (1 – 20 points)	</a:t>
              </a:r>
              <a:endParaRPr b="0" i="0" sz="1400" u="none" cap="none" strike="noStrike">
                <a:solidFill>
                  <a:schemeClr val="lt1"/>
                </a:solidFill>
                <a:latin typeface="Arial"/>
                <a:ea typeface="Arial"/>
                <a:cs typeface="Arial"/>
                <a:sym typeface="Arial"/>
              </a:endParaRPr>
            </a:p>
          </p:txBody>
        </p:sp>
        <p:sp>
          <p:nvSpPr>
            <p:cNvPr id="268" name="Google Shape;268;p9"/>
            <p:cNvSpPr/>
            <p:nvPr/>
          </p:nvSpPr>
          <p:spPr>
            <a:xfrm rot="5400000">
              <a:off x="6164458" y="-4243792"/>
              <a:ext cx="1779938" cy="10275142"/>
            </a:xfrm>
            <a:prstGeom prst="round2SameRect">
              <a:avLst>
                <a:gd fmla="val 16667" name="adj1"/>
                <a:gd fmla="val 0" name="adj2"/>
              </a:avLst>
            </a:prstGeom>
            <a:solidFill>
              <a:schemeClr val="lt1">
                <a:alpha val="89803"/>
              </a:schemeClr>
            </a:solidFill>
            <a:ln cap="flat" cmpd="sng" w="12700">
              <a:solidFill>
                <a:srgbClr val="14448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9"/>
            <p:cNvSpPr txBox="1"/>
            <p:nvPr/>
          </p:nvSpPr>
          <p:spPr>
            <a:xfrm>
              <a:off x="1916857" y="90698"/>
              <a:ext cx="10188253" cy="1606160"/>
            </a:xfrm>
            <a:prstGeom prst="rect">
              <a:avLst/>
            </a:prstGeom>
            <a:noFill/>
            <a:ln>
              <a:noFill/>
            </a:ln>
          </p:spPr>
          <p:txBody>
            <a:bodyPr anchorCtr="0" anchor="ctr" bIns="7600" lIns="85325" spcFirstLastPara="1" rIns="7600" wrap="square" tIns="7600">
              <a:noAutofit/>
            </a:bodyPr>
            <a:lstStyle/>
            <a:p>
              <a:pPr indent="-114300" lvl="1" marL="114300" marR="0" rtl="0" algn="l">
                <a:lnSpc>
                  <a:spcPct val="90000"/>
                </a:lnSpc>
                <a:spcBef>
                  <a:spcPts val="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Monetary Contribution / Member Engagement (includes sweat equity)        					</a:t>
              </a:r>
              <a:endParaRPr b="0" i="0" sz="1200" u="none" cap="none" strike="noStrike">
                <a:solidFill>
                  <a:schemeClr val="dk1"/>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Two categories provide the club with credit for projects whereby there is not a potential for member involvement while also providing credit for a club that contributes through member participation for community awareness.</a:t>
              </a:r>
              <a:endParaRPr b="0" i="0" sz="1200" u="none" cap="none" strike="noStrike">
                <a:solidFill>
                  <a:schemeClr val="dk1"/>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Encourage Club Members to get involved in the project through sweat equity. By getting Club Members involved, it can generate excitement and buy in among Club Members. </a:t>
              </a:r>
              <a:endParaRPr b="0" i="0" sz="1200" u="none" cap="none" strike="noStrike">
                <a:solidFill>
                  <a:schemeClr val="dk1"/>
                </a:solidFill>
                <a:latin typeface="Arial"/>
                <a:ea typeface="Arial"/>
                <a:cs typeface="Arial"/>
                <a:sym typeface="Arial"/>
              </a:endParaRPr>
            </a:p>
          </p:txBody>
        </p:sp>
        <p:sp>
          <p:nvSpPr>
            <p:cNvPr id="270" name="Google Shape;270;p9"/>
            <p:cNvSpPr/>
            <p:nvPr/>
          </p:nvSpPr>
          <p:spPr>
            <a:xfrm rot="5400000">
              <a:off x="-410754" y="2870966"/>
              <a:ext cx="2738366" cy="1916856"/>
            </a:xfrm>
            <a:prstGeom prst="chevron">
              <a:avLst>
                <a:gd fmla="val 50000" name="adj"/>
              </a:avLst>
            </a:prstGeom>
            <a:solidFill>
              <a:srgbClr val="14448F"/>
            </a:solidFill>
            <a:ln cap="flat" cmpd="sng" w="12700">
              <a:solidFill>
                <a:srgbClr val="14448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
            <p:cNvSpPr txBox="1"/>
            <p:nvPr/>
          </p:nvSpPr>
          <p:spPr>
            <a:xfrm>
              <a:off x="1" y="3418639"/>
              <a:ext cx="1916856" cy="82151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Club Support to TRF Annual Fund (1 – 30 points)            </a:t>
              </a:r>
              <a:endParaRPr b="0" i="0" sz="1400" u="none" cap="none" strike="noStrike">
                <a:solidFill>
                  <a:schemeClr val="lt1"/>
                </a:solidFill>
                <a:latin typeface="Arial"/>
                <a:ea typeface="Arial"/>
                <a:cs typeface="Arial"/>
                <a:sym typeface="Arial"/>
              </a:endParaRPr>
            </a:p>
          </p:txBody>
        </p:sp>
        <p:sp>
          <p:nvSpPr>
            <p:cNvPr id="272" name="Google Shape;272;p9"/>
            <p:cNvSpPr/>
            <p:nvPr/>
          </p:nvSpPr>
          <p:spPr>
            <a:xfrm rot="5400000">
              <a:off x="6164458" y="-1787390"/>
              <a:ext cx="1779938" cy="10275142"/>
            </a:xfrm>
            <a:prstGeom prst="round2SameRect">
              <a:avLst>
                <a:gd fmla="val 16667" name="adj1"/>
                <a:gd fmla="val 0" name="adj2"/>
              </a:avLst>
            </a:prstGeom>
            <a:solidFill>
              <a:schemeClr val="lt1">
                <a:alpha val="89803"/>
              </a:schemeClr>
            </a:solidFill>
            <a:ln cap="flat" cmpd="sng" w="12700">
              <a:solidFill>
                <a:srgbClr val="14448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9"/>
            <p:cNvSpPr txBox="1"/>
            <p:nvPr/>
          </p:nvSpPr>
          <p:spPr>
            <a:xfrm>
              <a:off x="1916857" y="2547100"/>
              <a:ext cx="10188253" cy="1606160"/>
            </a:xfrm>
            <a:prstGeom prst="rect">
              <a:avLst/>
            </a:prstGeom>
            <a:noFill/>
            <a:ln>
              <a:noFill/>
            </a:ln>
          </p:spPr>
          <p:txBody>
            <a:bodyPr anchorCtr="0" anchor="ctr" bIns="7600" lIns="85325" spcFirstLastPara="1" rIns="7600" wrap="square" tIns="7600">
              <a:noAutofit/>
            </a:bodyPr>
            <a:lstStyle/>
            <a:p>
              <a:pPr indent="-114300" lvl="1" marL="114300" marR="0" rtl="0" algn="l">
                <a:lnSpc>
                  <a:spcPct val="90000"/>
                </a:lnSpc>
                <a:spcBef>
                  <a:spcPts val="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Rotary suggests that Every Rotarian Every Year (EREY) contribute $100 annually to The Rotary Foundation to support local and international projects to benefit third parties.   </a:t>
              </a:r>
              <a:endParaRPr b="0" i="0" sz="1200" u="none" cap="none" strike="noStrike">
                <a:solidFill>
                  <a:schemeClr val="dk1"/>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Encourage Club Members to donate regularly to the Rotary Foundation. These funds come back to District 6000 through DDF, District designated funds. (i.e.) Think of contributions to your personal checking account. You have to make deposits in order to make withdrawals. </a:t>
              </a:r>
              <a:endParaRPr b="0" i="0" sz="1200" u="none" cap="none" strike="noStrike">
                <a:solidFill>
                  <a:schemeClr val="dk1"/>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It becomes a point of emphasis that without “some” contributions to the foundation, club’s grants will not be fully funded or there will not be grant funds available to award individual clubs. Clubs with higher rates of contributions to TRF score better in this category that Clubs that do not support TRF</a:t>
              </a:r>
              <a:r>
                <a:rPr b="0" i="0" lang="en-US" sz="1200" u="none" cap="none" strike="noStrike">
                  <a:solidFill>
                    <a:schemeClr val="dk1"/>
                  </a:solidFill>
                  <a:latin typeface="Arial"/>
                  <a:ea typeface="Arial"/>
                  <a:cs typeface="Arial"/>
                  <a:sym typeface="Arial"/>
                </a:rPr>
                <a:t>. </a:t>
              </a:r>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3ce637bd2cc_0_0"/>
          <p:cNvSpPr txBox="1"/>
          <p:nvPr>
            <p:ph idx="12" type="sldNum"/>
          </p:nvPr>
        </p:nvSpPr>
        <p:spPr>
          <a:xfrm>
            <a:off x="11650133" y="115570"/>
            <a:ext cx="423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80" name="Google Shape;280;g3ce637bd2cc_0_0" title="IMG_2481.jpeg"/>
          <p:cNvPicPr preferRelativeResize="0"/>
          <p:nvPr/>
        </p:nvPicPr>
        <p:blipFill>
          <a:blip r:embed="rId3">
            <a:alphaModFix/>
          </a:blip>
          <a:stretch>
            <a:fillRect/>
          </a:stretch>
        </p:blipFill>
        <p:spPr>
          <a:xfrm>
            <a:off x="505362" y="87450"/>
            <a:ext cx="11181274" cy="6683100"/>
          </a:xfrm>
          <a:prstGeom prst="rect">
            <a:avLst/>
          </a:prstGeom>
          <a:noFill/>
          <a:ln>
            <a:noFill/>
          </a:ln>
        </p:spPr>
      </p:pic>
      <p:sp>
        <p:nvSpPr>
          <p:cNvPr id="281" name="Google Shape;281;g3ce637bd2cc_0_0"/>
          <p:cNvSpPr txBox="1"/>
          <p:nvPr>
            <p:ph type="title"/>
          </p:nvPr>
        </p:nvSpPr>
        <p:spPr>
          <a:xfrm>
            <a:off x="4620275" y="115575"/>
            <a:ext cx="2367000" cy="951600"/>
          </a:xfrm>
          <a:prstGeom prst="rect">
            <a:avLst/>
          </a:prstGeom>
        </p:spPr>
        <p:txBody>
          <a:bodyPr anchorCtr="0" anchor="b" bIns="91425" lIns="91425" spcFirstLastPara="1" rIns="91425" wrap="square" tIns="0">
            <a:normAutofit/>
          </a:bodyPr>
          <a:lstStyle/>
          <a:p>
            <a:pPr indent="0" lvl="0" marL="0" rtl="0" algn="l">
              <a:spcBef>
                <a:spcPts val="0"/>
              </a:spcBef>
              <a:spcAft>
                <a:spcPts val="0"/>
              </a:spcAft>
              <a:buNone/>
            </a:pPr>
            <a:r>
              <a:rPr lang="en-US"/>
              <a:t>IMPACT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3ce637bd2cc_0_7"/>
          <p:cNvSpPr txBox="1"/>
          <p:nvPr>
            <p:ph idx="1" type="body"/>
          </p:nvPr>
        </p:nvSpPr>
        <p:spPr>
          <a:xfrm>
            <a:off x="381000" y="1592550"/>
            <a:ext cx="11506200" cy="5150700"/>
          </a:xfrm>
          <a:prstGeom prst="rect">
            <a:avLst/>
          </a:prstGeom>
        </p:spPr>
        <p:txBody>
          <a:bodyPr anchorCtr="0" anchor="t" bIns="45700" lIns="91425" spcFirstLastPara="1" rIns="91425" wrap="square" tIns="45700">
            <a:normAutofit lnSpcReduction="20000"/>
          </a:bodyPr>
          <a:lstStyle/>
          <a:p>
            <a:pPr indent="0" lvl="0" marL="0" rtl="0" algn="l">
              <a:lnSpc>
                <a:spcPct val="115000"/>
              </a:lnSpc>
              <a:spcBef>
                <a:spcPts val="2400"/>
              </a:spcBef>
              <a:spcAft>
                <a:spcPts val="0"/>
              </a:spcAft>
              <a:buClr>
                <a:schemeClr val="dk1"/>
              </a:buClr>
              <a:buSzPts val="1100"/>
              <a:buFont typeface="Arial"/>
              <a:buNone/>
            </a:pPr>
            <a:r>
              <a:rPr b="1" lang="en-US" sz="2300">
                <a:solidFill>
                  <a:schemeClr val="accent3"/>
                </a:solidFill>
              </a:rPr>
              <a:t>The Service Project Center (formerly Rotary Showcase) is a dynamic and feature-rich hub for all Rotary service projects. This new online tool is part of our ongoing efforts to enhance participant experience and increase our impact.</a:t>
            </a:r>
            <a:endParaRPr b="1" sz="2300">
              <a:solidFill>
                <a:schemeClr val="accent3"/>
              </a:solidFill>
            </a:endParaRPr>
          </a:p>
          <a:p>
            <a:pPr indent="0" lvl="0" marL="0" rtl="0" algn="l">
              <a:lnSpc>
                <a:spcPct val="115000"/>
              </a:lnSpc>
              <a:spcBef>
                <a:spcPts val="1800"/>
              </a:spcBef>
              <a:spcAft>
                <a:spcPts val="0"/>
              </a:spcAft>
              <a:buClr>
                <a:schemeClr val="dk1"/>
              </a:buClr>
              <a:buSzPts val="1100"/>
              <a:buFont typeface="Arial"/>
              <a:buNone/>
            </a:pPr>
            <a:r>
              <a:rPr lang="en-US" sz="1200">
                <a:solidFill>
                  <a:schemeClr val="accent3"/>
                </a:solidFill>
              </a:rPr>
              <a:t>The new Service Project Center (SPC) is faster, more streamlined, and has better tools and functionality to help you manage your projects, empowering you to make an even greater impact in your communities. This is just the beginning; look for information about additional improvements and features on this page.</a:t>
            </a:r>
            <a:endParaRPr sz="1200">
              <a:solidFill>
                <a:schemeClr val="accent3"/>
              </a:solidFill>
            </a:endParaRPr>
          </a:p>
          <a:p>
            <a:pPr indent="0" lvl="0" marL="0" rtl="0" algn="l">
              <a:lnSpc>
                <a:spcPct val="115000"/>
              </a:lnSpc>
              <a:spcBef>
                <a:spcPts val="1800"/>
              </a:spcBef>
              <a:spcAft>
                <a:spcPts val="0"/>
              </a:spcAft>
              <a:buClr>
                <a:schemeClr val="dk1"/>
              </a:buClr>
              <a:buSzPts val="1100"/>
              <a:buFont typeface="Arial"/>
              <a:buNone/>
            </a:pPr>
            <a:r>
              <a:rPr lang="en-US" sz="1200">
                <a:solidFill>
                  <a:schemeClr val="accent3"/>
                </a:solidFill>
              </a:rPr>
              <a:t>Below, you’ll find information to help you as you begin using the Service Project Center:</a:t>
            </a:r>
            <a:endParaRPr sz="1200">
              <a:solidFill>
                <a:schemeClr val="accent3"/>
              </a:solidFill>
            </a:endParaRPr>
          </a:p>
          <a:p>
            <a:pPr indent="-304800" lvl="0" marL="457200" rtl="0" algn="l">
              <a:lnSpc>
                <a:spcPct val="150000"/>
              </a:lnSpc>
              <a:spcBef>
                <a:spcPts val="1800"/>
              </a:spcBef>
              <a:spcAft>
                <a:spcPts val="0"/>
              </a:spcAft>
              <a:buClr>
                <a:schemeClr val="accent3"/>
              </a:buClr>
              <a:buSzPts val="1200"/>
              <a:buChar char="●"/>
            </a:pPr>
            <a:r>
              <a:rPr lang="en-US" sz="1200">
                <a:solidFill>
                  <a:schemeClr val="accent3"/>
                </a:solidFill>
              </a:rPr>
              <a:t>Service project data previously added to Rotary Showcase will now appear on the SPC.</a:t>
            </a:r>
            <a:endParaRPr sz="1200">
              <a:solidFill>
                <a:schemeClr val="accent3"/>
              </a:solidFill>
            </a:endParaRPr>
          </a:p>
          <a:p>
            <a:pPr indent="-304800" lvl="0" marL="457200" rtl="0" algn="l">
              <a:lnSpc>
                <a:spcPct val="150000"/>
              </a:lnSpc>
              <a:spcBef>
                <a:spcPts val="0"/>
              </a:spcBef>
              <a:spcAft>
                <a:spcPts val="0"/>
              </a:spcAft>
              <a:buClr>
                <a:schemeClr val="accent3"/>
              </a:buClr>
              <a:buSzPts val="1200"/>
              <a:buChar char="●"/>
            </a:pPr>
            <a:r>
              <a:rPr lang="en-US" sz="1200">
                <a:solidFill>
                  <a:schemeClr val="accent3"/>
                </a:solidFill>
              </a:rPr>
              <a:t>Adding a project: Any active Rotary or Rotaract member can post projects in the Service Project Center.</a:t>
            </a:r>
            <a:endParaRPr sz="1200">
              <a:solidFill>
                <a:schemeClr val="accent3"/>
              </a:solidFill>
            </a:endParaRPr>
          </a:p>
          <a:p>
            <a:pPr indent="-304800" lvl="0" marL="457200" rtl="0" algn="l">
              <a:lnSpc>
                <a:spcPct val="150000"/>
              </a:lnSpc>
              <a:spcBef>
                <a:spcPts val="0"/>
              </a:spcBef>
              <a:spcAft>
                <a:spcPts val="0"/>
              </a:spcAft>
              <a:buClr>
                <a:schemeClr val="accent3"/>
              </a:buClr>
              <a:buSzPts val="1200"/>
              <a:buChar char="●"/>
            </a:pPr>
            <a:r>
              <a:rPr lang="en-US" sz="1200">
                <a:solidFill>
                  <a:schemeClr val="accent3"/>
                </a:solidFill>
              </a:rPr>
              <a:t>Editing, copying, and deleting projects: These functions can be done by the member who posted the project, members added as project contacts, and current club officers.</a:t>
            </a:r>
            <a:endParaRPr sz="1200">
              <a:solidFill>
                <a:schemeClr val="accent3"/>
              </a:solidFill>
            </a:endParaRPr>
          </a:p>
          <a:p>
            <a:pPr indent="-304800" lvl="0" marL="457200" rtl="0" algn="l">
              <a:lnSpc>
                <a:spcPct val="150000"/>
              </a:lnSpc>
              <a:spcBef>
                <a:spcPts val="0"/>
              </a:spcBef>
              <a:spcAft>
                <a:spcPts val="0"/>
              </a:spcAft>
              <a:buClr>
                <a:schemeClr val="accent3"/>
              </a:buClr>
              <a:buSzPts val="1200"/>
              <a:buChar char="●"/>
            </a:pPr>
            <a:r>
              <a:rPr lang="en-US" sz="1200">
                <a:solidFill>
                  <a:schemeClr val="accent3"/>
                </a:solidFill>
              </a:rPr>
              <a:t>Project location: You’ll be able to add more precise location information to new and edited projects as we continue to improve the way we collect Rotary service data.</a:t>
            </a:r>
            <a:endParaRPr sz="1200">
              <a:solidFill>
                <a:schemeClr val="accent3"/>
              </a:solidFill>
            </a:endParaRPr>
          </a:p>
          <a:p>
            <a:pPr indent="-304800" lvl="0" marL="457200" rtl="0" algn="l">
              <a:lnSpc>
                <a:spcPct val="150000"/>
              </a:lnSpc>
              <a:spcBef>
                <a:spcPts val="0"/>
              </a:spcBef>
              <a:spcAft>
                <a:spcPts val="0"/>
              </a:spcAft>
              <a:buClr>
                <a:schemeClr val="accent3"/>
              </a:buClr>
              <a:buSzPts val="1200"/>
              <a:buChar char="●"/>
            </a:pPr>
            <a:r>
              <a:rPr lang="en-US" sz="1200">
                <a:solidFill>
                  <a:schemeClr val="accent3"/>
                </a:solidFill>
              </a:rPr>
              <a:t>Interactive map: You can now search for and review projects in a list or on a map.</a:t>
            </a:r>
            <a:endParaRPr sz="1200">
              <a:solidFill>
                <a:schemeClr val="accent3"/>
              </a:solidFill>
            </a:endParaRPr>
          </a:p>
          <a:p>
            <a:pPr indent="-304800" lvl="0" marL="457200" rtl="0" algn="l">
              <a:lnSpc>
                <a:spcPct val="150000"/>
              </a:lnSpc>
              <a:spcBef>
                <a:spcPts val="0"/>
              </a:spcBef>
              <a:spcAft>
                <a:spcPts val="0"/>
              </a:spcAft>
              <a:buClr>
                <a:schemeClr val="accent3"/>
              </a:buClr>
              <a:buSzPts val="1200"/>
              <a:buChar char="●"/>
            </a:pPr>
            <a:r>
              <a:rPr lang="en-US" sz="1200">
                <a:solidFill>
                  <a:schemeClr val="accent3"/>
                </a:solidFill>
              </a:rPr>
              <a:t>My Club Projects: To view or search for your club’s service projects posted on the SPC, click on My Club Projects at the top of the page.</a:t>
            </a:r>
            <a:endParaRPr sz="1200">
              <a:solidFill>
                <a:schemeClr val="accent3"/>
              </a:solidFill>
            </a:endParaRPr>
          </a:p>
          <a:p>
            <a:pPr indent="0" lvl="0" marL="0" rtl="0" algn="l">
              <a:spcBef>
                <a:spcPts val="1000"/>
              </a:spcBef>
              <a:spcAft>
                <a:spcPts val="0"/>
              </a:spcAft>
              <a:buNone/>
            </a:pPr>
            <a:r>
              <a:t/>
            </a:r>
            <a:endParaRPr sz="1200">
              <a:solidFill>
                <a:schemeClr val="accent3"/>
              </a:solidFill>
            </a:endParaRPr>
          </a:p>
          <a:p>
            <a:pPr indent="0" lvl="0" marL="0" rtl="0" algn="l">
              <a:spcBef>
                <a:spcPts val="1000"/>
              </a:spcBef>
              <a:spcAft>
                <a:spcPts val="0"/>
              </a:spcAft>
              <a:buNone/>
            </a:pPr>
            <a:r>
              <a:rPr lang="en-US" sz="1200">
                <a:solidFill>
                  <a:schemeClr val="accent3"/>
                </a:solidFill>
              </a:rPr>
              <a:t>The intention of the Service Project Center to support your club’s efforts in serving communities locally and around the world. As this online tool continues to evolve, updates regarding resources, relevant information, and new features to better assist your club’s service will be shared on this page.</a:t>
            </a:r>
            <a:endParaRPr>
              <a:solidFill>
                <a:schemeClr val="accent3"/>
              </a:solidFill>
            </a:endParaRPr>
          </a:p>
        </p:txBody>
      </p:sp>
      <p:sp>
        <p:nvSpPr>
          <p:cNvPr id="288" name="Google Shape;288;g3ce637bd2cc_0_7"/>
          <p:cNvSpPr txBox="1"/>
          <p:nvPr>
            <p:ph type="title"/>
          </p:nvPr>
        </p:nvSpPr>
        <p:spPr>
          <a:xfrm>
            <a:off x="381000" y="358675"/>
            <a:ext cx="11506200" cy="779400"/>
          </a:xfrm>
          <a:prstGeom prst="rect">
            <a:avLst/>
          </a:prstGeom>
        </p:spPr>
        <p:txBody>
          <a:bodyPr anchorCtr="0" anchor="b" bIns="91425" lIns="91425" spcFirstLastPara="1" rIns="91425" wrap="square" tIns="0">
            <a:normAutofit/>
          </a:bodyPr>
          <a:lstStyle/>
          <a:p>
            <a:pPr indent="0" lvl="0" marL="0" rtl="0" algn="l">
              <a:spcBef>
                <a:spcPts val="0"/>
              </a:spcBef>
              <a:spcAft>
                <a:spcPts val="0"/>
              </a:spcAft>
              <a:buNone/>
            </a:pPr>
            <a:r>
              <a:rPr lang="en-US"/>
              <a:t>Service Project Center </a:t>
            </a:r>
            <a:endParaRPr/>
          </a:p>
        </p:txBody>
      </p:sp>
      <p:sp>
        <p:nvSpPr>
          <p:cNvPr id="289" name="Google Shape;289;g3ce637bd2cc_0_7"/>
          <p:cNvSpPr txBox="1"/>
          <p:nvPr>
            <p:ph idx="12" type="sldNum"/>
          </p:nvPr>
        </p:nvSpPr>
        <p:spPr>
          <a:xfrm>
            <a:off x="11650133" y="115570"/>
            <a:ext cx="423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3c5d85af423_0_34"/>
          <p:cNvSpPr txBox="1"/>
          <p:nvPr>
            <p:ph type="title"/>
          </p:nvPr>
        </p:nvSpPr>
        <p:spPr>
          <a:xfrm>
            <a:off x="381000" y="358675"/>
            <a:ext cx="11506200" cy="779400"/>
          </a:xfrm>
          <a:prstGeom prst="rect">
            <a:avLst/>
          </a:prstGeom>
        </p:spPr>
        <p:txBody>
          <a:bodyPr anchorCtr="0" anchor="b" bIns="91425" lIns="91425" spcFirstLastPara="1" rIns="91425" wrap="square" tIns="0">
            <a:normAutofit/>
          </a:bodyPr>
          <a:lstStyle/>
          <a:p>
            <a:pPr indent="0" lvl="0" marL="0" rtl="0" algn="l">
              <a:spcBef>
                <a:spcPts val="0"/>
              </a:spcBef>
              <a:spcAft>
                <a:spcPts val="0"/>
              </a:spcAft>
              <a:buNone/>
            </a:pPr>
            <a:r>
              <a:rPr lang="en-US"/>
              <a:t>Service Project Center </a:t>
            </a:r>
            <a:endParaRPr/>
          </a:p>
        </p:txBody>
      </p:sp>
      <p:sp>
        <p:nvSpPr>
          <p:cNvPr id="296" name="Google Shape;296;g3c5d85af423_0_34"/>
          <p:cNvSpPr txBox="1"/>
          <p:nvPr>
            <p:ph idx="12" type="sldNum"/>
          </p:nvPr>
        </p:nvSpPr>
        <p:spPr>
          <a:xfrm>
            <a:off x="11650133" y="115570"/>
            <a:ext cx="423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97" name="Google Shape;297;g3c5d85af423_0_34" title="Screenshot 2026-03-15 at 5.20.02 PM.png"/>
          <p:cNvPicPr preferRelativeResize="0"/>
          <p:nvPr/>
        </p:nvPicPr>
        <p:blipFill>
          <a:blip r:embed="rId3">
            <a:alphaModFix/>
          </a:blip>
          <a:stretch>
            <a:fillRect/>
          </a:stretch>
        </p:blipFill>
        <p:spPr>
          <a:xfrm>
            <a:off x="1630175" y="1138075"/>
            <a:ext cx="8664197" cy="54151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1"/>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C:\Users\Kris\Desktop\Rotary kids room.jpg" id="303" name="Google Shape;303;p11"/>
          <p:cNvPicPr preferRelativeResize="0"/>
          <p:nvPr/>
        </p:nvPicPr>
        <p:blipFill rotWithShape="1">
          <a:blip r:embed="rId3">
            <a:alphaModFix/>
          </a:blip>
          <a:srcRect b="0" l="0" r="0" t="0"/>
          <a:stretch/>
        </p:blipFill>
        <p:spPr>
          <a:xfrm>
            <a:off x="4609522" y="3830637"/>
            <a:ext cx="4534478" cy="2493963"/>
          </a:xfrm>
          <a:prstGeom prst="rect">
            <a:avLst/>
          </a:prstGeom>
          <a:noFill/>
          <a:ln>
            <a:noFill/>
          </a:ln>
        </p:spPr>
      </p:pic>
      <p:pic>
        <p:nvPicPr>
          <p:cNvPr descr="C:\Users\Kris\Desktop\Rotary trees.jpg" id="304" name="Google Shape;304;p11"/>
          <p:cNvPicPr preferRelativeResize="0"/>
          <p:nvPr/>
        </p:nvPicPr>
        <p:blipFill rotWithShape="1">
          <a:blip r:embed="rId4">
            <a:alphaModFix/>
          </a:blip>
          <a:srcRect b="0" l="0" r="0" t="0"/>
          <a:stretch/>
        </p:blipFill>
        <p:spPr>
          <a:xfrm>
            <a:off x="228600" y="1676400"/>
            <a:ext cx="3027760" cy="4037013"/>
          </a:xfrm>
          <a:prstGeom prst="rect">
            <a:avLst/>
          </a:prstGeom>
          <a:noFill/>
          <a:ln>
            <a:noFill/>
          </a:ln>
        </p:spPr>
      </p:pic>
      <p:pic>
        <p:nvPicPr>
          <p:cNvPr descr="Rotary sign.jpg" id="305" name="Google Shape;305;p11"/>
          <p:cNvPicPr preferRelativeResize="0"/>
          <p:nvPr/>
        </p:nvPicPr>
        <p:blipFill rotWithShape="1">
          <a:blip r:embed="rId5">
            <a:alphaModFix/>
          </a:blip>
          <a:srcRect b="0" l="0" r="0" t="0"/>
          <a:stretch/>
        </p:blipFill>
        <p:spPr>
          <a:xfrm>
            <a:off x="3200400" y="1828800"/>
            <a:ext cx="2263140" cy="4114800"/>
          </a:xfrm>
          <a:prstGeom prst="rect">
            <a:avLst/>
          </a:prstGeom>
          <a:noFill/>
          <a:ln>
            <a:noFill/>
          </a:ln>
        </p:spPr>
      </p:pic>
      <p:sp>
        <p:nvSpPr>
          <p:cNvPr id="306" name="Google Shape;306;p11"/>
          <p:cNvSpPr txBox="1"/>
          <p:nvPr/>
        </p:nvSpPr>
        <p:spPr>
          <a:xfrm>
            <a:off x="237273" y="163811"/>
            <a:ext cx="869836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rgbClr val="00B0F0"/>
                </a:solidFill>
                <a:latin typeface="Arial"/>
                <a:ea typeface="Arial"/>
                <a:cs typeface="Arial"/>
                <a:sym typeface="Arial"/>
              </a:rPr>
              <a:t>Do the project, be amazing…remember your PUBLIC IMAGE… tell the STORY</a:t>
            </a:r>
            <a:r>
              <a:rPr b="1" i="0" lang="en-US" sz="4000" u="none" cap="none" strike="noStrike">
                <a:solidFill>
                  <a:srgbClr val="00B0F0"/>
                </a:solidFill>
                <a:latin typeface="Arial"/>
                <a:ea typeface="Arial"/>
                <a:cs typeface="Arial"/>
                <a:sym typeface="Arial"/>
              </a:rPr>
              <a:t>!!!!!! </a:t>
            </a:r>
            <a:endParaRPr sz="4000">
              <a:solidFill>
                <a:srgbClr val="00B0F0"/>
              </a:solidFill>
              <a:latin typeface="Arial"/>
              <a:ea typeface="Arial"/>
              <a:cs typeface="Arial"/>
              <a:sym typeface="Arial"/>
            </a:endParaRPr>
          </a:p>
        </p:txBody>
      </p:sp>
      <p:pic>
        <p:nvPicPr>
          <p:cNvPr id="307" name="Google Shape;307;p11"/>
          <p:cNvPicPr preferRelativeResize="0"/>
          <p:nvPr/>
        </p:nvPicPr>
        <p:blipFill rotWithShape="1">
          <a:blip r:embed="rId6">
            <a:alphaModFix/>
          </a:blip>
          <a:srcRect b="0" l="17133" r="35482" t="0"/>
          <a:stretch/>
        </p:blipFill>
        <p:spPr>
          <a:xfrm>
            <a:off x="9144000" y="2938991"/>
            <a:ext cx="2834938" cy="3574727"/>
          </a:xfrm>
          <a:prstGeom prst="rect">
            <a:avLst/>
          </a:prstGeom>
          <a:noFill/>
          <a:ln>
            <a:noFill/>
          </a:ln>
        </p:spPr>
      </p:pic>
      <p:pic>
        <p:nvPicPr>
          <p:cNvPr descr="Diagram&#10;&#10;Description automatically generated with medium confidence" id="308" name="Google Shape;308;p11"/>
          <p:cNvPicPr preferRelativeResize="0"/>
          <p:nvPr/>
        </p:nvPicPr>
        <p:blipFill rotWithShape="1">
          <a:blip r:embed="rId7">
            <a:alphaModFix/>
          </a:blip>
          <a:srcRect b="-5" l="0" r="4919" t="0"/>
          <a:stretch/>
        </p:blipFill>
        <p:spPr>
          <a:xfrm>
            <a:off x="9119789" y="647700"/>
            <a:ext cx="2834938" cy="2057400"/>
          </a:xfrm>
          <a:prstGeom prst="rect">
            <a:avLst/>
          </a:prstGeom>
          <a:noFill/>
          <a:ln>
            <a:noFill/>
          </a:ln>
        </p:spPr>
      </p:pic>
      <p:pic>
        <p:nvPicPr>
          <p:cNvPr descr="A bench next to a trash can&#10;&#10;Description automatically generated with medium confidence" id="309" name="Google Shape;309;p11"/>
          <p:cNvPicPr preferRelativeResize="0"/>
          <p:nvPr/>
        </p:nvPicPr>
        <p:blipFill rotWithShape="1">
          <a:blip r:embed="rId8">
            <a:alphaModFix/>
          </a:blip>
          <a:srcRect b="-3" l="12748" r="14232" t="0"/>
          <a:stretch/>
        </p:blipFill>
        <p:spPr>
          <a:xfrm>
            <a:off x="421422" y="4526392"/>
            <a:ext cx="2834938" cy="2057724"/>
          </a:xfrm>
          <a:prstGeom prst="rect">
            <a:avLst/>
          </a:prstGeom>
          <a:noFill/>
          <a:ln>
            <a:noFill/>
          </a:ln>
        </p:spPr>
      </p:pic>
      <p:pic>
        <p:nvPicPr>
          <p:cNvPr descr="Graphical user interface, website, timeline&#10;&#10;Description automatically generated" id="310" name="Google Shape;310;p11"/>
          <p:cNvPicPr preferRelativeResize="0"/>
          <p:nvPr/>
        </p:nvPicPr>
        <p:blipFill rotWithShape="1">
          <a:blip r:embed="rId9">
            <a:alphaModFix/>
          </a:blip>
          <a:srcRect b="2268" l="0" r="0" t="0"/>
          <a:stretch/>
        </p:blipFill>
        <p:spPr>
          <a:xfrm>
            <a:off x="5874196" y="1480343"/>
            <a:ext cx="2834937" cy="35750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6"/>
          <p:cNvSpPr txBox="1"/>
          <p:nvPr>
            <p:ph idx="1" type="body"/>
          </p:nvPr>
        </p:nvSpPr>
        <p:spPr>
          <a:xfrm>
            <a:off x="6096001" y="0"/>
            <a:ext cx="6096000" cy="6858000"/>
          </a:xfrm>
          <a:prstGeom prst="rect">
            <a:avLst/>
          </a:prstGeom>
          <a:solidFill>
            <a:srgbClr val="48595D"/>
          </a:solid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dk1"/>
              </a:buClr>
              <a:buSzPts val="2800"/>
              <a:buNone/>
            </a:pPr>
            <a:r>
              <a:t/>
            </a:r>
            <a:endParaRPr/>
          </a:p>
        </p:txBody>
      </p:sp>
      <p:sp>
        <p:nvSpPr>
          <p:cNvPr id="316" name="Google Shape;316;p6"/>
          <p:cNvSpPr txBox="1"/>
          <p:nvPr>
            <p:ph idx="3" type="body"/>
          </p:nvPr>
        </p:nvSpPr>
        <p:spPr>
          <a:xfrm>
            <a:off x="6879771" y="2141538"/>
            <a:ext cx="4978400" cy="1135062"/>
          </a:xfrm>
          <a:prstGeom prst="rect">
            <a:avLst/>
          </a:prstGeom>
          <a:noFill/>
          <a:ln cap="flat" cmpd="sng" w="25400">
            <a:solidFill>
              <a:srgbClr val="EFF4FC"/>
            </a:solidFill>
            <a:prstDash val="solid"/>
            <a:round/>
            <a:headEnd len="sm" w="sm" type="none"/>
            <a:tailEnd len="sm" w="sm" type="none"/>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400"/>
              <a:buNone/>
            </a:pPr>
            <a:r>
              <a:rPr lang="en-US"/>
              <a:t>CSG PROCESS</a:t>
            </a:r>
            <a:endParaRPr/>
          </a:p>
        </p:txBody>
      </p:sp>
      <p:sp>
        <p:nvSpPr>
          <p:cNvPr id="317" name="Google Shape;317;p6"/>
          <p:cNvSpPr txBox="1"/>
          <p:nvPr>
            <p:ph idx="4" type="subTitle"/>
          </p:nvPr>
        </p:nvSpPr>
        <p:spPr>
          <a:xfrm>
            <a:off x="6871304" y="3383632"/>
            <a:ext cx="4986867" cy="19757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200"/>
              <a:buNone/>
            </a:pPr>
            <a:r>
              <a:rPr lang="en-US"/>
              <a:t>Steps…..</a:t>
            </a:r>
            <a:endParaRPr/>
          </a:p>
        </p:txBody>
      </p:sp>
      <p:sp>
        <p:nvSpPr>
          <p:cNvPr id="318" name="Google Shape;318;p6"/>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Image result for rotary foundation logo" id="319" name="Google Shape;319;p6"/>
          <p:cNvPicPr preferRelativeResize="0"/>
          <p:nvPr/>
        </p:nvPicPr>
        <p:blipFill rotWithShape="1">
          <a:blip r:embed="rId3">
            <a:alphaModFix/>
          </a:blip>
          <a:srcRect b="0" l="0" r="0" t="0"/>
          <a:stretch/>
        </p:blipFill>
        <p:spPr>
          <a:xfrm>
            <a:off x="7795059" y="244317"/>
            <a:ext cx="2432970" cy="1066800"/>
          </a:xfrm>
          <a:prstGeom prst="rect">
            <a:avLst/>
          </a:prstGeom>
          <a:noFill/>
          <a:ln>
            <a:noFill/>
          </a:ln>
        </p:spPr>
      </p:pic>
      <p:grpSp>
        <p:nvGrpSpPr>
          <p:cNvPr id="320" name="Google Shape;320;p6"/>
          <p:cNvGrpSpPr/>
          <p:nvPr/>
        </p:nvGrpSpPr>
        <p:grpSpPr>
          <a:xfrm>
            <a:off x="120122" y="1630054"/>
            <a:ext cx="5855754" cy="3830227"/>
            <a:chOff x="1589" y="1385737"/>
            <a:chExt cx="5855754" cy="3830227"/>
          </a:xfrm>
        </p:grpSpPr>
        <p:sp>
          <p:nvSpPr>
            <p:cNvPr id="321" name="Google Shape;321;p6"/>
            <p:cNvSpPr/>
            <p:nvPr/>
          </p:nvSpPr>
          <p:spPr>
            <a:xfrm rot="5400000">
              <a:off x="-144543" y="2660945"/>
              <a:ext cx="1016456" cy="108910"/>
            </a:xfrm>
            <a:prstGeom prst="rect">
              <a:avLst/>
            </a:prstGeom>
            <a:solidFill>
              <a:srgbClr val="A9AE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6"/>
            <p:cNvSpPr/>
            <p:nvPr/>
          </p:nvSpPr>
          <p:spPr>
            <a:xfrm>
              <a:off x="1589" y="1905561"/>
              <a:ext cx="1442828" cy="961081"/>
            </a:xfrm>
            <a:prstGeom prst="roundRect">
              <a:avLst>
                <a:gd fmla="val 10000" name="adj"/>
              </a:avLst>
            </a:pr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6"/>
            <p:cNvSpPr txBox="1"/>
            <p:nvPr/>
          </p:nvSpPr>
          <p:spPr>
            <a:xfrm>
              <a:off x="29738" y="1933710"/>
              <a:ext cx="1386530" cy="904783"/>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lt1"/>
                </a:buClr>
                <a:buSzPts val="1000"/>
                <a:buFont typeface="Arial"/>
                <a:buNone/>
              </a:pPr>
              <a:r>
                <a:rPr b="0" i="0" lang="en-US" sz="1000" u="none" cap="none" strike="noStrike">
                  <a:solidFill>
                    <a:schemeClr val="lt1"/>
                  </a:solidFill>
                  <a:latin typeface="Arial"/>
                  <a:ea typeface="Arial"/>
                  <a:cs typeface="Arial"/>
                  <a:sym typeface="Arial"/>
                </a:rPr>
                <a:t>1. Clubs submit applications via Grant Portal on D6000 website to D6000 CSG co- Chairs  </a:t>
              </a:r>
              <a:r>
                <a:rPr b="1" i="0" lang="en-US" sz="1000" u="sng" cap="none" strike="noStrike">
                  <a:solidFill>
                    <a:schemeClr val="lt1"/>
                  </a:solidFill>
                  <a:latin typeface="Arial"/>
                  <a:ea typeface="Arial"/>
                  <a:cs typeface="Arial"/>
                  <a:sym typeface="Arial"/>
                </a:rPr>
                <a:t>by June 1, 202</a:t>
              </a:r>
              <a:r>
                <a:rPr b="1" lang="en-US" sz="1000" u="sng">
                  <a:solidFill>
                    <a:schemeClr val="lt1"/>
                  </a:solidFill>
                </a:rPr>
                <a:t>6</a:t>
              </a:r>
              <a:endParaRPr b="0" i="0" sz="1000" u="none" cap="none" strike="noStrike">
                <a:solidFill>
                  <a:schemeClr val="lt1"/>
                </a:solidFill>
                <a:latin typeface="Arial"/>
                <a:ea typeface="Arial"/>
                <a:cs typeface="Arial"/>
                <a:sym typeface="Arial"/>
              </a:endParaRPr>
            </a:p>
          </p:txBody>
        </p:sp>
        <p:sp>
          <p:nvSpPr>
            <p:cNvPr id="324" name="Google Shape;324;p6"/>
            <p:cNvSpPr/>
            <p:nvPr/>
          </p:nvSpPr>
          <p:spPr>
            <a:xfrm rot="5400000">
              <a:off x="-131404" y="3671698"/>
              <a:ext cx="990179" cy="108910"/>
            </a:xfrm>
            <a:prstGeom prst="rect">
              <a:avLst/>
            </a:prstGeom>
            <a:solidFill>
              <a:srgbClr val="A9AE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6"/>
            <p:cNvSpPr/>
            <p:nvPr/>
          </p:nvSpPr>
          <p:spPr>
            <a:xfrm>
              <a:off x="117943" y="3048161"/>
              <a:ext cx="1210121" cy="726072"/>
            </a:xfrm>
            <a:prstGeom prst="roundRect">
              <a:avLst>
                <a:gd fmla="val 10000" name="adj"/>
              </a:avLst>
            </a:pr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6"/>
            <p:cNvSpPr txBox="1"/>
            <p:nvPr/>
          </p:nvSpPr>
          <p:spPr>
            <a:xfrm>
              <a:off x="139209" y="3069427"/>
              <a:ext cx="1167589" cy="683540"/>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lt1"/>
                </a:buClr>
                <a:buSzPts val="1000"/>
                <a:buFont typeface="Arial"/>
                <a:buNone/>
              </a:pPr>
              <a:r>
                <a:rPr b="0" i="0" lang="en-US" sz="1000" u="none" cap="none" strike="noStrike">
                  <a:solidFill>
                    <a:schemeClr val="lt1"/>
                  </a:solidFill>
                  <a:latin typeface="Arial"/>
                  <a:ea typeface="Arial"/>
                  <a:cs typeface="Arial"/>
                  <a:sym typeface="Arial"/>
                </a:rPr>
                <a:t>2. Grant applications reviewed by  D6000 CSG Co-Chairs and review committee </a:t>
              </a:r>
              <a:r>
                <a:rPr b="1" i="0" lang="en-US" sz="1000" u="sng" cap="none" strike="noStrike">
                  <a:solidFill>
                    <a:schemeClr val="lt1"/>
                  </a:solidFill>
                  <a:latin typeface="Arial"/>
                  <a:ea typeface="Arial"/>
                  <a:cs typeface="Arial"/>
                  <a:sym typeface="Arial"/>
                </a:rPr>
                <a:t>June 14, 2025</a:t>
              </a:r>
              <a:endParaRPr b="0" i="0" sz="1000" u="none" cap="none" strike="noStrike">
                <a:solidFill>
                  <a:schemeClr val="lt1"/>
                </a:solidFill>
                <a:latin typeface="Arial"/>
                <a:ea typeface="Arial"/>
                <a:cs typeface="Arial"/>
                <a:sym typeface="Arial"/>
              </a:endParaRPr>
            </a:p>
          </p:txBody>
        </p:sp>
        <p:sp>
          <p:nvSpPr>
            <p:cNvPr id="327" name="Google Shape;327;p6"/>
            <p:cNvSpPr/>
            <p:nvPr/>
          </p:nvSpPr>
          <p:spPr>
            <a:xfrm rot="-50775">
              <a:off x="363571" y="4151391"/>
              <a:ext cx="2085030" cy="108910"/>
            </a:xfrm>
            <a:prstGeom prst="rect">
              <a:avLst/>
            </a:prstGeom>
            <a:solidFill>
              <a:srgbClr val="A9AE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6"/>
            <p:cNvSpPr/>
            <p:nvPr/>
          </p:nvSpPr>
          <p:spPr>
            <a:xfrm>
              <a:off x="57987" y="3955752"/>
              <a:ext cx="1330032" cy="907983"/>
            </a:xfrm>
            <a:prstGeom prst="roundRect">
              <a:avLst>
                <a:gd fmla="val 10000" name="adj"/>
              </a:avLst>
            </a:pr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6"/>
            <p:cNvSpPr txBox="1"/>
            <p:nvPr/>
          </p:nvSpPr>
          <p:spPr>
            <a:xfrm>
              <a:off x="84592" y="3982364"/>
              <a:ext cx="1329900" cy="1233600"/>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lt1"/>
                </a:buClr>
                <a:buSzPts val="1000"/>
                <a:buFont typeface="Arial"/>
                <a:buNone/>
              </a:pPr>
              <a:r>
                <a:rPr b="0" i="0" lang="en-US" sz="1000" u="none" cap="none" strike="noStrike">
                  <a:solidFill>
                    <a:schemeClr val="lt1"/>
                  </a:solidFill>
                  <a:latin typeface="Arial"/>
                  <a:ea typeface="Arial"/>
                  <a:cs typeface="Arial"/>
                  <a:sym typeface="Arial"/>
                </a:rPr>
                <a:t>D6000 CSG Co-Chairs communicate to clubs if grant has been approved by the committee. BUT NOT APPROVED BY TRF/RI yet. </a:t>
              </a:r>
              <a:endParaRPr/>
            </a:p>
          </p:txBody>
        </p:sp>
        <p:sp>
          <p:nvSpPr>
            <p:cNvPr id="330" name="Google Shape;330;p6"/>
            <p:cNvSpPr/>
            <p:nvPr/>
          </p:nvSpPr>
          <p:spPr>
            <a:xfrm rot="-5400000">
              <a:off x="1794899" y="3472277"/>
              <a:ext cx="1307177" cy="108910"/>
            </a:xfrm>
            <a:prstGeom prst="rect">
              <a:avLst/>
            </a:prstGeom>
            <a:solidFill>
              <a:srgbClr val="A9AE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
            <p:cNvSpPr/>
            <p:nvPr/>
          </p:nvSpPr>
          <p:spPr>
            <a:xfrm>
              <a:off x="2096975" y="3874737"/>
              <a:ext cx="1421662" cy="988998"/>
            </a:xfrm>
            <a:prstGeom prst="roundRect">
              <a:avLst>
                <a:gd fmla="val 10000" name="adj"/>
              </a:avLst>
            </a:pr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
            <p:cNvSpPr txBox="1"/>
            <p:nvPr/>
          </p:nvSpPr>
          <p:spPr>
            <a:xfrm>
              <a:off x="2125942" y="3903704"/>
              <a:ext cx="1363728" cy="931064"/>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lt1"/>
                </a:buClr>
                <a:buSzPts val="1000"/>
                <a:buFont typeface="Arial"/>
                <a:buNone/>
              </a:pPr>
              <a:r>
                <a:rPr b="0" i="0" lang="en-US" sz="1000" u="none" cap="none" strike="noStrike">
                  <a:solidFill>
                    <a:schemeClr val="lt1"/>
                  </a:solidFill>
                  <a:latin typeface="Arial"/>
                  <a:ea typeface="Arial"/>
                  <a:cs typeface="Arial"/>
                  <a:sym typeface="Arial"/>
                </a:rPr>
                <a:t>3. D6000 CSG Co-Chairs and review committee approves and submits funding request to TRF/RI </a:t>
              </a:r>
              <a:r>
                <a:rPr b="1" i="0" lang="en-US" sz="1000" u="sng" cap="none" strike="noStrike">
                  <a:solidFill>
                    <a:schemeClr val="lt1"/>
                  </a:solidFill>
                  <a:latin typeface="Arial"/>
                  <a:ea typeface="Arial"/>
                  <a:cs typeface="Arial"/>
                  <a:sym typeface="Arial"/>
                </a:rPr>
                <a:t>by July 1, 202</a:t>
              </a:r>
              <a:r>
                <a:rPr b="1" lang="en-US" sz="1000" u="sng">
                  <a:solidFill>
                    <a:schemeClr val="lt1"/>
                  </a:solidFill>
                </a:rPr>
                <a:t>6</a:t>
              </a:r>
              <a:endParaRPr b="0" i="0" sz="1800" u="none" cap="none" strike="noStrike">
                <a:solidFill>
                  <a:schemeClr val="lt1"/>
                </a:solidFill>
                <a:latin typeface="Arial"/>
                <a:ea typeface="Arial"/>
                <a:cs typeface="Arial"/>
                <a:sym typeface="Arial"/>
              </a:endParaRPr>
            </a:p>
          </p:txBody>
        </p:sp>
        <p:sp>
          <p:nvSpPr>
            <p:cNvPr id="333" name="Google Shape;333;p6"/>
            <p:cNvSpPr/>
            <p:nvPr/>
          </p:nvSpPr>
          <p:spPr>
            <a:xfrm rot="-5400000">
              <a:off x="1831681" y="2188715"/>
              <a:ext cx="1233614" cy="108910"/>
            </a:xfrm>
            <a:prstGeom prst="rect">
              <a:avLst/>
            </a:prstGeom>
            <a:solidFill>
              <a:srgbClr val="A9AE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
            <p:cNvSpPr/>
            <p:nvPr/>
          </p:nvSpPr>
          <p:spPr>
            <a:xfrm>
              <a:off x="1843757" y="2407605"/>
              <a:ext cx="1928098" cy="1285613"/>
            </a:xfrm>
            <a:prstGeom prst="roundRect">
              <a:avLst>
                <a:gd fmla="val 10000" name="adj"/>
              </a:avLst>
            </a:pr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6"/>
            <p:cNvSpPr txBox="1"/>
            <p:nvPr/>
          </p:nvSpPr>
          <p:spPr>
            <a:xfrm>
              <a:off x="1881411" y="2445259"/>
              <a:ext cx="1852790" cy="1210305"/>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lt1"/>
                </a:buClr>
                <a:buSzPts val="1000"/>
                <a:buFont typeface="Arial"/>
                <a:buNone/>
              </a:pPr>
              <a:r>
                <a:rPr b="0" i="0" lang="en-US" sz="1000" u="none" cap="none" strike="noStrike">
                  <a:solidFill>
                    <a:schemeClr val="lt1"/>
                  </a:solidFill>
                  <a:latin typeface="Arial"/>
                  <a:ea typeface="Arial"/>
                  <a:cs typeface="Arial"/>
                  <a:sym typeface="Arial"/>
                </a:rPr>
                <a:t>4. Clubs cannot start projects/grants UNTIL D6000 CCSG Co Chairs notify on funds being received and sent due to waiting on TRF/RI to remits funds to D6000 for distribution. </a:t>
              </a:r>
              <a:r>
                <a:rPr b="0" i="1" lang="en-US" sz="1000" u="none" cap="none" strike="noStrike">
                  <a:solidFill>
                    <a:schemeClr val="lt1"/>
                  </a:solidFill>
                  <a:latin typeface="Arial"/>
                  <a:ea typeface="Arial"/>
                  <a:cs typeface="Arial"/>
                  <a:sym typeface="Arial"/>
                </a:rPr>
                <a:t>Date </a:t>
              </a:r>
              <a:r>
                <a:rPr b="1" i="1" lang="en-US" sz="1000" u="sng" cap="none" strike="noStrike">
                  <a:solidFill>
                    <a:schemeClr val="lt1"/>
                  </a:solidFill>
                  <a:latin typeface="Arial"/>
                  <a:ea typeface="Arial"/>
                  <a:cs typeface="Arial"/>
                  <a:sym typeface="Arial"/>
                </a:rPr>
                <a:t>TBD (6-10 weeks)</a:t>
              </a:r>
              <a:endParaRPr/>
            </a:p>
          </p:txBody>
        </p:sp>
        <p:sp>
          <p:nvSpPr>
            <p:cNvPr id="336" name="Google Shape;336;p6"/>
            <p:cNvSpPr/>
            <p:nvPr/>
          </p:nvSpPr>
          <p:spPr>
            <a:xfrm rot="-83387">
              <a:off x="2452713" y="1540895"/>
              <a:ext cx="2202562" cy="108910"/>
            </a:xfrm>
            <a:prstGeom prst="rect">
              <a:avLst/>
            </a:prstGeom>
            <a:solidFill>
              <a:srgbClr val="A9AE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6"/>
            <p:cNvSpPr/>
            <p:nvPr/>
          </p:nvSpPr>
          <p:spPr>
            <a:xfrm>
              <a:off x="2067533" y="1385737"/>
              <a:ext cx="1480547" cy="840349"/>
            </a:xfrm>
            <a:prstGeom prst="roundRect">
              <a:avLst>
                <a:gd fmla="val 10000" name="adj"/>
              </a:avLst>
            </a:pr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
            <p:cNvSpPr txBox="1"/>
            <p:nvPr/>
          </p:nvSpPr>
          <p:spPr>
            <a:xfrm>
              <a:off x="2092146" y="1410350"/>
              <a:ext cx="1431321" cy="791123"/>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lt1"/>
                </a:buClr>
                <a:buSzPts val="1000"/>
                <a:buFont typeface="Arial"/>
                <a:buNone/>
              </a:pPr>
              <a:r>
                <a:rPr b="0" i="0" lang="en-US" sz="1000" u="none" cap="none" strike="noStrike">
                  <a:solidFill>
                    <a:schemeClr val="lt1"/>
                  </a:solidFill>
                  <a:latin typeface="Arial"/>
                  <a:ea typeface="Arial"/>
                  <a:cs typeface="Arial"/>
                  <a:sym typeface="Arial"/>
                </a:rPr>
                <a:t>5. Funds distributed to clubs for approved grant projects. – </a:t>
              </a:r>
              <a:r>
                <a:rPr b="0" i="1" lang="en-US" sz="900" u="none" cap="none" strike="noStrike">
                  <a:solidFill>
                    <a:schemeClr val="lt1"/>
                  </a:solidFill>
                  <a:latin typeface="Arial"/>
                  <a:ea typeface="Arial"/>
                  <a:cs typeface="Arial"/>
                  <a:sym typeface="Arial"/>
                </a:rPr>
                <a:t>NOTE ONLY IF THE PREVIOUS YEARS GRANT IS FINALIZED</a:t>
              </a:r>
              <a:endParaRPr b="0" i="0" sz="900" u="none" cap="none" strike="noStrike">
                <a:solidFill>
                  <a:schemeClr val="lt1"/>
                </a:solidFill>
                <a:latin typeface="Arial"/>
                <a:ea typeface="Arial"/>
                <a:cs typeface="Arial"/>
                <a:sym typeface="Arial"/>
              </a:endParaRPr>
            </a:p>
          </p:txBody>
        </p:sp>
        <p:sp>
          <p:nvSpPr>
            <p:cNvPr id="339" name="Google Shape;339;p6"/>
            <p:cNvSpPr/>
            <p:nvPr/>
          </p:nvSpPr>
          <p:spPr>
            <a:xfrm rot="5400000">
              <a:off x="4204874" y="1964262"/>
              <a:ext cx="900155" cy="108910"/>
            </a:xfrm>
            <a:prstGeom prst="rect">
              <a:avLst/>
            </a:prstGeom>
            <a:solidFill>
              <a:srgbClr val="A9AE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6"/>
            <p:cNvSpPr/>
            <p:nvPr/>
          </p:nvSpPr>
          <p:spPr>
            <a:xfrm>
              <a:off x="4409209" y="1385737"/>
              <a:ext cx="1210121" cy="726072"/>
            </a:xfrm>
            <a:prstGeom prst="roundRect">
              <a:avLst>
                <a:gd fmla="val 10000" name="adj"/>
              </a:avLst>
            </a:pr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6"/>
            <p:cNvSpPr txBox="1"/>
            <p:nvPr/>
          </p:nvSpPr>
          <p:spPr>
            <a:xfrm>
              <a:off x="4430475" y="1407003"/>
              <a:ext cx="1167600" cy="683400"/>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lt1"/>
                </a:buClr>
                <a:buSzPts val="1000"/>
                <a:buFont typeface="Arial"/>
                <a:buNone/>
              </a:pPr>
              <a:r>
                <a:rPr b="0" i="0" lang="en-US" sz="1000" u="none" cap="none" strike="noStrike">
                  <a:solidFill>
                    <a:schemeClr val="lt1"/>
                  </a:solidFill>
                  <a:latin typeface="Arial"/>
                  <a:ea typeface="Arial"/>
                  <a:cs typeface="Arial"/>
                  <a:sym typeface="Arial"/>
                </a:rPr>
                <a:t>6. Clubs manages grant  details thru the life of the project via Grant Portal on D6000 Website</a:t>
              </a:r>
              <a:endParaRPr/>
            </a:p>
          </p:txBody>
        </p:sp>
        <p:sp>
          <p:nvSpPr>
            <p:cNvPr id="342" name="Google Shape;342;p6"/>
            <p:cNvSpPr/>
            <p:nvPr/>
          </p:nvSpPr>
          <p:spPr>
            <a:xfrm rot="5400000">
              <a:off x="4109040" y="2967687"/>
              <a:ext cx="1091823" cy="108910"/>
            </a:xfrm>
            <a:prstGeom prst="rect">
              <a:avLst/>
            </a:prstGeom>
            <a:solidFill>
              <a:srgbClr val="A9AE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6"/>
            <p:cNvSpPr/>
            <p:nvPr/>
          </p:nvSpPr>
          <p:spPr>
            <a:xfrm>
              <a:off x="4409209" y="2293328"/>
              <a:ext cx="1210121" cy="726072"/>
            </a:xfrm>
            <a:prstGeom prst="roundRect">
              <a:avLst>
                <a:gd fmla="val 10000" name="adj"/>
              </a:avLst>
            </a:pr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6"/>
            <p:cNvSpPr txBox="1"/>
            <p:nvPr/>
          </p:nvSpPr>
          <p:spPr>
            <a:xfrm>
              <a:off x="4430475" y="2314594"/>
              <a:ext cx="1167589" cy="683540"/>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lt1"/>
                </a:buClr>
                <a:buSzPts val="1000"/>
                <a:buFont typeface="Arial"/>
                <a:buNone/>
              </a:pPr>
              <a:r>
                <a:rPr b="0" i="0" lang="en-US" sz="1000" u="none" cap="none" strike="noStrike">
                  <a:solidFill>
                    <a:schemeClr val="lt1"/>
                  </a:solidFill>
                  <a:latin typeface="Arial"/>
                  <a:ea typeface="Arial"/>
                  <a:cs typeface="Arial"/>
                  <a:sym typeface="Arial"/>
                </a:rPr>
                <a:t>7. MID YEAR Check in report due </a:t>
              </a:r>
              <a:r>
                <a:rPr b="1" i="0" lang="en-US" sz="1000" u="sng" cap="none" strike="noStrike">
                  <a:solidFill>
                    <a:schemeClr val="lt1"/>
                  </a:solidFill>
                  <a:latin typeface="Arial"/>
                  <a:ea typeface="Arial"/>
                  <a:cs typeface="Arial"/>
                  <a:sym typeface="Arial"/>
                </a:rPr>
                <a:t>December 31, 202</a:t>
              </a:r>
              <a:r>
                <a:rPr b="1" lang="en-US" sz="1000" u="sng">
                  <a:solidFill>
                    <a:schemeClr val="lt1"/>
                  </a:solidFill>
                </a:rPr>
                <a:t>6 </a:t>
              </a:r>
              <a:r>
                <a:rPr b="1" i="0" lang="en-US" sz="1000" u="sng" cap="none" strike="noStrike">
                  <a:solidFill>
                    <a:schemeClr val="lt1"/>
                  </a:solidFill>
                  <a:latin typeface="Arial"/>
                  <a:ea typeface="Arial"/>
                  <a:cs typeface="Arial"/>
                  <a:sym typeface="Arial"/>
                </a:rPr>
                <a:t>via email</a:t>
              </a:r>
              <a:endParaRPr/>
            </a:p>
          </p:txBody>
        </p:sp>
        <p:sp>
          <p:nvSpPr>
            <p:cNvPr id="345" name="Google Shape;345;p6"/>
            <p:cNvSpPr/>
            <p:nvPr/>
          </p:nvSpPr>
          <p:spPr>
            <a:xfrm>
              <a:off x="4171196" y="3200919"/>
              <a:ext cx="1686147" cy="1113374"/>
            </a:xfrm>
            <a:prstGeom prst="roundRect">
              <a:avLst>
                <a:gd fmla="val 10000" name="adj"/>
              </a:avLst>
            </a:pr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
            <p:cNvSpPr txBox="1"/>
            <p:nvPr/>
          </p:nvSpPr>
          <p:spPr>
            <a:xfrm>
              <a:off x="4203806" y="3233529"/>
              <a:ext cx="1620927" cy="1048154"/>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lt1"/>
                </a:buClr>
                <a:buSzPts val="1000"/>
                <a:buFont typeface="Arial"/>
                <a:buNone/>
              </a:pPr>
              <a:r>
                <a:rPr b="0" i="0" lang="en-US" sz="1000" u="none" cap="none" strike="noStrike">
                  <a:solidFill>
                    <a:schemeClr val="lt1"/>
                  </a:solidFill>
                  <a:latin typeface="Arial"/>
                  <a:ea typeface="Arial"/>
                  <a:cs typeface="Arial"/>
                  <a:sym typeface="Arial"/>
                </a:rPr>
                <a:t>8. Clubs submits final report and ALL REQUIRED documentation  thru Grant Portal on D6000 website to D6000 CSG Co Chairs </a:t>
              </a:r>
              <a:r>
                <a:rPr b="0" i="1" lang="en-US" sz="1000" u="none" cap="none" strike="noStrike">
                  <a:solidFill>
                    <a:schemeClr val="lt1"/>
                  </a:solidFill>
                  <a:latin typeface="Arial"/>
                  <a:ea typeface="Arial"/>
                  <a:cs typeface="Arial"/>
                  <a:sym typeface="Arial"/>
                </a:rPr>
                <a:t>due </a:t>
              </a:r>
              <a:r>
                <a:rPr b="1" i="1" lang="en-US" sz="1000" u="sng" cap="none" strike="noStrike">
                  <a:solidFill>
                    <a:schemeClr val="lt1"/>
                  </a:solidFill>
                  <a:latin typeface="Arial"/>
                  <a:ea typeface="Arial"/>
                  <a:cs typeface="Arial"/>
                  <a:sym typeface="Arial"/>
                </a:rPr>
                <a:t>June 1, 202</a:t>
              </a:r>
              <a:r>
                <a:rPr b="1" i="1" lang="en-US" sz="1000" u="sng">
                  <a:solidFill>
                    <a:schemeClr val="lt1"/>
                  </a:solidFill>
                </a:rPr>
                <a:t>7</a:t>
              </a:r>
              <a:r>
                <a:rPr b="1" i="1" lang="en-US" sz="1000" u="sng" cap="none" strike="noStrike">
                  <a:solidFill>
                    <a:schemeClr val="lt1"/>
                  </a:solidFill>
                  <a:latin typeface="Arial"/>
                  <a:ea typeface="Arial"/>
                  <a:cs typeface="Arial"/>
                  <a:sym typeface="Arial"/>
                </a:rPr>
                <a:t>*</a:t>
              </a:r>
              <a:endParaRPr b="0" i="1" sz="1000" u="none" cap="none" strike="noStrike">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1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 name="Google Shape;352;p12"/>
          <p:cNvSpPr txBox="1"/>
          <p:nvPr>
            <p:ph type="title"/>
          </p:nvPr>
        </p:nvSpPr>
        <p:spPr>
          <a:xfrm>
            <a:off x="6151294" y="486184"/>
            <a:ext cx="6037658"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Arial"/>
              <a:buNone/>
            </a:pPr>
            <a:r>
              <a:rPr b="1" lang="en-US" sz="3200">
                <a:solidFill>
                  <a:schemeClr val="dk1"/>
                </a:solidFill>
              </a:rPr>
              <a:t>REMINDERS ON APPLYING FOR A CS GRANT</a:t>
            </a:r>
            <a:endParaRPr sz="3200">
              <a:solidFill>
                <a:schemeClr val="dk1"/>
              </a:solidFill>
            </a:endParaRPr>
          </a:p>
        </p:txBody>
      </p:sp>
      <p:pic>
        <p:nvPicPr>
          <p:cNvPr descr="Image result for rotary foundation logo" id="353" name="Google Shape;353;p12"/>
          <p:cNvPicPr preferRelativeResize="0"/>
          <p:nvPr/>
        </p:nvPicPr>
        <p:blipFill rotWithShape="1">
          <a:blip r:embed="rId3">
            <a:alphaModFix/>
          </a:blip>
          <a:srcRect b="0" l="0" r="0" t="0"/>
          <a:stretch/>
        </p:blipFill>
        <p:spPr>
          <a:xfrm>
            <a:off x="224903" y="286321"/>
            <a:ext cx="4555700" cy="2002138"/>
          </a:xfrm>
          <a:custGeom>
            <a:rect b="b" l="l" r="r" t="t"/>
            <a:pathLst>
              <a:path extrusionOk="0" h="2733294" w="4555700">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ln>
            <a:noFill/>
          </a:ln>
        </p:spPr>
      </p:pic>
      <p:sp>
        <p:nvSpPr>
          <p:cNvPr id="354" name="Google Shape;354;p12"/>
          <p:cNvSpPr/>
          <p:nvPr/>
        </p:nvSpPr>
        <p:spPr>
          <a:xfrm flipH="1">
            <a:off x="0" y="5486400"/>
            <a:ext cx="2672863" cy="1371600"/>
          </a:xfrm>
          <a:custGeom>
            <a:rect b="b" l="l" r="r" t="t"/>
            <a:pathLst>
              <a:path extrusionOk="0" h="1371600" w="2672863">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5" name="Google Shape;355;p12"/>
          <p:cNvSpPr txBox="1"/>
          <p:nvPr>
            <p:ph idx="1" type="body"/>
          </p:nvPr>
        </p:nvSpPr>
        <p:spPr>
          <a:xfrm>
            <a:off x="2504650" y="2083200"/>
            <a:ext cx="9684300" cy="4774800"/>
          </a:xfrm>
          <a:prstGeom prst="rect">
            <a:avLst/>
          </a:prstGeom>
          <a:noFill/>
          <a:ln>
            <a:noFill/>
          </a:ln>
        </p:spPr>
        <p:txBody>
          <a:bodyPr anchorCtr="0" anchor="t" bIns="45700" lIns="91425" spcFirstLastPara="1" rIns="91425" wrap="square" tIns="45700">
            <a:noAutofit/>
          </a:bodyPr>
          <a:lstStyle/>
          <a:p>
            <a:pPr indent="-254000" lvl="0" marL="228600" rtl="0" algn="l">
              <a:spcBef>
                <a:spcPts val="0"/>
              </a:spcBef>
              <a:spcAft>
                <a:spcPts val="0"/>
              </a:spcAft>
              <a:buClr>
                <a:schemeClr val="dk1"/>
              </a:buClr>
              <a:buSzPts val="2800"/>
              <a:buChar char="•"/>
            </a:pPr>
            <a:r>
              <a:rPr lang="en-US" sz="2800">
                <a:solidFill>
                  <a:schemeClr val="dk1"/>
                </a:solidFill>
              </a:rPr>
              <a:t>Reminders: (ALL DONE THRU GRANT PORTAL)</a:t>
            </a:r>
            <a:endParaRPr/>
          </a:p>
          <a:p>
            <a:pPr indent="-241300" lvl="2" marL="685800" rtl="0" algn="l">
              <a:spcBef>
                <a:spcPts val="500"/>
              </a:spcBef>
              <a:spcAft>
                <a:spcPts val="0"/>
              </a:spcAft>
              <a:buClr>
                <a:srgbClr val="7030A0"/>
              </a:buClr>
              <a:buSzPts val="2000"/>
              <a:buChar char="•"/>
            </a:pPr>
            <a:r>
              <a:rPr b="1" lang="en-US" sz="2000">
                <a:solidFill>
                  <a:srgbClr val="7030A0"/>
                </a:solidFill>
              </a:rPr>
              <a:t>Application </a:t>
            </a:r>
            <a:r>
              <a:rPr lang="en-US" sz="2000">
                <a:solidFill>
                  <a:schemeClr val="dk1"/>
                </a:solidFill>
              </a:rPr>
              <a:t>for a Community Service Grant for 2025-2026 – reminder </a:t>
            </a:r>
            <a:r>
              <a:rPr b="1" lang="en-US" sz="2000">
                <a:solidFill>
                  <a:srgbClr val="7030A0"/>
                </a:solidFill>
              </a:rPr>
              <a:t>due June 1, 2026 - BY 11:59pm</a:t>
            </a:r>
            <a:endParaRPr/>
          </a:p>
          <a:p>
            <a:pPr indent="-241300" lvl="3" marL="914400" rtl="0" algn="l">
              <a:lnSpc>
                <a:spcPct val="90000"/>
              </a:lnSpc>
              <a:spcBef>
                <a:spcPts val="500"/>
              </a:spcBef>
              <a:spcAft>
                <a:spcPts val="0"/>
              </a:spcAft>
              <a:buClr>
                <a:schemeClr val="dk1"/>
              </a:buClr>
              <a:buSzPts val="1800"/>
              <a:buChar char="•"/>
            </a:pPr>
            <a:r>
              <a:rPr lang="en-US" sz="1800">
                <a:solidFill>
                  <a:schemeClr val="dk1"/>
                </a:solidFill>
              </a:rPr>
              <a:t>Absolutely </a:t>
            </a:r>
            <a:r>
              <a:rPr b="1" i="1" lang="en-US" sz="1800" u="sng">
                <a:solidFill>
                  <a:schemeClr val="dk1"/>
                </a:solidFill>
              </a:rPr>
              <a:t>NO</a:t>
            </a:r>
            <a:r>
              <a:rPr lang="en-US" sz="1800">
                <a:solidFill>
                  <a:schemeClr val="dk1"/>
                </a:solidFill>
              </a:rPr>
              <a:t> exceptions to this</a:t>
            </a:r>
            <a:endParaRPr/>
          </a:p>
          <a:p>
            <a:pPr indent="-203200" lvl="0" marL="228600" rtl="0" algn="l">
              <a:spcBef>
                <a:spcPts val="500"/>
              </a:spcBef>
              <a:spcAft>
                <a:spcPts val="0"/>
              </a:spcAft>
              <a:buClr>
                <a:srgbClr val="DA1A5A"/>
              </a:buClr>
              <a:buSzPts val="2000"/>
              <a:buChar char="•"/>
            </a:pPr>
            <a:r>
              <a:rPr b="1" i="1" lang="en-US" sz="2000">
                <a:solidFill>
                  <a:srgbClr val="DA1A5A"/>
                </a:solidFill>
              </a:rPr>
              <a:t>MID-YEAR Check-in Report – due Dec 31, 2026</a:t>
            </a:r>
            <a:endParaRPr sz="1800"/>
          </a:p>
          <a:p>
            <a:pPr indent="-203200" lvl="0" marL="228600" rtl="0" algn="l">
              <a:spcBef>
                <a:spcPts val="500"/>
              </a:spcBef>
              <a:spcAft>
                <a:spcPts val="0"/>
              </a:spcAft>
              <a:buClr>
                <a:srgbClr val="00B050"/>
              </a:buClr>
              <a:buSzPts val="2000"/>
              <a:buChar char="•"/>
            </a:pPr>
            <a:r>
              <a:rPr b="1" lang="en-US" sz="2000">
                <a:solidFill>
                  <a:srgbClr val="00B050"/>
                </a:solidFill>
              </a:rPr>
              <a:t>Final Report Community Service </a:t>
            </a:r>
            <a:r>
              <a:rPr lang="en-US" sz="2000">
                <a:solidFill>
                  <a:schemeClr val="dk1"/>
                </a:solidFill>
              </a:rPr>
              <a:t>Grant for 2026-2027 along with ALL Required Documents – </a:t>
            </a:r>
            <a:r>
              <a:rPr b="1" lang="en-US" sz="2000">
                <a:solidFill>
                  <a:srgbClr val="00B050"/>
                </a:solidFill>
              </a:rPr>
              <a:t>reminder due June 1, 2027</a:t>
            </a:r>
            <a:endParaRPr b="1" sz="1800" u="sng">
              <a:solidFill>
                <a:schemeClr val="dk1"/>
              </a:solidFill>
            </a:endParaRPr>
          </a:p>
          <a:p>
            <a:pPr indent="-228600" lvl="0" marL="228600" rtl="0" algn="l">
              <a:lnSpc>
                <a:spcPct val="90000"/>
              </a:lnSpc>
              <a:spcBef>
                <a:spcPts val="1000"/>
              </a:spcBef>
              <a:spcAft>
                <a:spcPts val="0"/>
              </a:spcAft>
              <a:buClr>
                <a:schemeClr val="dk1"/>
              </a:buClr>
              <a:buSzPts val="1800"/>
              <a:buChar char="•"/>
            </a:pPr>
            <a:r>
              <a:rPr b="1" lang="en-US" sz="1800" u="sng">
                <a:solidFill>
                  <a:schemeClr val="dk1"/>
                </a:solidFill>
              </a:rPr>
              <a:t>Ask questions </a:t>
            </a:r>
            <a:r>
              <a:rPr lang="en-US" sz="1800">
                <a:solidFill>
                  <a:schemeClr val="dk1"/>
                </a:solidFill>
              </a:rPr>
              <a:t>well in advance!</a:t>
            </a:r>
            <a:endParaRPr/>
          </a:p>
          <a:p>
            <a:pPr indent="-228600" lvl="1" marL="457200" rtl="0" algn="l">
              <a:lnSpc>
                <a:spcPct val="90000"/>
              </a:lnSpc>
              <a:spcBef>
                <a:spcPts val="500"/>
              </a:spcBef>
              <a:spcAft>
                <a:spcPts val="0"/>
              </a:spcAft>
              <a:buClr>
                <a:schemeClr val="dk1"/>
              </a:buClr>
              <a:buSzPts val="1800"/>
              <a:buChar char="•"/>
            </a:pPr>
            <a:r>
              <a:rPr lang="en-US" sz="1800">
                <a:solidFill>
                  <a:schemeClr val="dk1"/>
                </a:solidFill>
              </a:rPr>
              <a:t>What we have on June 1 is what will be submitted to the committee.</a:t>
            </a:r>
            <a:endParaRPr sz="1800">
              <a:solidFill>
                <a:schemeClr val="dk1"/>
              </a:solidFill>
            </a:endParaRPr>
          </a:p>
          <a:p>
            <a:pPr indent="-228600" lvl="0" marL="228600" rtl="0" algn="l">
              <a:lnSpc>
                <a:spcPct val="90000"/>
              </a:lnSpc>
              <a:spcBef>
                <a:spcPts val="1000"/>
              </a:spcBef>
              <a:spcAft>
                <a:spcPts val="0"/>
              </a:spcAft>
              <a:buClr>
                <a:schemeClr val="dk1"/>
              </a:buClr>
              <a:buSzPts val="1800"/>
              <a:buChar char="•"/>
            </a:pPr>
            <a:r>
              <a:rPr lang="en-US" sz="1800">
                <a:solidFill>
                  <a:schemeClr val="dk1"/>
                </a:solidFill>
              </a:rPr>
              <a:t>Receive confirmation of receipt within 24 hours from CSG Co-Chairs </a:t>
            </a:r>
            <a:r>
              <a:rPr lang="en-US" sz="1800" u="sng">
                <a:solidFill>
                  <a:schemeClr val="dk1"/>
                </a:solidFill>
                <a:hlinkClick r:id="rId4">
                  <a:extLst>
                    <a:ext uri="{A12FA001-AC4F-418D-AE19-62706E023703}">
                      <ahyp:hlinkClr val="tx"/>
                    </a:ext>
                  </a:extLst>
                </a:hlinkClick>
              </a:rPr>
              <a:t>D6000CSG@gmail.com</a:t>
            </a:r>
            <a:r>
              <a:rPr lang="en-US" sz="1800">
                <a:solidFill>
                  <a:schemeClr val="dk1"/>
                </a:solidFill>
              </a:rPr>
              <a:t>  OR please contact us to ensure application was received!</a:t>
            </a:r>
            <a:endParaRPr/>
          </a:p>
          <a:p>
            <a:pPr indent="-114300" lvl="0" marL="228600" rtl="0" algn="l">
              <a:lnSpc>
                <a:spcPct val="90000"/>
              </a:lnSpc>
              <a:spcBef>
                <a:spcPts val="1000"/>
              </a:spcBef>
              <a:spcAft>
                <a:spcPts val="0"/>
              </a:spcAft>
              <a:buClr>
                <a:srgbClr val="333333"/>
              </a:buClr>
              <a:buSzPts val="1800"/>
              <a:buNone/>
            </a:pPr>
            <a:r>
              <a:t/>
            </a:r>
            <a:endParaRPr sz="1800">
              <a:solidFill>
                <a:schemeClr val="dk1"/>
              </a:solidFill>
            </a:endParaRPr>
          </a:p>
          <a:p>
            <a:pPr indent="-228600" lvl="0" marL="228600" rtl="0" algn="l">
              <a:lnSpc>
                <a:spcPct val="90000"/>
              </a:lnSpc>
              <a:spcBef>
                <a:spcPts val="1000"/>
              </a:spcBef>
              <a:spcAft>
                <a:spcPts val="0"/>
              </a:spcAft>
              <a:buClr>
                <a:schemeClr val="dk1"/>
              </a:buClr>
              <a:buSzPts val="1800"/>
              <a:buChar char="•"/>
            </a:pPr>
            <a:r>
              <a:rPr b="1" lang="en-US" sz="1800" u="sng">
                <a:solidFill>
                  <a:schemeClr val="dk1"/>
                </a:solidFill>
              </a:rPr>
              <a:t>AGAIN - Ask if you have any questions, we’re happy to help!</a:t>
            </a:r>
            <a:endParaRPr/>
          </a:p>
        </p:txBody>
      </p:sp>
      <p:sp>
        <p:nvSpPr>
          <p:cNvPr id="356" name="Google Shape;356;p12"/>
          <p:cNvSpPr/>
          <p:nvPr/>
        </p:nvSpPr>
        <p:spPr>
          <a:xfrm rot="1095075">
            <a:off x="761732" y="-382557"/>
            <a:ext cx="4083533" cy="4083533"/>
          </a:xfrm>
          <a:prstGeom prst="arc">
            <a:avLst>
              <a:gd fmla="val 17445962"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7" name="Google Shape;35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3"/>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3" name="Google Shape;363;p13"/>
          <p:cNvSpPr txBox="1"/>
          <p:nvPr/>
        </p:nvSpPr>
        <p:spPr>
          <a:xfrm>
            <a:off x="0" y="0"/>
            <a:ext cx="12192000" cy="6858000"/>
          </a:xfrm>
          <a:prstGeom prst="rect">
            <a:avLst/>
          </a:prstGeom>
          <a:solidFill>
            <a:srgbClr val="F7A81B"/>
          </a:solidFill>
          <a:ln>
            <a:noFill/>
          </a:ln>
        </p:spPr>
        <p:txBody>
          <a:bodyPr anchorCtr="0" anchor="b" bIns="45700" lIns="91425" spcFirstLastPara="1" rIns="91425" wrap="square" tIns="45700">
            <a:normAutofit/>
          </a:bodyPr>
          <a:lstStyle/>
          <a:p>
            <a:pPr indent="0" lvl="0" marL="0" marR="0" rtl="0" algn="r">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pic>
        <p:nvPicPr>
          <p:cNvPr id="364" name="Google Shape;364;p13"/>
          <p:cNvPicPr preferRelativeResize="0"/>
          <p:nvPr/>
        </p:nvPicPr>
        <p:blipFill rotWithShape="1">
          <a:blip r:embed="rId3">
            <a:alphaModFix/>
          </a:blip>
          <a:srcRect b="0" l="0" r="0" t="0"/>
          <a:stretch/>
        </p:blipFill>
        <p:spPr>
          <a:xfrm>
            <a:off x="134032" y="115570"/>
            <a:ext cx="5714350" cy="4808959"/>
          </a:xfrm>
          <a:prstGeom prst="rect">
            <a:avLst/>
          </a:prstGeom>
          <a:noFill/>
          <a:ln>
            <a:noFill/>
          </a:ln>
        </p:spPr>
      </p:pic>
      <p:sp>
        <p:nvSpPr>
          <p:cNvPr id="365" name="Google Shape;365;p13"/>
          <p:cNvSpPr txBox="1"/>
          <p:nvPr/>
        </p:nvSpPr>
        <p:spPr>
          <a:xfrm>
            <a:off x="5672397" y="3409412"/>
            <a:ext cx="6160576" cy="1815882"/>
          </a:xfrm>
          <a:prstGeom prst="rect">
            <a:avLst/>
          </a:prstGeom>
          <a:noFill/>
          <a:ln>
            <a:noFill/>
          </a:ln>
        </p:spPr>
        <p:txBody>
          <a:bodyPr anchorCtr="0" anchor="t" bIns="45700" lIns="91425" spcFirstLastPara="1" rIns="91425" wrap="square" tIns="45700">
            <a:spAutoFit/>
          </a:bodyPr>
          <a:lstStyle/>
          <a:p>
            <a:pPr indent="0" lvl="1" marL="457200" marR="0" rtl="0" algn="ctr">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If you have any questions or concerns throughout the year, please contact us for help!</a:t>
            </a:r>
            <a:endParaRPr/>
          </a:p>
          <a:p>
            <a:pPr indent="0" lvl="1" marL="457200" marR="0" rtl="0" algn="ctr">
              <a:spcBef>
                <a:spcPts val="0"/>
              </a:spcBef>
              <a:spcAft>
                <a:spcPts val="0"/>
              </a:spcAft>
              <a:buClr>
                <a:schemeClr val="dk1"/>
              </a:buClr>
              <a:buSzPts val="2800"/>
              <a:buFont typeface="Arial"/>
              <a:buNone/>
            </a:pPr>
            <a:r>
              <a:rPr b="0" i="0" lang="en-US" sz="2800" u="sng" cap="none" strike="noStrike">
                <a:solidFill>
                  <a:schemeClr val="dk1"/>
                </a:solidFill>
                <a:latin typeface="Arial"/>
                <a:ea typeface="Arial"/>
                <a:cs typeface="Arial"/>
                <a:sym typeface="Arial"/>
                <a:hlinkClick r:id="rId4">
                  <a:extLst>
                    <a:ext uri="{A12FA001-AC4F-418D-AE19-62706E023703}">
                      <ahyp:hlinkClr val="tx"/>
                    </a:ext>
                  </a:extLst>
                </a:hlinkClick>
              </a:rPr>
              <a:t>D6000CSG@gmail.com</a:t>
            </a:r>
            <a:r>
              <a:rPr b="0" i="0" lang="en-US" sz="2800" u="none" cap="none" strike="noStrike">
                <a:solidFill>
                  <a:schemeClr val="dk1"/>
                </a:solidFill>
                <a:latin typeface="Arial"/>
                <a:ea typeface="Arial"/>
                <a:cs typeface="Arial"/>
                <a:sym typeface="Arial"/>
              </a:rPr>
              <a:t> </a:t>
            </a:r>
            <a:endParaRPr/>
          </a:p>
        </p:txBody>
      </p:sp>
      <p:sp>
        <p:nvSpPr>
          <p:cNvPr id="366" name="Google Shape;366;p13"/>
          <p:cNvSpPr txBox="1"/>
          <p:nvPr/>
        </p:nvSpPr>
        <p:spPr>
          <a:xfrm>
            <a:off x="158978" y="187770"/>
            <a:ext cx="5689403"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6B4E6"/>
                </a:solidFill>
                <a:latin typeface="Arial"/>
                <a:ea typeface="Arial"/>
                <a:cs typeface="Arial"/>
                <a:sym typeface="Arial"/>
              </a:rPr>
              <a:t>REMINDERS</a:t>
            </a:r>
            <a:r>
              <a:rPr lang="en-US" sz="3600">
                <a:solidFill>
                  <a:srgbClr val="741B47"/>
                </a:solidFill>
                <a:latin typeface="Arial"/>
                <a:ea typeface="Arial"/>
                <a:cs typeface="Arial"/>
                <a:sym typeface="Arial"/>
              </a:rPr>
              <a:t> – </a:t>
            </a:r>
            <a:endParaRPr/>
          </a:p>
          <a:p>
            <a:pPr indent="-571500" lvl="0" marL="571500" marR="0" rtl="0" algn="l">
              <a:spcBef>
                <a:spcPts val="0"/>
              </a:spcBef>
              <a:spcAft>
                <a:spcPts val="0"/>
              </a:spcAft>
              <a:buClr>
                <a:srgbClr val="BF5800"/>
              </a:buClr>
              <a:buSzPts val="3600"/>
              <a:buFont typeface="Arial"/>
              <a:buChar char="•"/>
            </a:pPr>
            <a:r>
              <a:rPr lang="en-US" sz="3600">
                <a:solidFill>
                  <a:srgbClr val="BF5800"/>
                </a:solidFill>
                <a:latin typeface="Arial"/>
                <a:ea typeface="Arial"/>
                <a:cs typeface="Arial"/>
                <a:sym typeface="Arial"/>
              </a:rPr>
              <a:t>Reporting electronically Only</a:t>
            </a:r>
            <a:endParaRPr/>
          </a:p>
          <a:p>
            <a:pPr indent="-571500" lvl="0" marL="571500" marR="0" rtl="0" algn="l">
              <a:spcBef>
                <a:spcPts val="0"/>
              </a:spcBef>
              <a:spcAft>
                <a:spcPts val="0"/>
              </a:spcAft>
              <a:buClr>
                <a:srgbClr val="1155CC"/>
              </a:buClr>
              <a:buSzPts val="3600"/>
              <a:buFont typeface="Arial"/>
              <a:buChar char="•"/>
            </a:pPr>
            <a:r>
              <a:rPr lang="en-US" sz="3600">
                <a:solidFill>
                  <a:srgbClr val="1155CC"/>
                </a:solidFill>
                <a:latin typeface="Arial"/>
                <a:ea typeface="Arial"/>
                <a:cs typeface="Arial"/>
                <a:sym typeface="Arial"/>
              </a:rPr>
              <a:t>Use the Grant Rules and Grant Score Sheet</a:t>
            </a:r>
            <a:endParaRPr/>
          </a:p>
          <a:p>
            <a:pPr indent="-571500" lvl="0" marL="571500" marR="0" rtl="0" algn="l">
              <a:spcBef>
                <a:spcPts val="0"/>
              </a:spcBef>
              <a:spcAft>
                <a:spcPts val="0"/>
              </a:spcAft>
              <a:buClr>
                <a:srgbClr val="00B050"/>
              </a:buClr>
              <a:buSzPts val="3600"/>
              <a:buFont typeface="Arial"/>
              <a:buChar char="•"/>
            </a:pPr>
            <a:r>
              <a:rPr b="1" lang="en-US" sz="3600" u="sng">
                <a:solidFill>
                  <a:srgbClr val="00B050"/>
                </a:solidFill>
                <a:latin typeface="Arial"/>
                <a:ea typeface="Arial"/>
                <a:cs typeface="Arial"/>
                <a:sym typeface="Arial"/>
              </a:rPr>
              <a:t>ASK QUESTIONS</a:t>
            </a:r>
            <a:endParaRPr b="1" sz="2800" u="sng">
              <a:solidFill>
                <a:srgbClr val="00B050"/>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
          <p:cNvSpPr txBox="1"/>
          <p:nvPr>
            <p:ph idx="2" type="body"/>
          </p:nvPr>
        </p:nvSpPr>
        <p:spPr>
          <a:xfrm>
            <a:off x="558800" y="2141538"/>
            <a:ext cx="4978400" cy="1135062"/>
          </a:xfrm>
          <a:prstGeom prst="rect">
            <a:avLst/>
          </a:prstGeom>
          <a:noFill/>
          <a:ln cap="flat" cmpd="sng" w="25400">
            <a:solidFill>
              <a:srgbClr val="EFF4FC"/>
            </a:solidFill>
            <a:prstDash val="solid"/>
            <a:round/>
            <a:headEnd len="sm" w="sm" type="none"/>
            <a:tailEnd len="sm" w="sm" type="none"/>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US" sz="2400"/>
              <a:t>D6000</a:t>
            </a:r>
            <a:r>
              <a:rPr lang="en-US"/>
              <a:t> </a:t>
            </a:r>
            <a:r>
              <a:rPr lang="en-US" sz="2000"/>
              <a:t>COMMUNITY SERVICE GRANT</a:t>
            </a:r>
            <a:endParaRPr/>
          </a:p>
        </p:txBody>
      </p:sp>
      <p:sp>
        <p:nvSpPr>
          <p:cNvPr id="161" name="Google Shape;161;p2"/>
          <p:cNvSpPr txBox="1"/>
          <p:nvPr>
            <p:ph idx="3" type="subTitle"/>
          </p:nvPr>
        </p:nvSpPr>
        <p:spPr>
          <a:xfrm>
            <a:off x="554567" y="3383632"/>
            <a:ext cx="5465233" cy="19757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200"/>
              <a:buNone/>
            </a:pPr>
            <a:r>
              <a:rPr lang="en-US"/>
              <a:t>What </a:t>
            </a:r>
            <a:r>
              <a:rPr b="1" lang="en-US"/>
              <a:t>do you need to know?</a:t>
            </a:r>
            <a:r>
              <a:rPr lang="en-US"/>
              <a:t> </a:t>
            </a:r>
            <a:endParaRPr/>
          </a:p>
        </p:txBody>
      </p:sp>
      <p:sp>
        <p:nvSpPr>
          <p:cNvPr id="162" name="Google Shape;162;p2"/>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Image result for rotary foundation logo" id="163" name="Google Shape;163;p2"/>
          <p:cNvPicPr preferRelativeResize="0"/>
          <p:nvPr/>
        </p:nvPicPr>
        <p:blipFill rotWithShape="1">
          <a:blip r:embed="rId3">
            <a:alphaModFix/>
          </a:blip>
          <a:srcRect b="0" l="0" r="0" t="0"/>
          <a:stretch/>
        </p:blipFill>
        <p:spPr>
          <a:xfrm>
            <a:off x="3287183" y="5385886"/>
            <a:ext cx="2432970" cy="1066800"/>
          </a:xfrm>
          <a:prstGeom prst="rect">
            <a:avLst/>
          </a:prstGeom>
          <a:noFill/>
          <a:ln>
            <a:noFill/>
          </a:ln>
        </p:spPr>
      </p:pic>
      <p:grpSp>
        <p:nvGrpSpPr>
          <p:cNvPr id="164" name="Google Shape;164;p2"/>
          <p:cNvGrpSpPr/>
          <p:nvPr/>
        </p:nvGrpSpPr>
        <p:grpSpPr>
          <a:xfrm>
            <a:off x="6047341" y="430763"/>
            <a:ext cx="6274577" cy="5867760"/>
            <a:chOff x="-302658" y="-49932"/>
            <a:chExt cx="6274577" cy="5867760"/>
          </a:xfrm>
        </p:grpSpPr>
        <p:sp>
          <p:nvSpPr>
            <p:cNvPr id="165" name="Google Shape;165;p2"/>
            <p:cNvSpPr/>
            <p:nvPr/>
          </p:nvSpPr>
          <p:spPr>
            <a:xfrm>
              <a:off x="3709067" y="113111"/>
              <a:ext cx="1046600" cy="104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
            <p:cNvSpPr txBox="1"/>
            <p:nvPr/>
          </p:nvSpPr>
          <p:spPr>
            <a:xfrm>
              <a:off x="3709067" y="113111"/>
              <a:ext cx="1046600" cy="1046600"/>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7030A0"/>
                </a:buClr>
                <a:buSzPts val="1800"/>
                <a:buFont typeface="Arial"/>
                <a:buNone/>
              </a:pPr>
              <a:r>
                <a:rPr b="1" i="0" lang="en-US" sz="1800" u="none" cap="none" strike="noStrike">
                  <a:solidFill>
                    <a:srgbClr val="7030A0"/>
                  </a:solidFill>
                  <a:latin typeface="Arial"/>
                  <a:ea typeface="Arial"/>
                  <a:cs typeface="Arial"/>
                  <a:sym typeface="Arial"/>
                </a:rPr>
                <a:t>Where Do Funds Come From? </a:t>
              </a:r>
              <a:endParaRPr/>
            </a:p>
          </p:txBody>
        </p:sp>
        <p:sp>
          <p:nvSpPr>
            <p:cNvPr id="167" name="Google Shape;167;p2"/>
            <p:cNvSpPr/>
            <p:nvPr/>
          </p:nvSpPr>
          <p:spPr>
            <a:xfrm>
              <a:off x="454256" y="45547"/>
              <a:ext cx="5115136" cy="5115136"/>
            </a:xfrm>
            <a:custGeom>
              <a:rect b="b" l="l" r="r" t="t"/>
              <a:pathLst>
                <a:path extrusionOk="0" h="120000" w="120000">
                  <a:moveTo>
                    <a:pt x="102399" y="22192"/>
                  </a:moveTo>
                  <a:cubicBezTo>
                    <a:pt x="107107" y="27471"/>
                    <a:pt x="110787" y="33583"/>
                    <a:pt x="113251" y="40213"/>
                  </a:cubicBezTo>
                  <a:lnTo>
                    <a:pt x="116307" y="39314"/>
                  </a:lnTo>
                  <a:lnTo>
                    <a:pt x="112203" y="44647"/>
                  </a:lnTo>
                  <a:lnTo>
                    <a:pt x="105589" y="42466"/>
                  </a:lnTo>
                  <a:lnTo>
                    <a:pt x="108645" y="41568"/>
                  </a:lnTo>
                  <a:cubicBezTo>
                    <a:pt x="106390" y="35616"/>
                    <a:pt x="103061" y="30129"/>
                    <a:pt x="98825" y="25378"/>
                  </a:cubicBezTo>
                  <a:close/>
                </a:path>
              </a:pathLst>
            </a:cu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
            <p:cNvSpPr/>
            <p:nvPr/>
          </p:nvSpPr>
          <p:spPr>
            <a:xfrm>
              <a:off x="4720876" y="1943868"/>
              <a:ext cx="1251043" cy="81023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
            <p:cNvSpPr txBox="1"/>
            <p:nvPr/>
          </p:nvSpPr>
          <p:spPr>
            <a:xfrm>
              <a:off x="4720876" y="1943868"/>
              <a:ext cx="1251043" cy="810236"/>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00B050"/>
                </a:buClr>
                <a:buSzPts val="1800"/>
                <a:buFont typeface="Arial"/>
                <a:buNone/>
              </a:pPr>
              <a:r>
                <a:rPr b="1" i="0" lang="en-US" sz="1800" u="none" cap="none" strike="noStrike">
                  <a:solidFill>
                    <a:srgbClr val="00B050"/>
                  </a:solidFill>
                  <a:latin typeface="Arial"/>
                  <a:ea typeface="Arial"/>
                  <a:cs typeface="Arial"/>
                  <a:sym typeface="Arial"/>
                </a:rPr>
                <a:t>D6000 Website Info</a:t>
              </a:r>
              <a:endParaRPr/>
            </a:p>
          </p:txBody>
        </p:sp>
        <p:sp>
          <p:nvSpPr>
            <p:cNvPr id="170" name="Google Shape;170;p2"/>
            <p:cNvSpPr/>
            <p:nvPr/>
          </p:nvSpPr>
          <p:spPr>
            <a:xfrm>
              <a:off x="595368" y="-49932"/>
              <a:ext cx="5115136" cy="5115136"/>
            </a:xfrm>
            <a:custGeom>
              <a:rect b="b" l="l" r="r" t="t"/>
              <a:pathLst>
                <a:path extrusionOk="0" h="120000" w="120000">
                  <a:moveTo>
                    <a:pt x="116540" y="65512"/>
                  </a:moveTo>
                  <a:cubicBezTo>
                    <a:pt x="115715" y="73972"/>
                    <a:pt x="113002" y="82139"/>
                    <a:pt x="108602" y="89411"/>
                  </a:cubicBezTo>
                  <a:lnTo>
                    <a:pt x="111206" y="91246"/>
                  </a:lnTo>
                  <a:lnTo>
                    <a:pt x="104478" y="91347"/>
                  </a:lnTo>
                  <a:lnTo>
                    <a:pt x="102074" y="84810"/>
                  </a:lnTo>
                  <a:lnTo>
                    <a:pt x="104678" y="86645"/>
                  </a:lnTo>
                  <a:cubicBezTo>
                    <a:pt x="108607" y="80057"/>
                    <a:pt x="111030" y="72682"/>
                    <a:pt x="111775" y="65048"/>
                  </a:cubicBezTo>
                  <a:close/>
                </a:path>
              </a:pathLst>
            </a:cu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
            <p:cNvSpPr/>
            <p:nvPr/>
          </p:nvSpPr>
          <p:spPr>
            <a:xfrm>
              <a:off x="3694376" y="3873371"/>
              <a:ext cx="1363323" cy="12103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
            <p:cNvSpPr txBox="1"/>
            <p:nvPr/>
          </p:nvSpPr>
          <p:spPr>
            <a:xfrm>
              <a:off x="3694376" y="3873371"/>
              <a:ext cx="1363323" cy="1210394"/>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D758C1"/>
                </a:buClr>
                <a:buSzPts val="1800"/>
                <a:buFont typeface="Arial"/>
                <a:buNone/>
              </a:pPr>
              <a:r>
                <a:rPr b="1" i="0" lang="en-US" sz="1800" u="none" cap="none" strike="noStrike">
                  <a:solidFill>
                    <a:srgbClr val="D758C1"/>
                  </a:solidFill>
                  <a:latin typeface="Arial"/>
                  <a:ea typeface="Arial"/>
                  <a:cs typeface="Arial"/>
                  <a:sym typeface="Arial"/>
                </a:rPr>
                <a:t>OVERALL Lifecycle of CSG</a:t>
              </a:r>
              <a:endParaRPr/>
            </a:p>
          </p:txBody>
        </p:sp>
        <p:sp>
          <p:nvSpPr>
            <p:cNvPr id="173" name="Google Shape;173;p2"/>
            <p:cNvSpPr/>
            <p:nvPr/>
          </p:nvSpPr>
          <p:spPr>
            <a:xfrm>
              <a:off x="76426" y="172411"/>
              <a:ext cx="5115136" cy="5115136"/>
            </a:xfrm>
            <a:custGeom>
              <a:rect b="b" l="l" r="r" t="t"/>
              <a:pathLst>
                <a:path extrusionOk="0" h="120000" w="120000">
                  <a:moveTo>
                    <a:pt x="85782" y="110621"/>
                  </a:moveTo>
                  <a:cubicBezTo>
                    <a:pt x="83311" y="111879"/>
                    <a:pt x="80752" y="112955"/>
                    <a:pt x="78125" y="113839"/>
                  </a:cubicBezTo>
                  <a:lnTo>
                    <a:pt x="78928" y="116922"/>
                  </a:lnTo>
                  <a:lnTo>
                    <a:pt x="73726" y="112654"/>
                  </a:lnTo>
                  <a:lnTo>
                    <a:pt x="76110" y="106111"/>
                  </a:lnTo>
                  <a:lnTo>
                    <a:pt x="76914" y="109194"/>
                  </a:lnTo>
                  <a:cubicBezTo>
                    <a:pt x="79209" y="108404"/>
                    <a:pt x="81446" y="107456"/>
                    <a:pt x="83609" y="106354"/>
                  </a:cubicBezTo>
                  <a:close/>
                </a:path>
              </a:pathLst>
            </a:cu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
            <p:cNvSpPr/>
            <p:nvPr/>
          </p:nvSpPr>
          <p:spPr>
            <a:xfrm>
              <a:off x="568432" y="3548777"/>
              <a:ext cx="2654923" cy="22690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
            <p:cNvSpPr txBox="1"/>
            <p:nvPr/>
          </p:nvSpPr>
          <p:spPr>
            <a:xfrm>
              <a:off x="568432" y="3548777"/>
              <a:ext cx="2654923" cy="2269051"/>
            </a:xfrm>
            <a:prstGeom prst="rect">
              <a:avLst/>
            </a:prstGeom>
            <a:noFill/>
            <a:ln>
              <a:noFill/>
            </a:ln>
          </p:spPr>
          <p:txBody>
            <a:bodyPr anchorCtr="0" anchor="ctr" bIns="22850" lIns="22850" spcFirstLastPara="1" rIns="22850" wrap="square" tIns="22850">
              <a:noAutofit/>
            </a:bodyPr>
            <a:lstStyle/>
            <a:p>
              <a:pPr indent="0" lvl="0" marL="0" marR="0" rtl="0" algn="l">
                <a:lnSpc>
                  <a:spcPct val="90000"/>
                </a:lnSpc>
                <a:spcBef>
                  <a:spcPts val="0"/>
                </a:spcBef>
                <a:spcAft>
                  <a:spcPts val="0"/>
                </a:spcAft>
                <a:buClr>
                  <a:srgbClr val="FF0000"/>
                </a:buClr>
                <a:buSzPts val="1800"/>
                <a:buFont typeface="Arial"/>
                <a:buNone/>
              </a:pPr>
              <a:r>
                <a:rPr b="0" i="0" lang="en-US" sz="1800" u="sng" cap="none" strike="noStrike">
                  <a:solidFill>
                    <a:srgbClr val="FF0000"/>
                  </a:solidFill>
                  <a:latin typeface="Arial"/>
                  <a:ea typeface="Arial"/>
                  <a:cs typeface="Arial"/>
                  <a:sym typeface="Arial"/>
                </a:rPr>
                <a:t>How community service grants work</a:t>
              </a:r>
              <a:endParaRPr/>
            </a:p>
            <a:p>
              <a:pPr indent="-114300" lvl="1" marL="114300" marR="0" rtl="0" algn="l">
                <a:lnSpc>
                  <a:spcPct val="90000"/>
                </a:lnSpc>
                <a:spcBef>
                  <a:spcPts val="63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Local Rules</a:t>
              </a:r>
              <a:endParaRPr/>
            </a:p>
            <a:p>
              <a:pPr indent="-114300" lvl="1" marL="114300" marR="0" rtl="0" algn="l">
                <a:lnSpc>
                  <a:spcPct val="90000"/>
                </a:lnSpc>
                <a:spcBef>
                  <a:spcPts val="21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Scoring Info</a:t>
              </a:r>
              <a:endParaRPr/>
            </a:p>
            <a:p>
              <a:pPr indent="-114300" lvl="1" marL="114300" marR="0" rtl="0" algn="l">
                <a:lnSpc>
                  <a:spcPct val="90000"/>
                </a:lnSpc>
                <a:spcBef>
                  <a:spcPts val="21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MOU Details</a:t>
              </a:r>
              <a:endParaRPr/>
            </a:p>
            <a:p>
              <a:pPr indent="-114300" lvl="1" marL="114300" marR="0" rtl="0" algn="l">
                <a:lnSpc>
                  <a:spcPct val="90000"/>
                </a:lnSpc>
                <a:spcBef>
                  <a:spcPts val="21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How to submit grant and steps from start to finish</a:t>
              </a:r>
              <a:endParaRPr/>
            </a:p>
          </p:txBody>
        </p:sp>
        <p:sp>
          <p:nvSpPr>
            <p:cNvPr id="176" name="Google Shape;176;p2"/>
            <p:cNvSpPr/>
            <p:nvPr/>
          </p:nvSpPr>
          <p:spPr>
            <a:xfrm>
              <a:off x="473416" y="33900"/>
              <a:ext cx="5115136" cy="5115136"/>
            </a:xfrm>
            <a:custGeom>
              <a:rect b="b" l="l" r="r" t="t"/>
              <a:pathLst>
                <a:path extrusionOk="0" h="120000" w="120000">
                  <a:moveTo>
                    <a:pt x="7464" y="81613"/>
                  </a:moveTo>
                  <a:cubicBezTo>
                    <a:pt x="6782" y="79955"/>
                    <a:pt x="6179" y="78265"/>
                    <a:pt x="5656" y="76550"/>
                  </a:cubicBezTo>
                  <a:lnTo>
                    <a:pt x="2551" y="77264"/>
                  </a:lnTo>
                  <a:lnTo>
                    <a:pt x="6968" y="72187"/>
                  </a:lnTo>
                  <a:lnTo>
                    <a:pt x="13439" y="74761"/>
                  </a:lnTo>
                  <a:lnTo>
                    <a:pt x="10335" y="75475"/>
                  </a:lnTo>
                  <a:cubicBezTo>
                    <a:pt x="10790" y="76936"/>
                    <a:pt x="11310" y="78376"/>
                    <a:pt x="11892" y="79791"/>
                  </a:cubicBezTo>
                  <a:close/>
                </a:path>
              </a:pathLst>
            </a:cu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
            <p:cNvSpPr/>
            <p:nvPr/>
          </p:nvSpPr>
          <p:spPr>
            <a:xfrm>
              <a:off x="-302658" y="2136557"/>
              <a:ext cx="2060631" cy="104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
            <p:cNvSpPr txBox="1"/>
            <p:nvPr/>
          </p:nvSpPr>
          <p:spPr>
            <a:xfrm>
              <a:off x="-302658" y="2136557"/>
              <a:ext cx="2060631" cy="1046600"/>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TELL YOUR STORY!!!! </a:t>
              </a:r>
              <a:endParaRPr b="1" i="0" sz="1800" u="none" cap="none" strike="noStrike">
                <a:solidFill>
                  <a:srgbClr val="BF5800"/>
                </a:solidFill>
                <a:latin typeface="Arial"/>
                <a:ea typeface="Arial"/>
                <a:cs typeface="Arial"/>
                <a:sym typeface="Arial"/>
              </a:endParaRPr>
            </a:p>
          </p:txBody>
        </p:sp>
        <p:sp>
          <p:nvSpPr>
            <p:cNvPr id="179" name="Google Shape;179;p2"/>
            <p:cNvSpPr/>
            <p:nvPr/>
          </p:nvSpPr>
          <p:spPr>
            <a:xfrm>
              <a:off x="506562" y="102289"/>
              <a:ext cx="5115136" cy="5115136"/>
            </a:xfrm>
            <a:custGeom>
              <a:rect b="b" l="l" r="r" t="t"/>
              <a:pathLst>
                <a:path extrusionOk="0" h="120000" w="120000">
                  <a:moveTo>
                    <a:pt x="4635" y="47277"/>
                  </a:moveTo>
                  <a:cubicBezTo>
                    <a:pt x="6225" y="40357"/>
                    <a:pt x="9098" y="33798"/>
                    <a:pt x="13105" y="27937"/>
                  </a:cubicBezTo>
                  <a:lnTo>
                    <a:pt x="10607" y="25960"/>
                  </a:lnTo>
                  <a:lnTo>
                    <a:pt x="17331" y="26233"/>
                  </a:lnTo>
                  <a:lnTo>
                    <a:pt x="19368" y="32893"/>
                  </a:lnTo>
                  <a:lnTo>
                    <a:pt x="16870" y="30916"/>
                  </a:lnTo>
                  <a:cubicBezTo>
                    <a:pt x="13298" y="36213"/>
                    <a:pt x="10732" y="42123"/>
                    <a:pt x="9302" y="48349"/>
                  </a:cubicBezTo>
                  <a:close/>
                </a:path>
              </a:pathLst>
            </a:cu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
            <p:cNvSpPr/>
            <p:nvPr/>
          </p:nvSpPr>
          <p:spPr>
            <a:xfrm>
              <a:off x="1231961" y="35773"/>
              <a:ext cx="1327864" cy="120127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
            <p:cNvSpPr txBox="1"/>
            <p:nvPr/>
          </p:nvSpPr>
          <p:spPr>
            <a:xfrm>
              <a:off x="1231961" y="35773"/>
              <a:ext cx="1327864" cy="1201278"/>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Mistakes to avoid =</a:t>
              </a:r>
              <a:r>
                <a:rPr b="1" i="0" lang="en-US" sz="1800" u="none" cap="none" strike="noStrike">
                  <a:solidFill>
                    <a:srgbClr val="BF5800"/>
                  </a:solidFill>
                  <a:latin typeface="Arial"/>
                  <a:ea typeface="Arial"/>
                  <a:cs typeface="Arial"/>
                  <a:sym typeface="Arial"/>
                </a:rPr>
                <a:t> ASK Questions</a:t>
              </a:r>
              <a:endParaRPr/>
            </a:p>
          </p:txBody>
        </p:sp>
        <p:sp>
          <p:nvSpPr>
            <p:cNvPr id="182" name="Google Shape;182;p2"/>
            <p:cNvSpPr/>
            <p:nvPr/>
          </p:nvSpPr>
          <p:spPr>
            <a:xfrm>
              <a:off x="506562" y="102289"/>
              <a:ext cx="5115136" cy="5115136"/>
            </a:xfrm>
            <a:custGeom>
              <a:rect b="b" l="l" r="r" t="t"/>
              <a:pathLst>
                <a:path extrusionOk="0" h="120000" w="120000">
                  <a:moveTo>
                    <a:pt x="47739" y="4531"/>
                  </a:moveTo>
                  <a:cubicBezTo>
                    <a:pt x="55673" y="2777"/>
                    <a:pt x="63891" y="2746"/>
                    <a:pt x="71838" y="4439"/>
                  </a:cubicBezTo>
                  <a:lnTo>
                    <a:pt x="72718" y="1377"/>
                  </a:lnTo>
                  <a:lnTo>
                    <a:pt x="75020" y="7700"/>
                  </a:lnTo>
                  <a:lnTo>
                    <a:pt x="69634" y="12115"/>
                  </a:lnTo>
                  <a:lnTo>
                    <a:pt x="70513" y="9053"/>
                  </a:lnTo>
                  <a:cubicBezTo>
                    <a:pt x="63336" y="7572"/>
                    <a:pt x="55927" y="7624"/>
                    <a:pt x="48772" y="9206"/>
                  </a:cubicBezTo>
                  <a:close/>
                </a:path>
              </a:pathLst>
            </a:custGeom>
            <a:solidFill>
              <a:srgbClr val="14448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descr="Annual Fund SHARE infographic" id="187" name="Google Shape;187;p3"/>
          <p:cNvPicPr preferRelativeResize="0"/>
          <p:nvPr/>
        </p:nvPicPr>
        <p:blipFill rotWithShape="1">
          <a:blip r:embed="rId3">
            <a:alphaModFix/>
          </a:blip>
          <a:srcRect b="0" l="0" r="0" t="0"/>
          <a:stretch/>
        </p:blipFill>
        <p:spPr>
          <a:xfrm>
            <a:off x="152031" y="0"/>
            <a:ext cx="4572000" cy="6752492"/>
          </a:xfrm>
          <a:prstGeom prst="rect">
            <a:avLst/>
          </a:prstGeom>
          <a:noFill/>
          <a:ln>
            <a:noFill/>
          </a:ln>
        </p:spPr>
      </p:pic>
      <p:pic>
        <p:nvPicPr>
          <p:cNvPr id="188" name="Google Shape;188;p3"/>
          <p:cNvPicPr preferRelativeResize="0"/>
          <p:nvPr/>
        </p:nvPicPr>
        <p:blipFill rotWithShape="1">
          <a:blip r:embed="rId4">
            <a:alphaModFix/>
          </a:blip>
          <a:srcRect b="0" l="0" r="0" t="0"/>
          <a:stretch/>
        </p:blipFill>
        <p:spPr>
          <a:xfrm>
            <a:off x="8281987" y="46892"/>
            <a:ext cx="3910012" cy="6658710"/>
          </a:xfrm>
          <a:prstGeom prst="rect">
            <a:avLst/>
          </a:prstGeom>
          <a:noFill/>
          <a:ln>
            <a:noFill/>
          </a:ln>
        </p:spPr>
      </p:pic>
      <p:pic>
        <p:nvPicPr>
          <p:cNvPr descr="Image result for rotary foundation logo" id="189" name="Google Shape;189;p3"/>
          <p:cNvPicPr preferRelativeResize="0"/>
          <p:nvPr/>
        </p:nvPicPr>
        <p:blipFill rotWithShape="1">
          <a:blip r:embed="rId5">
            <a:alphaModFix/>
          </a:blip>
          <a:srcRect b="0" l="0" r="0" t="0"/>
          <a:stretch/>
        </p:blipFill>
        <p:spPr>
          <a:xfrm>
            <a:off x="4724031" y="2171758"/>
            <a:ext cx="3673287" cy="161624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5" name="Google Shape;195;p4"/>
          <p:cNvSpPr txBox="1"/>
          <p:nvPr>
            <p:ph type="title"/>
          </p:nvPr>
        </p:nvSpPr>
        <p:spPr>
          <a:xfrm>
            <a:off x="589560" y="856180"/>
            <a:ext cx="527940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700"/>
              <a:buFont typeface="Arial"/>
              <a:buNone/>
            </a:pPr>
            <a:r>
              <a:rPr b="1" lang="en-US" sz="3700">
                <a:solidFill>
                  <a:schemeClr val="dk1"/>
                </a:solidFill>
              </a:rPr>
              <a:t>INFORMATION ON CSG FOR D6000</a:t>
            </a:r>
            <a:endParaRPr sz="3700">
              <a:solidFill>
                <a:schemeClr val="dk1"/>
              </a:solidFill>
            </a:endParaRPr>
          </a:p>
        </p:txBody>
      </p:sp>
      <p:grpSp>
        <p:nvGrpSpPr>
          <p:cNvPr id="196" name="Google Shape;196;p4"/>
          <p:cNvGrpSpPr/>
          <p:nvPr/>
        </p:nvGrpSpPr>
        <p:grpSpPr>
          <a:xfrm>
            <a:off x="0" y="1083484"/>
            <a:ext cx="355196" cy="673460"/>
            <a:chOff x="0" y="823811"/>
            <a:chExt cx="355196" cy="673460"/>
          </a:xfrm>
        </p:grpSpPr>
        <p:sp>
          <p:nvSpPr>
            <p:cNvPr id="197" name="Google Shape;197;p4"/>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8" name="Google Shape;198;p4"/>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sp>
        <p:nvSpPr>
          <p:cNvPr id="199" name="Google Shape;199;p4"/>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0" name="Google Shape;200;p4"/>
          <p:cNvSpPr txBox="1"/>
          <p:nvPr>
            <p:ph idx="1" type="body"/>
          </p:nvPr>
        </p:nvSpPr>
        <p:spPr>
          <a:xfrm>
            <a:off x="519103" y="2290826"/>
            <a:ext cx="5762144" cy="4258994"/>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en-US">
                <a:solidFill>
                  <a:schemeClr val="dk1"/>
                </a:solidFill>
              </a:rPr>
              <a:t>Each club will need to go to the D6000 website (</a:t>
            </a:r>
            <a:r>
              <a:rPr lang="en-US" u="sng">
                <a:solidFill>
                  <a:schemeClr val="dk1"/>
                </a:solidFill>
                <a:hlinkClick r:id="rId3">
                  <a:extLst>
                    <a:ext uri="{A12FA001-AC4F-418D-AE19-62706E023703}">
                      <ahyp:hlinkClr val="tx"/>
                    </a:ext>
                  </a:extLst>
                </a:hlinkClick>
              </a:rPr>
              <a:t>www.Rotary6000.org</a:t>
            </a:r>
            <a:r>
              <a:rPr lang="en-US">
                <a:solidFill>
                  <a:schemeClr val="dk1"/>
                </a:solidFill>
              </a:rPr>
              <a:t> ) to: </a:t>
            </a:r>
            <a:endParaRPr/>
          </a:p>
          <a:p>
            <a:pPr indent="-228600" lvl="0" marL="228600" rtl="0" algn="l">
              <a:lnSpc>
                <a:spcPct val="90000"/>
              </a:lnSpc>
              <a:spcBef>
                <a:spcPts val="1000"/>
              </a:spcBef>
              <a:spcAft>
                <a:spcPts val="0"/>
              </a:spcAft>
              <a:buClr>
                <a:schemeClr val="dk1"/>
              </a:buClr>
              <a:buSzPts val="2400"/>
              <a:buChar char="•"/>
            </a:pPr>
            <a:r>
              <a:rPr lang="en-US">
                <a:solidFill>
                  <a:schemeClr val="dk1"/>
                </a:solidFill>
              </a:rPr>
              <a:t>Community Service Grant Page (left-hand side column bar)</a:t>
            </a:r>
            <a:endParaRPr/>
          </a:p>
          <a:p>
            <a:pPr indent="-228600" lvl="1" marL="457200" rtl="0" algn="l">
              <a:lnSpc>
                <a:spcPct val="90000"/>
              </a:lnSpc>
              <a:spcBef>
                <a:spcPts val="500"/>
              </a:spcBef>
              <a:spcAft>
                <a:spcPts val="0"/>
              </a:spcAft>
              <a:buClr>
                <a:srgbClr val="0563C1"/>
              </a:buClr>
              <a:buSzPts val="2400"/>
              <a:buChar char="•"/>
            </a:pPr>
            <a:r>
              <a:rPr lang="en-US" sz="2400" u="sng">
                <a:solidFill>
                  <a:schemeClr val="hlink"/>
                </a:solidFill>
                <a:latin typeface="Roboto"/>
                <a:ea typeface="Roboto"/>
                <a:cs typeface="Roboto"/>
                <a:sym typeface="Roboto"/>
                <a:hlinkClick r:id="rId4"/>
              </a:rPr>
              <a:t>District-Grant Rules-Scoring-MOU-2026-2027</a:t>
            </a:r>
            <a:endParaRPr i="0" sz="2400" u="sng">
              <a:solidFill>
                <a:srgbClr val="0070C0"/>
              </a:solidFill>
              <a:latin typeface="Roboto"/>
              <a:ea typeface="Roboto"/>
              <a:cs typeface="Roboto"/>
              <a:sym typeface="Roboto"/>
            </a:endParaRPr>
          </a:p>
          <a:p>
            <a:pPr indent="-228600" lvl="1" marL="457200" rtl="0" algn="l">
              <a:lnSpc>
                <a:spcPct val="90000"/>
              </a:lnSpc>
              <a:spcBef>
                <a:spcPts val="500"/>
              </a:spcBef>
              <a:spcAft>
                <a:spcPts val="0"/>
              </a:spcAft>
              <a:buClr>
                <a:srgbClr val="002060"/>
              </a:buClr>
              <a:buSzPts val="2400"/>
              <a:buChar char="•"/>
            </a:pPr>
            <a:r>
              <a:rPr i="0" lang="en-US" sz="2400" u="sng" strike="noStrike">
                <a:solidFill>
                  <a:srgbClr val="002060"/>
                </a:solidFill>
                <a:latin typeface="Roboto"/>
                <a:ea typeface="Roboto"/>
                <a:cs typeface="Roboto"/>
                <a:sym typeface="Roboto"/>
                <a:hlinkClick r:id="rId5">
                  <a:extLst>
                    <a:ext uri="{A12FA001-AC4F-418D-AE19-62706E023703}">
                      <ahyp:hlinkClr val="tx"/>
                    </a:ext>
                  </a:extLst>
                </a:hlinkClick>
              </a:rPr>
              <a:t>Steps to get to Grant Portal</a:t>
            </a:r>
            <a:endParaRPr i="0" sz="2400" u="sng" strike="noStrike">
              <a:solidFill>
                <a:srgbClr val="002060"/>
              </a:solidFill>
              <a:latin typeface="Roboto"/>
              <a:ea typeface="Roboto"/>
              <a:cs typeface="Roboto"/>
              <a:sym typeface="Roboto"/>
            </a:endParaRPr>
          </a:p>
          <a:p>
            <a:pPr indent="-228600" lvl="1" marL="457200" rtl="0" algn="l">
              <a:lnSpc>
                <a:spcPct val="90000"/>
              </a:lnSpc>
              <a:spcBef>
                <a:spcPts val="500"/>
              </a:spcBef>
              <a:spcAft>
                <a:spcPts val="0"/>
              </a:spcAft>
              <a:buClr>
                <a:srgbClr val="C57F07"/>
              </a:buClr>
              <a:buSzPts val="2400"/>
              <a:buChar char="•"/>
            </a:pPr>
            <a:r>
              <a:rPr lang="en-US" sz="2400" u="sng">
                <a:solidFill>
                  <a:srgbClr val="C57F07"/>
                </a:solidFill>
                <a:latin typeface="Roboto"/>
                <a:ea typeface="Roboto"/>
                <a:cs typeface="Roboto"/>
                <a:sym typeface="Roboto"/>
              </a:rPr>
              <a:t>Videos (coming!)</a:t>
            </a:r>
            <a:endParaRPr i="0" sz="2400" u="sng">
              <a:solidFill>
                <a:srgbClr val="222222"/>
              </a:solidFill>
              <a:latin typeface="Roboto"/>
              <a:ea typeface="Roboto"/>
              <a:cs typeface="Roboto"/>
              <a:sym typeface="Roboto"/>
            </a:endParaRPr>
          </a:p>
          <a:p>
            <a:pPr indent="-228600" lvl="1" marL="457200" rtl="0" algn="l">
              <a:lnSpc>
                <a:spcPct val="90000"/>
              </a:lnSpc>
              <a:spcBef>
                <a:spcPts val="500"/>
              </a:spcBef>
              <a:spcAft>
                <a:spcPts val="0"/>
              </a:spcAft>
              <a:buClr>
                <a:srgbClr val="222222"/>
              </a:buClr>
              <a:buSzPts val="2400"/>
              <a:buChar char="•"/>
            </a:pPr>
            <a:r>
              <a:rPr b="0" i="0" lang="en-US" sz="2400">
                <a:solidFill>
                  <a:srgbClr val="222222"/>
                </a:solidFill>
                <a:latin typeface="Roboto"/>
                <a:ea typeface="Roboto"/>
                <a:cs typeface="Roboto"/>
                <a:sym typeface="Roboto"/>
              </a:rPr>
              <a:t>Presentations from GMLS seminars (to be posted from trainings) </a:t>
            </a:r>
            <a:endParaRPr/>
          </a:p>
        </p:txBody>
      </p:sp>
      <p:sp>
        <p:nvSpPr>
          <p:cNvPr id="201" name="Google Shape;201;p4"/>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2" name="Google Shape;202;p4"/>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Image result for rotary foundation logo" id="203" name="Google Shape;203;p4"/>
          <p:cNvPicPr preferRelativeResize="0"/>
          <p:nvPr/>
        </p:nvPicPr>
        <p:blipFill rotWithShape="1">
          <a:blip r:embed="rId6">
            <a:alphaModFix/>
          </a:blip>
          <a:srcRect b="0" l="0" r="0" t="0"/>
          <a:stretch/>
        </p:blipFill>
        <p:spPr>
          <a:xfrm>
            <a:off x="7083423" y="873835"/>
            <a:ext cx="4397433" cy="1934869"/>
          </a:xfrm>
          <a:prstGeom prst="rect">
            <a:avLst/>
          </a:prstGeom>
          <a:noFill/>
          <a:ln>
            <a:noFill/>
          </a:ln>
        </p:spPr>
      </p:pic>
      <p:sp>
        <p:nvSpPr>
          <p:cNvPr id="204" name="Google Shape;204;p4"/>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5" name="Google Shape;205;p4"/>
          <p:cNvSpPr txBox="1"/>
          <p:nvPr>
            <p:ph idx="12" type="sldNum"/>
          </p:nvPr>
        </p:nvSpPr>
        <p:spPr>
          <a:xfrm>
            <a:off x="9385070" y="6492240"/>
            <a:ext cx="1055716"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206" name="Google Shape;206;p4"/>
          <p:cNvSpPr txBox="1"/>
          <p:nvPr/>
        </p:nvSpPr>
        <p:spPr>
          <a:xfrm>
            <a:off x="7403870" y="4505607"/>
            <a:ext cx="396239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Contact via email </a:t>
            </a:r>
            <a:r>
              <a:rPr b="0" i="0" lang="en-US" sz="1800" u="sng" cap="none" strike="noStrike">
                <a:solidFill>
                  <a:schemeClr val="dk1"/>
                </a:solidFill>
                <a:latin typeface="Arial"/>
                <a:ea typeface="Arial"/>
                <a:cs typeface="Arial"/>
                <a:sym typeface="Arial"/>
                <a:hlinkClick r:id="rId7">
                  <a:extLst>
                    <a:ext uri="{A12FA001-AC4F-418D-AE19-62706E023703}">
                      <ahyp:hlinkClr val="tx"/>
                    </a:ext>
                  </a:extLst>
                </a:hlinkClick>
              </a:rPr>
              <a:t>D6000CSG@gmail.com</a:t>
            </a:r>
            <a:r>
              <a:rPr b="0" i="0" lang="en-US" sz="1800" u="none" cap="none" strike="noStrike">
                <a:solidFill>
                  <a:schemeClr val="dk1"/>
                </a:solidFill>
                <a:latin typeface="Arial"/>
                <a:ea typeface="Arial"/>
                <a:cs typeface="Arial"/>
                <a:sym typeface="Arial"/>
              </a:rPr>
              <a:t> for question or concerns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
        <p:nvSpPr>
          <p:cNvPr id="211" name="Google Shape;211;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212" name="Google Shape;212;p7"/>
          <p:cNvGrpSpPr/>
          <p:nvPr/>
        </p:nvGrpSpPr>
        <p:grpSpPr>
          <a:xfrm>
            <a:off x="0" y="0"/>
            <a:ext cx="12192000" cy="6858000"/>
            <a:chOff x="0" y="0"/>
            <a:chExt cx="12192000" cy="6858000"/>
          </a:xfrm>
        </p:grpSpPr>
        <p:sp>
          <p:nvSpPr>
            <p:cNvPr id="213" name="Google Shape;213;p7"/>
            <p:cNvSpPr/>
            <p:nvPr/>
          </p:nvSpPr>
          <p:spPr>
            <a:xfrm>
              <a:off x="0" y="0"/>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4" name="Google Shape;214;p7"/>
            <p:cNvSpPr/>
            <p:nvPr/>
          </p:nvSpPr>
          <p:spPr>
            <a:xfrm>
              <a:off x="0" y="0"/>
              <a:ext cx="12192000" cy="6858000"/>
            </a:xfrm>
            <a:prstGeom prst="rect">
              <a:avLst/>
            </a:prstGeom>
            <a:solidFill>
              <a:srgbClr val="BF5800">
                <a:alpha val="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sp>
        <p:nvSpPr>
          <p:cNvPr id="215" name="Google Shape;215;p7"/>
          <p:cNvSpPr/>
          <p:nvPr/>
        </p:nvSpPr>
        <p:spPr>
          <a:xfrm flipH="1" rot="10800000">
            <a:off x="3863975" y="-12"/>
            <a:ext cx="8328026" cy="6857998"/>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16" name="Google Shape;216;p7"/>
          <p:cNvSpPr txBox="1"/>
          <p:nvPr>
            <p:ph type="title"/>
          </p:nvPr>
        </p:nvSpPr>
        <p:spPr>
          <a:xfrm>
            <a:off x="4729953" y="240838"/>
            <a:ext cx="5256213" cy="5397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200"/>
              <a:buFont typeface="Arial"/>
              <a:buNone/>
            </a:pPr>
            <a:r>
              <a:rPr b="1" lang="en-US" sz="2200">
                <a:solidFill>
                  <a:schemeClr val="dk1"/>
                </a:solidFill>
              </a:rPr>
              <a:t>D6000 LOCAL RULES</a:t>
            </a:r>
            <a:endParaRPr sz="2200">
              <a:solidFill>
                <a:schemeClr val="dk1"/>
              </a:solidFill>
            </a:endParaRPr>
          </a:p>
        </p:txBody>
      </p:sp>
      <p:pic>
        <p:nvPicPr>
          <p:cNvPr descr="Image result for rotary foundation logo" id="217" name="Google Shape;217;p7"/>
          <p:cNvPicPr preferRelativeResize="0"/>
          <p:nvPr/>
        </p:nvPicPr>
        <p:blipFill rotWithShape="1">
          <a:blip r:embed="rId3">
            <a:alphaModFix/>
          </a:blip>
          <a:srcRect b="0" l="0" r="0" t="0"/>
          <a:stretch/>
        </p:blipFill>
        <p:spPr>
          <a:xfrm>
            <a:off x="550862" y="790113"/>
            <a:ext cx="5256213" cy="2312732"/>
          </a:xfrm>
          <a:prstGeom prst="rect">
            <a:avLst/>
          </a:prstGeom>
          <a:noFill/>
          <a:ln>
            <a:noFill/>
          </a:ln>
          <a:effectLst>
            <a:outerShdw blurRad="508000" rotWithShape="0" algn="tl" dir="5400000" dist="101600">
              <a:srgbClr val="000000">
                <a:alpha val="9803"/>
              </a:srgbClr>
            </a:outerShdw>
          </a:effectLst>
        </p:spPr>
      </p:pic>
      <p:sp>
        <p:nvSpPr>
          <p:cNvPr id="218" name="Google Shape;218;p7"/>
          <p:cNvSpPr txBox="1"/>
          <p:nvPr>
            <p:ph idx="1" type="body"/>
          </p:nvPr>
        </p:nvSpPr>
        <p:spPr>
          <a:xfrm>
            <a:off x="5807075" y="679939"/>
            <a:ext cx="5832477" cy="5656048"/>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None/>
            </a:pPr>
            <a:r>
              <a:rPr b="1" lang="en-US" sz="1400">
                <a:solidFill>
                  <a:schemeClr val="dk1"/>
                </a:solidFill>
                <a:latin typeface="Calibri"/>
                <a:ea typeface="Calibri"/>
                <a:cs typeface="Calibri"/>
                <a:sym typeface="Calibri"/>
              </a:rPr>
              <a:t>For any club in D6000 to receive District Designated Funds (DDF) for District Grants, the club must be qualified.</a:t>
            </a:r>
            <a:r>
              <a:rPr lang="en-US" sz="105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1" lvl="0" marL="0" marR="0" rtl="0" algn="l">
              <a:lnSpc>
                <a:spcPct val="90000"/>
              </a:lnSpc>
              <a:spcBef>
                <a:spcPts val="50"/>
              </a:spcBef>
              <a:spcAft>
                <a:spcPts val="0"/>
              </a:spcAft>
              <a:buClr>
                <a:schemeClr val="dk1"/>
              </a:buClr>
              <a:buSzPct val="100000"/>
              <a:buChar char="•"/>
            </a:pPr>
            <a:r>
              <a:rPr lang="en-US" sz="7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ct val="100000"/>
              <a:buFont typeface="Arial"/>
              <a:buAutoNum type="arabicPeriod"/>
            </a:pPr>
            <a:r>
              <a:rPr b="1" lang="en-US" sz="1400">
                <a:solidFill>
                  <a:schemeClr val="dk1"/>
                </a:solidFill>
                <a:latin typeface="Calibri"/>
                <a:ea typeface="Calibri"/>
                <a:cs typeface="Calibri"/>
                <a:sym typeface="Calibri"/>
              </a:rPr>
              <a:t>Before applying for a Community Service Grant, a club must be qualified by completing the following steps set up by D6000 CSG Co-Chairs: </a:t>
            </a:r>
            <a:endParaRPr sz="1200">
              <a:solidFill>
                <a:schemeClr val="dk1"/>
              </a:solidFill>
              <a:latin typeface="Calibri"/>
              <a:ea typeface="Calibri"/>
              <a:cs typeface="Calibri"/>
              <a:sym typeface="Calibri"/>
            </a:endParaRPr>
          </a:p>
          <a:p>
            <a:pPr indent="-285750" lvl="1" marL="742950" marR="0" rtl="0" algn="l">
              <a:lnSpc>
                <a:spcPct val="150000"/>
              </a:lnSpc>
              <a:spcBef>
                <a:spcPts val="0"/>
              </a:spcBef>
              <a:spcAft>
                <a:spcPts val="0"/>
              </a:spcAft>
              <a:buClr>
                <a:schemeClr val="dk1"/>
              </a:buClr>
              <a:buSzPct val="100000"/>
              <a:buFont typeface="Arial"/>
              <a:buAutoNum type="alphaLcPeriod"/>
            </a:pPr>
            <a:r>
              <a:rPr b="1" lang="en-US" sz="1400">
                <a:solidFill>
                  <a:schemeClr val="dk1"/>
                </a:solidFill>
                <a:latin typeface="Calibri"/>
                <a:ea typeface="Calibri"/>
                <a:cs typeface="Calibri"/>
                <a:sym typeface="Calibri"/>
              </a:rPr>
              <a:t>Attend a GMLS (Grant Management Learning Seminar) offered by the D6000 CSG Committee.</a:t>
            </a:r>
            <a:endParaRPr sz="1200">
              <a:solidFill>
                <a:schemeClr val="dk1"/>
              </a:solidFill>
              <a:latin typeface="Calibri"/>
              <a:ea typeface="Calibri"/>
              <a:cs typeface="Calibri"/>
              <a:sym typeface="Calibri"/>
            </a:endParaRPr>
          </a:p>
          <a:p>
            <a:pPr indent="-285750" lvl="1" marL="742950" marR="0" rtl="0" algn="l">
              <a:lnSpc>
                <a:spcPct val="150000"/>
              </a:lnSpc>
              <a:spcBef>
                <a:spcPts val="0"/>
              </a:spcBef>
              <a:spcAft>
                <a:spcPts val="0"/>
              </a:spcAft>
              <a:buClr>
                <a:schemeClr val="dk1"/>
              </a:buClr>
              <a:buSzPct val="100000"/>
              <a:buFont typeface="Arial"/>
              <a:buAutoNum type="alphaLcPeriod"/>
            </a:pPr>
            <a:r>
              <a:rPr b="1" lang="en-US" sz="1400">
                <a:solidFill>
                  <a:schemeClr val="dk1"/>
                </a:solidFill>
                <a:latin typeface="Calibri"/>
                <a:ea typeface="Calibri"/>
                <a:cs typeface="Calibri"/>
                <a:sym typeface="Calibri"/>
              </a:rPr>
              <a:t>Signed MOU by all required parties of club, uploaded to Grant portal site </a:t>
            </a:r>
            <a:r>
              <a:rPr b="1" lang="en-US" sz="1400" u="sng">
                <a:solidFill>
                  <a:srgbClr val="00B050"/>
                </a:solidFill>
                <a:latin typeface="Calibri"/>
                <a:ea typeface="Calibri"/>
                <a:cs typeface="Calibri"/>
                <a:sym typeface="Calibri"/>
              </a:rPr>
              <a:t>and</a:t>
            </a:r>
            <a:r>
              <a:rPr b="1" lang="en-US" sz="1400">
                <a:solidFill>
                  <a:schemeClr val="dk1"/>
                </a:solidFill>
                <a:latin typeface="Calibri"/>
                <a:ea typeface="Calibri"/>
                <a:cs typeface="Calibri"/>
                <a:sym typeface="Calibri"/>
              </a:rPr>
              <a:t> communicate to D6000 CSG Co-Chairs </a:t>
            </a:r>
            <a:r>
              <a:rPr b="1" lang="en-US" sz="1400">
                <a:solidFill>
                  <a:srgbClr val="FFC000"/>
                </a:solidFill>
                <a:latin typeface="Calibri"/>
                <a:ea typeface="Calibri"/>
                <a:cs typeface="Calibri"/>
                <a:sym typeface="Calibri"/>
              </a:rPr>
              <a:t>BY </a:t>
            </a:r>
            <a:r>
              <a:rPr b="1" lang="en-US" sz="1400">
                <a:solidFill>
                  <a:srgbClr val="FF0000"/>
                </a:solidFill>
                <a:latin typeface="Calibri"/>
                <a:ea typeface="Calibri"/>
                <a:cs typeface="Calibri"/>
                <a:sym typeface="Calibri"/>
              </a:rPr>
              <a:t>JUNE 1,</a:t>
            </a:r>
            <a:r>
              <a:rPr b="1" lang="en-US">
                <a:solidFill>
                  <a:srgbClr val="FF0000"/>
                </a:solidFill>
                <a:latin typeface="Calibri"/>
                <a:ea typeface="Calibri"/>
                <a:cs typeface="Calibri"/>
                <a:sym typeface="Calibri"/>
              </a:rPr>
              <a:t> </a:t>
            </a:r>
            <a:r>
              <a:rPr b="1" lang="en-US" sz="1400">
                <a:solidFill>
                  <a:srgbClr val="FF0000"/>
                </a:solidFill>
                <a:latin typeface="Calibri"/>
                <a:ea typeface="Calibri"/>
                <a:cs typeface="Calibri"/>
                <a:sym typeface="Calibri"/>
              </a:rPr>
              <a:t>2026</a:t>
            </a:r>
            <a:r>
              <a:rPr b="1" lang="en-US">
                <a:solidFill>
                  <a:srgbClr val="FF0000"/>
                </a:solidFill>
                <a:latin typeface="Calibri"/>
                <a:ea typeface="Calibri"/>
                <a:cs typeface="Calibri"/>
                <a:sym typeface="Calibri"/>
              </a:rPr>
              <a:t>.</a:t>
            </a:r>
            <a:r>
              <a:rPr lang="en-US" sz="1200"/>
              <a:t> </a:t>
            </a:r>
            <a:endParaRPr/>
          </a:p>
          <a:p>
            <a:pPr indent="-285750" lvl="1" marL="742950" marR="0" rtl="0" algn="l">
              <a:lnSpc>
                <a:spcPct val="150000"/>
              </a:lnSpc>
              <a:spcBef>
                <a:spcPts val="0"/>
              </a:spcBef>
              <a:spcAft>
                <a:spcPts val="0"/>
              </a:spcAft>
              <a:buClr>
                <a:schemeClr val="dk1"/>
              </a:buClr>
              <a:buSzPct val="100000"/>
              <a:buFont typeface="Arial"/>
              <a:buAutoNum type="alphaLcPeriod"/>
            </a:pPr>
            <a:r>
              <a:rPr b="1" lang="en-US" sz="1400">
                <a:solidFill>
                  <a:schemeClr val="dk1"/>
                </a:solidFill>
                <a:latin typeface="Calibri"/>
                <a:ea typeface="Calibri"/>
                <a:cs typeface="Calibri"/>
                <a:sym typeface="Calibri"/>
              </a:rPr>
              <a:t>Club must submit the following 3 annuals goals: Membership, The Rotary Foundation Annual Fund Giving, and PolioPlus Giving </a:t>
            </a:r>
            <a:r>
              <a:rPr b="1" lang="en-US" sz="1400">
                <a:solidFill>
                  <a:srgbClr val="FFC000"/>
                </a:solidFill>
                <a:latin typeface="Calibri"/>
                <a:ea typeface="Calibri"/>
                <a:cs typeface="Calibri"/>
                <a:sym typeface="Calibri"/>
              </a:rPr>
              <a:t>BY </a:t>
            </a:r>
            <a:r>
              <a:rPr b="1" lang="en-US" sz="1400">
                <a:solidFill>
                  <a:srgbClr val="FF0000"/>
                </a:solidFill>
                <a:latin typeface="Calibri"/>
                <a:ea typeface="Calibri"/>
                <a:cs typeface="Calibri"/>
                <a:sym typeface="Calibri"/>
              </a:rPr>
              <a:t>JUNE 1, 2026.</a:t>
            </a:r>
            <a:r>
              <a:rPr lang="en-US" sz="1000"/>
              <a:t> </a:t>
            </a:r>
            <a:endParaRPr/>
          </a:p>
          <a:p>
            <a:pPr indent="-342900" lvl="0" marL="342900" marR="0" rtl="0" algn="l">
              <a:lnSpc>
                <a:spcPct val="150000"/>
              </a:lnSpc>
              <a:spcBef>
                <a:spcPts val="0"/>
              </a:spcBef>
              <a:spcAft>
                <a:spcPts val="0"/>
              </a:spcAft>
              <a:buClr>
                <a:schemeClr val="dk1"/>
              </a:buClr>
              <a:buSzPct val="100000"/>
              <a:buFont typeface="Arial"/>
              <a:buAutoNum type="arabicPeriod"/>
            </a:pPr>
            <a:r>
              <a:rPr b="1" lang="en-US" sz="1400">
                <a:solidFill>
                  <a:schemeClr val="dk1"/>
                </a:solidFill>
                <a:latin typeface="Calibri"/>
                <a:ea typeface="Calibri"/>
                <a:cs typeface="Calibri"/>
                <a:sym typeface="Calibri"/>
              </a:rPr>
              <a:t>Projects must take place within the geographical boundaries of District 6000.</a:t>
            </a:r>
            <a:endParaRPr sz="12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ct val="100000"/>
              <a:buFont typeface="Arial"/>
              <a:buAutoNum type="arabicPeriod"/>
            </a:pPr>
            <a:r>
              <a:rPr b="1" lang="en-US" sz="1400">
                <a:solidFill>
                  <a:schemeClr val="dk1"/>
                </a:solidFill>
                <a:latin typeface="Calibri"/>
                <a:ea typeface="Calibri"/>
                <a:cs typeface="Calibri"/>
                <a:sym typeface="Calibri"/>
              </a:rPr>
              <a:t>Be current on its Rotary International and District 6000 dues, and be in good standing with the District 6000, Rotary International, and The Rotary Foundation.  </a:t>
            </a:r>
            <a:endParaRPr sz="12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ct val="100000"/>
              <a:buFont typeface="Arial"/>
              <a:buAutoNum type="arabicPeriod"/>
            </a:pPr>
            <a:r>
              <a:rPr b="1" lang="en-US" sz="1400">
                <a:solidFill>
                  <a:schemeClr val="dk1"/>
                </a:solidFill>
                <a:latin typeface="Calibri"/>
                <a:ea typeface="Calibri"/>
                <a:cs typeface="Calibri"/>
                <a:sym typeface="Calibri"/>
              </a:rPr>
              <a:t>A club may fund up to 25% of the project budget with sweat equity.</a:t>
            </a:r>
            <a:endParaRPr sz="12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ct val="100000"/>
              <a:buFont typeface="Arial"/>
              <a:buAutoNum type="arabicPeriod"/>
            </a:pPr>
            <a:r>
              <a:rPr b="1" lang="en-US" sz="1400">
                <a:solidFill>
                  <a:schemeClr val="dk1"/>
                </a:solidFill>
                <a:latin typeface="Calibri"/>
                <a:ea typeface="Calibri"/>
                <a:cs typeface="Calibri"/>
                <a:sym typeface="Calibri"/>
              </a:rPr>
              <a:t>A club may apply for a maximum of $7,500.</a:t>
            </a:r>
            <a:endParaRPr sz="1200">
              <a:solidFill>
                <a:schemeClr val="dk1"/>
              </a:solidFill>
              <a:latin typeface="Calibri"/>
              <a:ea typeface="Calibri"/>
              <a:cs typeface="Calibri"/>
              <a:sym typeface="Calibri"/>
            </a:endParaRPr>
          </a:p>
          <a:p>
            <a:pPr indent="-285750" lvl="1" marL="742950" marR="0" rtl="0" algn="l">
              <a:lnSpc>
                <a:spcPct val="150000"/>
              </a:lnSpc>
              <a:spcBef>
                <a:spcPts val="0"/>
              </a:spcBef>
              <a:spcAft>
                <a:spcPts val="0"/>
              </a:spcAft>
              <a:buClr>
                <a:schemeClr val="dk1"/>
              </a:buClr>
              <a:buSzPct val="100000"/>
              <a:buFont typeface="Arial"/>
              <a:buAutoNum type="alphaLcPeriod"/>
            </a:pPr>
            <a:r>
              <a:rPr b="1" lang="en-US" sz="1400">
                <a:solidFill>
                  <a:schemeClr val="dk1"/>
                </a:solidFill>
                <a:latin typeface="Calibri"/>
                <a:ea typeface="Calibri"/>
                <a:cs typeface="Calibri"/>
                <a:sym typeface="Calibri"/>
              </a:rPr>
              <a:t>A club must match grant funds 1:1 with club funds (or equivalent)</a:t>
            </a:r>
            <a:endParaRPr sz="1200">
              <a:solidFill>
                <a:schemeClr val="dk1"/>
              </a:solidFill>
              <a:latin typeface="Calibri"/>
              <a:ea typeface="Calibri"/>
              <a:cs typeface="Calibri"/>
              <a:sym typeface="Calibri"/>
            </a:endParaRPr>
          </a:p>
          <a:p>
            <a:pPr indent="-146367" lvl="0" marL="228600" rtl="0" algn="l">
              <a:lnSpc>
                <a:spcPct val="90000"/>
              </a:lnSpc>
              <a:spcBef>
                <a:spcPts val="1800"/>
              </a:spcBef>
              <a:spcAft>
                <a:spcPts val="0"/>
              </a:spcAft>
              <a:buClr>
                <a:schemeClr val="lt1"/>
              </a:buClr>
              <a:buSzPct val="100000"/>
              <a:buNone/>
            </a:pPr>
            <a:r>
              <a:t/>
            </a:r>
            <a:endParaRPr sz="1400">
              <a:solidFill>
                <a:schemeClr val="dk1"/>
              </a:solidFill>
            </a:endParaRPr>
          </a:p>
        </p:txBody>
      </p:sp>
      <p:sp>
        <p:nvSpPr>
          <p:cNvPr id="219" name="Google Shape;219;p7"/>
          <p:cNvSpPr txBox="1"/>
          <p:nvPr>
            <p:ph idx="12" type="sldNum"/>
          </p:nvPr>
        </p:nvSpPr>
        <p:spPr>
          <a:xfrm rot="5400000">
            <a:off x="9033635" y="3148837"/>
            <a:ext cx="5768976" cy="550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sz="1000">
                <a:solidFill>
                  <a:srgbClr val="888888"/>
                </a:solidFill>
              </a:rPr>
              <a:t>‹#›</a:t>
            </a:fld>
            <a:endParaRPr sz="1000">
              <a:solidFill>
                <a:srgbClr val="888888"/>
              </a:solidFil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3c5d85af423_0_52"/>
          <p:cNvSpPr txBox="1"/>
          <p:nvPr>
            <p:ph idx="1" type="body"/>
          </p:nvPr>
        </p:nvSpPr>
        <p:spPr>
          <a:xfrm>
            <a:off x="0" y="1539900"/>
            <a:ext cx="11887200" cy="4637100"/>
          </a:xfrm>
          <a:prstGeom prst="rect">
            <a:avLst/>
          </a:prstGeom>
        </p:spPr>
        <p:txBody>
          <a:bodyPr anchorCtr="0" anchor="t" bIns="45700" lIns="91425" spcFirstLastPara="1" rIns="91425" wrap="square" tIns="45700">
            <a:normAutofit fontScale="25000" lnSpcReduction="20000"/>
          </a:bodyPr>
          <a:lstStyle/>
          <a:p>
            <a:pPr indent="0" lvl="0" marL="0" rtl="0" algn="l">
              <a:spcBef>
                <a:spcPts val="1000"/>
              </a:spcBef>
              <a:spcAft>
                <a:spcPts val="0"/>
              </a:spcAft>
              <a:buNone/>
            </a:pPr>
            <a:r>
              <a:t/>
            </a:r>
            <a:endParaRPr/>
          </a:p>
          <a:p>
            <a:pPr indent="0" lvl="0" marL="0" rtl="0" algn="l">
              <a:spcBef>
                <a:spcPts val="1000"/>
              </a:spcBef>
              <a:spcAft>
                <a:spcPts val="0"/>
              </a:spcAft>
              <a:buNone/>
            </a:pPr>
            <a:r>
              <a:rPr b="1" lang="en-US" sz="6600" u="sng"/>
              <a:t>2. INELIGIBLE ACTIVITIES AND SPENDING</a:t>
            </a:r>
            <a:endParaRPr b="1" sz="6600" u="sng"/>
          </a:p>
          <a:p>
            <a:pPr indent="0" lvl="0" marL="0" rtl="0" algn="l">
              <a:spcBef>
                <a:spcPts val="1000"/>
              </a:spcBef>
              <a:spcAft>
                <a:spcPts val="0"/>
              </a:spcAft>
              <a:buNone/>
            </a:pPr>
            <a:r>
              <a:rPr lang="en-US" sz="6200"/>
              <a:t>District grant-funded activities may not:</a:t>
            </a:r>
            <a:endParaRPr sz="6200"/>
          </a:p>
          <a:p>
            <a:pPr indent="0" lvl="0" marL="0" rtl="0" algn="l">
              <a:spcBef>
                <a:spcPts val="1000"/>
              </a:spcBef>
              <a:spcAft>
                <a:spcPts val="0"/>
              </a:spcAft>
              <a:buNone/>
            </a:pPr>
            <a:r>
              <a:t/>
            </a:r>
            <a:endParaRPr sz="6200"/>
          </a:p>
          <a:p>
            <a:pPr indent="0" lvl="0" marL="0" rtl="0" algn="l">
              <a:spcBef>
                <a:spcPts val="1000"/>
              </a:spcBef>
              <a:spcAft>
                <a:spcPts val="0"/>
              </a:spcAft>
              <a:buNone/>
            </a:pPr>
            <a:r>
              <a:rPr lang="en-US" sz="6200"/>
              <a:t>A. Discriminate against any group</a:t>
            </a:r>
            <a:endParaRPr sz="6200"/>
          </a:p>
          <a:p>
            <a:pPr indent="0" lvl="0" marL="0" rtl="0" algn="l">
              <a:spcBef>
                <a:spcPts val="1000"/>
              </a:spcBef>
              <a:spcAft>
                <a:spcPts val="0"/>
              </a:spcAft>
              <a:buNone/>
            </a:pPr>
            <a:r>
              <a:rPr lang="en-US" sz="6200"/>
              <a:t>B. Promote a particular political or religious viewpoint</a:t>
            </a:r>
            <a:endParaRPr sz="6200"/>
          </a:p>
          <a:p>
            <a:pPr indent="0" lvl="0" marL="0" rtl="0" algn="l">
              <a:spcBef>
                <a:spcPts val="1000"/>
              </a:spcBef>
              <a:spcAft>
                <a:spcPts val="0"/>
              </a:spcAft>
              <a:buNone/>
            </a:pPr>
            <a:r>
              <a:rPr lang="en-US" sz="6200"/>
              <a:t>C. Perform purely religious functions</a:t>
            </a:r>
            <a:endParaRPr sz="6200"/>
          </a:p>
          <a:p>
            <a:pPr indent="0" lvl="0" marL="0" rtl="0" algn="l">
              <a:spcBef>
                <a:spcPts val="1000"/>
              </a:spcBef>
              <a:spcAft>
                <a:spcPts val="0"/>
              </a:spcAft>
              <a:buNone/>
            </a:pPr>
            <a:r>
              <a:rPr lang="en-US" sz="6200"/>
              <a:t>D. Provide continuous or excessive support to any one person, entity, or community</a:t>
            </a:r>
            <a:endParaRPr sz="6200"/>
          </a:p>
          <a:p>
            <a:pPr indent="0" lvl="0" marL="0" rtl="0" algn="l">
              <a:spcBef>
                <a:spcPts val="1000"/>
              </a:spcBef>
              <a:spcAft>
                <a:spcPts val="0"/>
              </a:spcAft>
              <a:buNone/>
            </a:pPr>
            <a:r>
              <a:rPr lang="en-US" sz="6200"/>
              <a:t>E. Establish a foundation, permanent trust, or long-term interest-bearing account</a:t>
            </a:r>
            <a:endParaRPr sz="6200"/>
          </a:p>
          <a:p>
            <a:pPr indent="0" lvl="0" marL="0" rtl="0" algn="l">
              <a:spcBef>
                <a:spcPts val="1000"/>
              </a:spcBef>
              <a:spcAft>
                <a:spcPts val="0"/>
              </a:spcAft>
              <a:buNone/>
            </a:pPr>
            <a:r>
              <a:rPr lang="en-US" sz="6200"/>
              <a:t>F. Create financial liability for The Rotary Foundation or Rotary International that is greater than the grant</a:t>
            </a:r>
            <a:endParaRPr sz="6200"/>
          </a:p>
          <a:p>
            <a:pPr indent="0" lvl="0" marL="0" rtl="0" algn="l">
              <a:spcBef>
                <a:spcPts val="1000"/>
              </a:spcBef>
              <a:spcAft>
                <a:spcPts val="0"/>
              </a:spcAft>
              <a:buNone/>
            </a:pPr>
            <a:r>
              <a:rPr lang="en-US" sz="6200"/>
              <a:t>funding</a:t>
            </a:r>
            <a:endParaRPr sz="6200"/>
          </a:p>
          <a:p>
            <a:pPr indent="0" lvl="0" marL="0" rtl="0" algn="l">
              <a:spcBef>
                <a:spcPts val="1000"/>
              </a:spcBef>
              <a:spcAft>
                <a:spcPts val="0"/>
              </a:spcAft>
              <a:buNone/>
            </a:pPr>
            <a:r>
              <a:rPr lang="en-US" sz="6200"/>
              <a:t>G. Include fundraising activities</a:t>
            </a:r>
            <a:endParaRPr sz="6200"/>
          </a:p>
          <a:p>
            <a:pPr indent="0" lvl="0" marL="0" rtl="0" algn="l">
              <a:spcBef>
                <a:spcPts val="1000"/>
              </a:spcBef>
              <a:spcAft>
                <a:spcPts val="0"/>
              </a:spcAft>
              <a:buNone/>
            </a:pPr>
            <a:r>
              <a:rPr lang="en-US" sz="6200"/>
              <a:t>H. Transport vaccines over national borders without prior approval of government and regulatory authorities</a:t>
            </a:r>
            <a:endParaRPr sz="6200"/>
          </a:p>
          <a:p>
            <a:pPr indent="0" lvl="0" marL="0" rtl="0" algn="l">
              <a:spcBef>
                <a:spcPts val="1000"/>
              </a:spcBef>
              <a:spcAft>
                <a:spcPts val="0"/>
              </a:spcAft>
              <a:buNone/>
            </a:pPr>
            <a:r>
              <a:rPr lang="en-US" sz="6200"/>
              <a:t>in the originating and receiving countries</a:t>
            </a:r>
            <a:endParaRPr sz="6200"/>
          </a:p>
          <a:p>
            <a:pPr indent="0" lvl="0" marL="0" rtl="0" algn="l">
              <a:spcBef>
                <a:spcPts val="1000"/>
              </a:spcBef>
              <a:spcAft>
                <a:spcPts val="0"/>
              </a:spcAft>
              <a:buNone/>
            </a:pPr>
            <a:r>
              <a:rPr lang="en-US" sz="6200"/>
              <a:t>I. Require anyone to work without pay. (Projects should strive to uphold labor rights and fair wage practices;</a:t>
            </a:r>
            <a:endParaRPr sz="6200"/>
          </a:p>
          <a:p>
            <a:pPr indent="0" lvl="0" marL="0" rtl="0" algn="l">
              <a:spcBef>
                <a:spcPts val="1000"/>
              </a:spcBef>
              <a:spcAft>
                <a:spcPts val="0"/>
              </a:spcAft>
              <a:buNone/>
            </a:pPr>
            <a:r>
              <a:rPr lang="en-US" sz="6200"/>
              <a:t>if the people who will benefit are required to volunteer on the project, their explicit consent is required.)</a:t>
            </a:r>
            <a:endParaRPr sz="6200"/>
          </a:p>
          <a:p>
            <a:pPr indent="0" lvl="0" marL="0" rtl="0" algn="l">
              <a:spcBef>
                <a:spcPts val="1000"/>
              </a:spcBef>
              <a:spcAft>
                <a:spcPts val="0"/>
              </a:spcAft>
              <a:buNone/>
            </a:pPr>
            <a:r>
              <a:rPr lang="en-US" sz="6200"/>
              <a:t>J. Require work by anyone below the country’s legal working age or, if the law doesn’t specify, anyone under</a:t>
            </a:r>
            <a:endParaRPr sz="6200"/>
          </a:p>
          <a:p>
            <a:pPr indent="0" lvl="0" marL="0" rtl="0" algn="l">
              <a:spcBef>
                <a:spcPts val="1000"/>
              </a:spcBef>
              <a:spcAft>
                <a:spcPts val="0"/>
              </a:spcAft>
              <a:buNone/>
            </a:pPr>
            <a:r>
              <a:rPr lang="en-US" sz="6200"/>
              <a:t>age 16</a:t>
            </a:r>
            <a:endParaRPr sz="6200"/>
          </a:p>
          <a:p>
            <a:pPr indent="0" lvl="0" marL="0" rtl="0" algn="l">
              <a:spcBef>
                <a:spcPts val="1000"/>
              </a:spcBef>
              <a:spcAft>
                <a:spcPts val="0"/>
              </a:spcAft>
              <a:buNone/>
            </a:pPr>
            <a:r>
              <a:t/>
            </a:r>
            <a:endParaRPr sz="6200"/>
          </a:p>
        </p:txBody>
      </p:sp>
      <p:sp>
        <p:nvSpPr>
          <p:cNvPr id="226" name="Google Shape;226;g3c5d85af423_0_52"/>
          <p:cNvSpPr txBox="1"/>
          <p:nvPr>
            <p:ph type="title"/>
          </p:nvPr>
        </p:nvSpPr>
        <p:spPr>
          <a:xfrm>
            <a:off x="381000" y="1"/>
            <a:ext cx="11506200" cy="1539900"/>
          </a:xfrm>
          <a:prstGeom prst="rect">
            <a:avLst/>
          </a:prstGeom>
        </p:spPr>
        <p:txBody>
          <a:bodyPr anchorCtr="0" anchor="b" bIns="91425" lIns="91425" spcFirstLastPara="1" rIns="91425" wrap="square" tIns="0">
            <a:noAutofit/>
          </a:bodyPr>
          <a:lstStyle/>
          <a:p>
            <a:pPr indent="0" lvl="0" marL="0" rtl="0" algn="l">
              <a:spcBef>
                <a:spcPts val="0"/>
              </a:spcBef>
              <a:spcAft>
                <a:spcPts val="0"/>
              </a:spcAft>
              <a:buSzPts val="990"/>
              <a:buNone/>
            </a:pPr>
            <a:r>
              <a:rPr lang="en-US" sz="3160"/>
              <a:t>Rotary International - TERMS AND CONDITIONS FOR ROTARY FOUNDATION DISTRICT GRANTS</a:t>
            </a:r>
            <a:endParaRPr sz="3160"/>
          </a:p>
        </p:txBody>
      </p:sp>
      <p:sp>
        <p:nvSpPr>
          <p:cNvPr id="227" name="Google Shape;227;g3c5d85af423_0_52"/>
          <p:cNvSpPr txBox="1"/>
          <p:nvPr>
            <p:ph idx="12" type="sldNum"/>
          </p:nvPr>
        </p:nvSpPr>
        <p:spPr>
          <a:xfrm>
            <a:off x="11650133" y="115570"/>
            <a:ext cx="423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3c5d85af423_0_76"/>
          <p:cNvSpPr txBox="1"/>
          <p:nvPr>
            <p:ph idx="1" type="body"/>
          </p:nvPr>
        </p:nvSpPr>
        <p:spPr>
          <a:xfrm>
            <a:off x="0" y="1539900"/>
            <a:ext cx="11887200" cy="4637100"/>
          </a:xfrm>
          <a:prstGeom prst="rect">
            <a:avLst/>
          </a:prstGeom>
        </p:spPr>
        <p:txBody>
          <a:bodyPr anchorCtr="0" anchor="t" bIns="45700" lIns="91425" spcFirstLastPara="1" rIns="91425" wrap="square" tIns="45700">
            <a:normAutofit fontScale="25000" lnSpcReduction="20000"/>
          </a:bodyPr>
          <a:lstStyle/>
          <a:p>
            <a:pPr indent="0" lvl="0" marL="0" rtl="0" algn="l">
              <a:spcBef>
                <a:spcPts val="1000"/>
              </a:spcBef>
              <a:spcAft>
                <a:spcPts val="0"/>
              </a:spcAft>
              <a:buNone/>
            </a:pPr>
            <a:r>
              <a:t/>
            </a:r>
            <a:endParaRPr/>
          </a:p>
          <a:p>
            <a:pPr indent="0" lvl="0" marL="0" rtl="0" algn="l">
              <a:spcBef>
                <a:spcPts val="1000"/>
              </a:spcBef>
              <a:spcAft>
                <a:spcPts val="0"/>
              </a:spcAft>
              <a:buNone/>
            </a:pPr>
            <a:r>
              <a:rPr b="1" lang="en-US" sz="6600" u="sng"/>
              <a:t>2. INELIGIBLE ACTIVITIES AND SPENDIN</a:t>
            </a:r>
            <a:r>
              <a:rPr b="1" lang="en-US" sz="6600" u="sng"/>
              <a:t>G - CONT.</a:t>
            </a:r>
            <a:endParaRPr b="1" sz="6600" u="sng"/>
          </a:p>
          <a:p>
            <a:pPr indent="0" lvl="0" marL="0" rtl="0" algn="l">
              <a:spcBef>
                <a:spcPts val="1000"/>
              </a:spcBef>
              <a:spcAft>
                <a:spcPts val="0"/>
              </a:spcAft>
              <a:buNone/>
            </a:pPr>
            <a:r>
              <a:rPr lang="en-US" sz="6200"/>
              <a:t>District grant funds also may not be used to pay for:</a:t>
            </a:r>
            <a:endParaRPr sz="6200"/>
          </a:p>
          <a:p>
            <a:pPr indent="0" lvl="0" marL="0" rtl="0" algn="l">
              <a:spcBef>
                <a:spcPts val="1000"/>
              </a:spcBef>
              <a:spcAft>
                <a:spcPts val="0"/>
              </a:spcAft>
              <a:buNone/>
            </a:pPr>
            <a:r>
              <a:t/>
            </a:r>
            <a:endParaRPr sz="6200"/>
          </a:p>
          <a:p>
            <a:pPr indent="0" lvl="0" marL="0" rtl="0" algn="l">
              <a:spcBef>
                <a:spcPts val="1000"/>
              </a:spcBef>
              <a:spcAft>
                <a:spcPts val="0"/>
              </a:spcAft>
              <a:buNone/>
            </a:pPr>
            <a:r>
              <a:rPr lang="en-US" sz="6200"/>
              <a:t>K. Expenses that are incurred, or activities that are in progress or already completed, before the grant is</a:t>
            </a:r>
            <a:endParaRPr sz="6200"/>
          </a:p>
          <a:p>
            <a:pPr indent="0" lvl="0" marL="0" rtl="0" algn="l">
              <a:spcBef>
                <a:spcPts val="1000"/>
              </a:spcBef>
              <a:spcAft>
                <a:spcPts val="0"/>
              </a:spcAft>
              <a:buNone/>
            </a:pPr>
            <a:r>
              <a:rPr lang="en-US" sz="6200"/>
              <a:t>approved</a:t>
            </a:r>
            <a:endParaRPr sz="6200"/>
          </a:p>
          <a:p>
            <a:pPr indent="0" lvl="0" marL="0" rtl="0" algn="l">
              <a:spcBef>
                <a:spcPts val="1000"/>
              </a:spcBef>
              <a:spcAft>
                <a:spcPts val="0"/>
              </a:spcAft>
              <a:buNone/>
            </a:pPr>
            <a:r>
              <a:rPr lang="en-US" sz="6200"/>
              <a:t>L. Contributions to The Rotary Foundation, PolioPlus, or another Foundation grant</a:t>
            </a:r>
            <a:endParaRPr sz="6200"/>
          </a:p>
          <a:p>
            <a:pPr indent="0" lvl="0" marL="0" rtl="0" algn="l">
              <a:spcBef>
                <a:spcPts val="1000"/>
              </a:spcBef>
              <a:spcAft>
                <a:spcPts val="0"/>
              </a:spcAft>
              <a:buNone/>
            </a:pPr>
            <a:r>
              <a:rPr lang="en-US" sz="6200"/>
              <a:t>M. Purchases of land or buildings</a:t>
            </a:r>
            <a:endParaRPr sz="6200"/>
          </a:p>
          <a:p>
            <a:pPr indent="0" lvl="0" marL="0" rtl="0" algn="l">
              <a:spcBef>
                <a:spcPts val="1000"/>
              </a:spcBef>
              <a:spcAft>
                <a:spcPts val="0"/>
              </a:spcAft>
              <a:buNone/>
            </a:pPr>
            <a:r>
              <a:rPr lang="en-US" sz="6200"/>
              <a:t>N. Weapons or ammunition</a:t>
            </a:r>
            <a:endParaRPr sz="6200"/>
          </a:p>
          <a:p>
            <a:pPr indent="0" lvl="0" marL="0" rtl="0" algn="l">
              <a:spcBef>
                <a:spcPts val="1000"/>
              </a:spcBef>
              <a:spcAft>
                <a:spcPts val="0"/>
              </a:spcAft>
              <a:buNone/>
            </a:pPr>
            <a:r>
              <a:rPr lang="en-US" sz="6200"/>
              <a:t>O. Military assistance</a:t>
            </a:r>
            <a:endParaRPr sz="6200"/>
          </a:p>
          <a:p>
            <a:pPr indent="0" lvl="0" marL="0" rtl="0" algn="l">
              <a:spcBef>
                <a:spcPts val="1000"/>
              </a:spcBef>
              <a:spcAft>
                <a:spcPts val="0"/>
              </a:spcAft>
              <a:buNone/>
            </a:pPr>
            <a:r>
              <a:rPr lang="en-US" sz="6200"/>
              <a:t>P. Expenses related to Rotary events such as district conferences, conventions, institutes, anniversary</a:t>
            </a:r>
            <a:endParaRPr sz="6200"/>
          </a:p>
          <a:p>
            <a:pPr indent="0" lvl="0" marL="0" rtl="0" algn="l">
              <a:spcBef>
                <a:spcPts val="1000"/>
              </a:spcBef>
              <a:spcAft>
                <a:spcPts val="0"/>
              </a:spcAft>
              <a:buNone/>
            </a:pPr>
            <a:r>
              <a:rPr lang="en-US" sz="6200"/>
              <a:t>celebrations, entertainment events, or project ceremonies</a:t>
            </a:r>
            <a:endParaRPr sz="6200"/>
          </a:p>
          <a:p>
            <a:pPr indent="0" lvl="0" marL="0" rtl="0" algn="l">
              <a:spcBef>
                <a:spcPts val="1000"/>
              </a:spcBef>
              <a:spcAft>
                <a:spcPts val="0"/>
              </a:spcAft>
              <a:buNone/>
            </a:pPr>
            <a:r>
              <a:rPr lang="en-US" sz="6200"/>
              <a:t>Q. Public relations initiatives, unless they are essential to completing the project</a:t>
            </a:r>
            <a:endParaRPr sz="6200"/>
          </a:p>
          <a:p>
            <a:pPr indent="0" lvl="0" marL="0" rtl="0" algn="l">
              <a:spcBef>
                <a:spcPts val="1000"/>
              </a:spcBef>
              <a:spcAft>
                <a:spcPts val="0"/>
              </a:spcAft>
              <a:buNone/>
            </a:pPr>
            <a:r>
              <a:rPr lang="en-US" sz="6200"/>
              <a:t>R. Project signage that costs more than US$1,000</a:t>
            </a:r>
            <a:endParaRPr sz="6200"/>
          </a:p>
          <a:p>
            <a:pPr indent="0" lvl="0" marL="0" rtl="0" algn="l">
              <a:spcBef>
                <a:spcPts val="1000"/>
              </a:spcBef>
              <a:spcAft>
                <a:spcPts val="0"/>
              </a:spcAft>
              <a:buNone/>
            </a:pPr>
            <a:r>
              <a:rPr lang="en-US" sz="6200"/>
              <a:t>S. The operating, administrative, or indirect program expenses of another organization</a:t>
            </a:r>
            <a:endParaRPr sz="6200"/>
          </a:p>
          <a:p>
            <a:pPr indent="0" lvl="0" marL="0" rtl="0" algn="l">
              <a:spcBef>
                <a:spcPts val="1000"/>
              </a:spcBef>
              <a:spcAft>
                <a:spcPts val="0"/>
              </a:spcAft>
              <a:buNone/>
            </a:pPr>
            <a:r>
              <a:rPr lang="en-US" sz="6200"/>
              <a:t>T. Unrestricted cash donations to a person or cooperating organization</a:t>
            </a:r>
            <a:endParaRPr sz="6200"/>
          </a:p>
          <a:p>
            <a:pPr indent="0" lvl="0" marL="0" rtl="0" algn="l">
              <a:spcBef>
                <a:spcPts val="1000"/>
              </a:spcBef>
              <a:spcAft>
                <a:spcPts val="0"/>
              </a:spcAft>
              <a:buNone/>
            </a:pPr>
            <a:r>
              <a:rPr lang="en-US" sz="6200"/>
              <a:t>U. COVID-19 vaccines</a:t>
            </a:r>
            <a:endParaRPr sz="6200"/>
          </a:p>
          <a:p>
            <a:pPr indent="0" lvl="0" marL="0" rtl="0" algn="l">
              <a:spcBef>
                <a:spcPts val="1000"/>
              </a:spcBef>
              <a:spcAft>
                <a:spcPts val="0"/>
              </a:spcAft>
              <a:buNone/>
            </a:pPr>
            <a:r>
              <a:rPr lang="en-US" sz="6200"/>
              <a:t>V. Immunizations that administer only the polio vaccine</a:t>
            </a:r>
            <a:endParaRPr sz="6200"/>
          </a:p>
          <a:p>
            <a:pPr indent="0" lvl="0" marL="0" rtl="0" algn="l">
              <a:spcBef>
                <a:spcPts val="1000"/>
              </a:spcBef>
              <a:spcAft>
                <a:spcPts val="0"/>
              </a:spcAft>
              <a:buNone/>
            </a:pPr>
            <a:r>
              <a:t/>
            </a:r>
            <a:endParaRPr/>
          </a:p>
        </p:txBody>
      </p:sp>
      <p:sp>
        <p:nvSpPr>
          <p:cNvPr id="234" name="Google Shape;234;g3c5d85af423_0_76"/>
          <p:cNvSpPr txBox="1"/>
          <p:nvPr>
            <p:ph type="title"/>
          </p:nvPr>
        </p:nvSpPr>
        <p:spPr>
          <a:xfrm>
            <a:off x="381000" y="1"/>
            <a:ext cx="11506200" cy="1539900"/>
          </a:xfrm>
          <a:prstGeom prst="rect">
            <a:avLst/>
          </a:prstGeom>
        </p:spPr>
        <p:txBody>
          <a:bodyPr anchorCtr="0" anchor="b" bIns="91425" lIns="91425" spcFirstLastPara="1" rIns="91425" wrap="square" tIns="0">
            <a:noAutofit/>
          </a:bodyPr>
          <a:lstStyle/>
          <a:p>
            <a:pPr indent="0" lvl="0" marL="0" rtl="0" algn="l">
              <a:spcBef>
                <a:spcPts val="0"/>
              </a:spcBef>
              <a:spcAft>
                <a:spcPts val="0"/>
              </a:spcAft>
              <a:buSzPts val="990"/>
              <a:buNone/>
            </a:pPr>
            <a:r>
              <a:rPr lang="en-US" sz="3160"/>
              <a:t>Rotary International - TERMS AND CONDITIONS FOR ROTARY FOUNDATION DISTRICT GRANTS</a:t>
            </a:r>
            <a:endParaRPr sz="3160"/>
          </a:p>
        </p:txBody>
      </p:sp>
      <p:sp>
        <p:nvSpPr>
          <p:cNvPr id="235" name="Google Shape;235;g3c5d85af423_0_76"/>
          <p:cNvSpPr txBox="1"/>
          <p:nvPr>
            <p:ph idx="12" type="sldNum"/>
          </p:nvPr>
        </p:nvSpPr>
        <p:spPr>
          <a:xfrm>
            <a:off x="11650133" y="115570"/>
            <a:ext cx="423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3c5d85af423_0_83"/>
          <p:cNvSpPr txBox="1"/>
          <p:nvPr>
            <p:ph idx="1" type="body"/>
          </p:nvPr>
        </p:nvSpPr>
        <p:spPr>
          <a:xfrm>
            <a:off x="0" y="1539900"/>
            <a:ext cx="11887200" cy="4637100"/>
          </a:xfrm>
          <a:prstGeom prst="rect">
            <a:avLst/>
          </a:prstGeom>
        </p:spPr>
        <p:txBody>
          <a:bodyPr anchorCtr="0" anchor="t" bIns="45700" lIns="91425" spcFirstLastPara="1" rIns="91425" wrap="square" tIns="45700">
            <a:normAutofit fontScale="25000" lnSpcReduction="20000"/>
          </a:bodyPr>
          <a:lstStyle/>
          <a:p>
            <a:pPr indent="0" lvl="0" marL="0" rtl="0" algn="l">
              <a:spcBef>
                <a:spcPts val="1000"/>
              </a:spcBef>
              <a:spcAft>
                <a:spcPts val="0"/>
              </a:spcAft>
              <a:buNone/>
            </a:pPr>
            <a:r>
              <a:t/>
            </a:r>
            <a:endParaRPr/>
          </a:p>
          <a:p>
            <a:pPr indent="0" lvl="0" marL="0" rtl="0" algn="l">
              <a:spcBef>
                <a:spcPts val="1000"/>
              </a:spcBef>
              <a:spcAft>
                <a:spcPts val="0"/>
              </a:spcAft>
              <a:buNone/>
            </a:pPr>
            <a:r>
              <a:rPr b="1" lang="en-US" sz="6600" u="sng"/>
              <a:t>2. INELIGIBLE ACTIVITIES AND SPENDING - CONT.</a:t>
            </a:r>
            <a:endParaRPr b="1" sz="6600" u="sng"/>
          </a:p>
          <a:p>
            <a:pPr indent="0" lvl="0" marL="0" rtl="0" algn="l">
              <a:spcBef>
                <a:spcPts val="1000"/>
              </a:spcBef>
              <a:spcAft>
                <a:spcPts val="0"/>
              </a:spcAft>
              <a:buNone/>
            </a:pPr>
            <a:r>
              <a:rPr lang="en-US" sz="6200"/>
              <a:t>District grant funds also may not be used to pay for:</a:t>
            </a:r>
            <a:endParaRPr sz="6200"/>
          </a:p>
          <a:p>
            <a:pPr indent="0" lvl="0" marL="0" rtl="0" algn="l">
              <a:spcBef>
                <a:spcPts val="1000"/>
              </a:spcBef>
              <a:spcAft>
                <a:spcPts val="0"/>
              </a:spcAft>
              <a:buNone/>
            </a:pPr>
            <a:r>
              <a:t/>
            </a:r>
            <a:endParaRPr sz="6200"/>
          </a:p>
          <a:p>
            <a:pPr indent="0" lvl="0" marL="0" rtl="0" algn="l">
              <a:spcBef>
                <a:spcPts val="1000"/>
              </a:spcBef>
              <a:spcAft>
                <a:spcPts val="0"/>
              </a:spcAft>
              <a:buNone/>
            </a:pPr>
            <a:r>
              <a:rPr lang="en-US" sz="6200"/>
              <a:t>W. Travel to National Immunization Days</a:t>
            </a:r>
            <a:endParaRPr sz="6200"/>
          </a:p>
          <a:p>
            <a:pPr indent="0" lvl="0" marL="0" rtl="0" algn="l">
              <a:spcBef>
                <a:spcPts val="1000"/>
              </a:spcBef>
              <a:spcAft>
                <a:spcPts val="0"/>
              </a:spcAft>
              <a:buNone/>
            </a:pPr>
            <a:r>
              <a:rPr lang="en-US" sz="6200"/>
              <a:t>X. Abortions or procedures that are undertaken solely for sex determination</a:t>
            </a:r>
            <a:endParaRPr sz="6200"/>
          </a:p>
          <a:p>
            <a:pPr indent="0" lvl="0" marL="0" rtl="0" algn="l">
              <a:spcBef>
                <a:spcPts val="1000"/>
              </a:spcBef>
              <a:spcAft>
                <a:spcPts val="0"/>
              </a:spcAft>
              <a:buNone/>
            </a:pPr>
            <a:r>
              <a:rPr lang="en-US" sz="6200"/>
              <a:t>Y. Study at a university that hosts a Rotary Peace Center in the same or a similar academic program as Rotary</a:t>
            </a:r>
            <a:endParaRPr sz="6200"/>
          </a:p>
          <a:p>
            <a:pPr indent="0" lvl="0" marL="0" rtl="0" algn="l">
              <a:spcBef>
                <a:spcPts val="1000"/>
              </a:spcBef>
              <a:spcAft>
                <a:spcPts val="0"/>
              </a:spcAft>
              <a:buNone/>
            </a:pPr>
            <a:r>
              <a:rPr lang="en-US" sz="6200"/>
              <a:t>Peace Fellows</a:t>
            </a:r>
            <a:endParaRPr sz="6200"/>
          </a:p>
          <a:p>
            <a:pPr indent="0" lvl="0" marL="0" rtl="0" algn="l">
              <a:spcBef>
                <a:spcPts val="1000"/>
              </a:spcBef>
              <a:spcAft>
                <a:spcPts val="0"/>
              </a:spcAft>
              <a:buNone/>
            </a:pPr>
            <a:r>
              <a:rPr lang="en-US" sz="6200"/>
              <a:t>Z. International travel for anyone under age 18, unless they are accompanied by a parent or guardian or are</a:t>
            </a:r>
            <a:endParaRPr sz="6200"/>
          </a:p>
          <a:p>
            <a:pPr indent="0" lvl="0" marL="0" rtl="0" algn="l">
              <a:spcBef>
                <a:spcPts val="1000"/>
              </a:spcBef>
              <a:spcAft>
                <a:spcPts val="0"/>
              </a:spcAft>
              <a:buNone/>
            </a:pPr>
            <a:r>
              <a:rPr lang="en-US" sz="6200"/>
              <a:t>participating in the Rotary Youth Exchange program</a:t>
            </a:r>
            <a:endParaRPr sz="6200"/>
          </a:p>
          <a:p>
            <a:pPr indent="0" lvl="0" marL="0" rtl="0" algn="l">
              <a:spcBef>
                <a:spcPts val="1000"/>
              </a:spcBef>
              <a:spcAft>
                <a:spcPts val="0"/>
              </a:spcAft>
              <a:buNone/>
            </a:pPr>
            <a:r>
              <a:rPr lang="en-US" sz="6200"/>
              <a:t>AA. Loan guarantee systems</a:t>
            </a:r>
            <a:endParaRPr sz="6200"/>
          </a:p>
          <a:p>
            <a:pPr indent="0" lvl="0" marL="0" rtl="0" algn="l">
              <a:spcBef>
                <a:spcPts val="1000"/>
              </a:spcBef>
              <a:spcAft>
                <a:spcPts val="0"/>
              </a:spcAft>
              <a:buNone/>
            </a:pPr>
            <a:r>
              <a:rPr lang="en-US" sz="6200"/>
              <a:t>BB. Items that would then be owned by a Rotary district, a Rotary or Rotaract club, or a member. If items</a:t>
            </a:r>
            <a:endParaRPr sz="6200"/>
          </a:p>
          <a:p>
            <a:pPr indent="0" lvl="0" marL="0" rtl="0" algn="l">
              <a:spcBef>
                <a:spcPts val="1000"/>
              </a:spcBef>
              <a:spcAft>
                <a:spcPts val="0"/>
              </a:spcAft>
              <a:buNone/>
            </a:pPr>
            <a:r>
              <a:rPr lang="en-US" sz="6200"/>
              <a:t>bought with grant funds are no longer needed or functional, the organization designated in the grant</a:t>
            </a:r>
            <a:endParaRPr sz="6200"/>
          </a:p>
          <a:p>
            <a:pPr indent="0" lvl="0" marL="0" rtl="0" algn="l">
              <a:spcBef>
                <a:spcPts val="1000"/>
              </a:spcBef>
              <a:spcAft>
                <a:spcPts val="0"/>
              </a:spcAft>
              <a:buNone/>
            </a:pPr>
            <a:r>
              <a:rPr lang="en-US" sz="6200"/>
              <a:t>application as the benefiting entity is responsible for disposing of or selling them and will receive any</a:t>
            </a:r>
            <a:endParaRPr sz="6200"/>
          </a:p>
          <a:p>
            <a:pPr indent="0" lvl="0" marL="0" rtl="0" algn="l">
              <a:spcBef>
                <a:spcPts val="1000"/>
              </a:spcBef>
              <a:spcAft>
                <a:spcPts val="0"/>
              </a:spcAft>
              <a:buNone/>
            </a:pPr>
            <a:r>
              <a:rPr lang="en-US" sz="6200"/>
              <a:t>proceeds. No Rotary district, Rotary or Rotaract club, or their members can receive any income from the</a:t>
            </a:r>
            <a:endParaRPr sz="6200"/>
          </a:p>
          <a:p>
            <a:pPr indent="0" lvl="0" marL="0" rtl="0" algn="l">
              <a:spcBef>
                <a:spcPts val="1000"/>
              </a:spcBef>
              <a:spcAft>
                <a:spcPts val="0"/>
              </a:spcAft>
              <a:buNone/>
            </a:pPr>
            <a:r>
              <a:rPr lang="en-US" sz="6200"/>
              <a:t>disposal or sale of the items.</a:t>
            </a:r>
            <a:endParaRPr sz="6200"/>
          </a:p>
          <a:p>
            <a:pPr indent="0" lvl="0" marL="0" rtl="0" algn="l">
              <a:spcBef>
                <a:spcPts val="1000"/>
              </a:spcBef>
              <a:spcAft>
                <a:spcPts val="0"/>
              </a:spcAft>
              <a:buNone/>
            </a:pPr>
            <a:r>
              <a:rPr lang="en-US" sz="6200"/>
              <a:t>CC. The detection and removal of land mines or the purchase of equipment to remove land mines</a:t>
            </a:r>
            <a:endParaRPr sz="6200"/>
          </a:p>
          <a:p>
            <a:pPr indent="0" lvl="0" marL="0" rtl="0" algn="l">
              <a:spcBef>
                <a:spcPts val="1000"/>
              </a:spcBef>
              <a:spcAft>
                <a:spcPts val="0"/>
              </a:spcAft>
              <a:buNone/>
            </a:pPr>
            <a:r>
              <a:t/>
            </a:r>
            <a:endParaRPr sz="6200"/>
          </a:p>
          <a:p>
            <a:pPr indent="0" lvl="0" marL="0" rtl="0" algn="l">
              <a:spcBef>
                <a:spcPts val="1000"/>
              </a:spcBef>
              <a:spcAft>
                <a:spcPts val="0"/>
              </a:spcAft>
              <a:buNone/>
            </a:pPr>
            <a:r>
              <a:t/>
            </a:r>
            <a:endParaRPr/>
          </a:p>
        </p:txBody>
      </p:sp>
      <p:sp>
        <p:nvSpPr>
          <p:cNvPr id="242" name="Google Shape;242;g3c5d85af423_0_83"/>
          <p:cNvSpPr txBox="1"/>
          <p:nvPr>
            <p:ph type="title"/>
          </p:nvPr>
        </p:nvSpPr>
        <p:spPr>
          <a:xfrm>
            <a:off x="381000" y="1"/>
            <a:ext cx="11506200" cy="1539900"/>
          </a:xfrm>
          <a:prstGeom prst="rect">
            <a:avLst/>
          </a:prstGeom>
        </p:spPr>
        <p:txBody>
          <a:bodyPr anchorCtr="0" anchor="b" bIns="91425" lIns="91425" spcFirstLastPara="1" rIns="91425" wrap="square" tIns="0">
            <a:noAutofit/>
          </a:bodyPr>
          <a:lstStyle/>
          <a:p>
            <a:pPr indent="0" lvl="0" marL="0" rtl="0" algn="l">
              <a:spcBef>
                <a:spcPts val="0"/>
              </a:spcBef>
              <a:spcAft>
                <a:spcPts val="0"/>
              </a:spcAft>
              <a:buSzPts val="990"/>
              <a:buNone/>
            </a:pPr>
            <a:r>
              <a:rPr lang="en-US" sz="3160"/>
              <a:t>Rotary International - TERMS AND CONDITIONS FOR ROTARY FOUNDATION DISTRICT GRANTS</a:t>
            </a:r>
            <a:endParaRPr sz="3160"/>
          </a:p>
        </p:txBody>
      </p:sp>
      <p:sp>
        <p:nvSpPr>
          <p:cNvPr id="243" name="Google Shape;243;g3c5d85af423_0_83"/>
          <p:cNvSpPr txBox="1"/>
          <p:nvPr>
            <p:ph idx="12" type="sldNum"/>
          </p:nvPr>
        </p:nvSpPr>
        <p:spPr>
          <a:xfrm>
            <a:off x="11650133" y="115570"/>
            <a:ext cx="423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8"/>
          <p:cNvSpPr txBox="1"/>
          <p:nvPr>
            <p:ph type="title"/>
          </p:nvPr>
        </p:nvSpPr>
        <p:spPr>
          <a:xfrm>
            <a:off x="381000" y="1"/>
            <a:ext cx="11506200" cy="1540042"/>
          </a:xfrm>
          <a:prstGeom prst="rect">
            <a:avLst/>
          </a:prstGeom>
          <a:noFill/>
          <a:ln>
            <a:noFill/>
          </a:ln>
        </p:spPr>
        <p:txBody>
          <a:bodyPr anchorCtr="0" anchor="b" bIns="91425" lIns="91425" spcFirstLastPara="1" rIns="91425" wrap="square" tIns="0">
            <a:normAutofit/>
          </a:bodyPr>
          <a:lstStyle/>
          <a:p>
            <a:pPr indent="0" lvl="0" marL="0" rtl="0" algn="l">
              <a:lnSpc>
                <a:spcPct val="90000"/>
              </a:lnSpc>
              <a:spcBef>
                <a:spcPts val="0"/>
              </a:spcBef>
              <a:spcAft>
                <a:spcPts val="0"/>
              </a:spcAft>
              <a:buClr>
                <a:srgbClr val="48595D"/>
              </a:buClr>
              <a:buSzPts val="4400"/>
              <a:buFont typeface="Arial"/>
              <a:buNone/>
            </a:pPr>
            <a:r>
              <a:rPr b="1" lang="en-US"/>
              <a:t>D6000 </a:t>
            </a:r>
            <a:r>
              <a:rPr b="1" lang="en-US" sz="2800">
                <a:latin typeface="Arial Rounded"/>
                <a:ea typeface="Arial Rounded"/>
                <a:cs typeface="Arial Rounded"/>
                <a:sym typeface="Arial Rounded"/>
              </a:rPr>
              <a:t>COMMUNITY GRANT PROGRAM SCORE BREAKDOWN</a:t>
            </a:r>
            <a:r>
              <a:rPr b="1" lang="en-US" sz="1800">
                <a:latin typeface="Arial Rounded"/>
                <a:ea typeface="Arial Rounded"/>
                <a:cs typeface="Arial Rounded"/>
                <a:sym typeface="Arial Rounded"/>
              </a:rPr>
              <a:t>	</a:t>
            </a:r>
            <a:r>
              <a:rPr lang="en-US"/>
              <a:t> </a:t>
            </a:r>
            <a:endParaRPr/>
          </a:p>
        </p:txBody>
      </p:sp>
      <p:sp>
        <p:nvSpPr>
          <p:cNvPr id="249" name="Google Shape;249;p8"/>
          <p:cNvSpPr txBox="1"/>
          <p:nvPr>
            <p:ph idx="12" type="sldNum"/>
          </p:nvPr>
        </p:nvSpPr>
        <p:spPr>
          <a:xfrm>
            <a:off x="11650133" y="115570"/>
            <a:ext cx="42333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250" name="Google Shape;250;p8"/>
          <p:cNvGrpSpPr/>
          <p:nvPr/>
        </p:nvGrpSpPr>
        <p:grpSpPr>
          <a:xfrm>
            <a:off x="1" y="1659421"/>
            <a:ext cx="12191997" cy="5194768"/>
            <a:chOff x="1" y="3809"/>
            <a:chExt cx="12191997" cy="5194768"/>
          </a:xfrm>
        </p:grpSpPr>
        <p:sp>
          <p:nvSpPr>
            <p:cNvPr id="251" name="Google Shape;251;p8"/>
            <p:cNvSpPr/>
            <p:nvPr/>
          </p:nvSpPr>
          <p:spPr>
            <a:xfrm rot="5400000">
              <a:off x="-410754" y="414564"/>
              <a:ext cx="2738366" cy="1916856"/>
            </a:xfrm>
            <a:prstGeom prst="chevron">
              <a:avLst>
                <a:gd fmla="val 50000" name="adj"/>
              </a:avLst>
            </a:prstGeom>
            <a:solidFill>
              <a:srgbClr val="14448F"/>
            </a:solidFill>
            <a:ln cap="flat" cmpd="sng" w="12700">
              <a:solidFill>
                <a:srgbClr val="14448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8"/>
            <p:cNvSpPr txBox="1"/>
            <p:nvPr/>
          </p:nvSpPr>
          <p:spPr>
            <a:xfrm>
              <a:off x="1" y="962237"/>
              <a:ext cx="1916856" cy="82151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Benefit to Others (1-30 points total) 		</a:t>
              </a:r>
              <a:endParaRPr b="0" i="0" sz="1400" u="none" cap="none" strike="noStrike">
                <a:solidFill>
                  <a:schemeClr val="lt1"/>
                </a:solidFill>
                <a:latin typeface="Arial"/>
                <a:ea typeface="Arial"/>
                <a:cs typeface="Arial"/>
                <a:sym typeface="Arial"/>
              </a:endParaRPr>
            </a:p>
          </p:txBody>
        </p:sp>
        <p:sp>
          <p:nvSpPr>
            <p:cNvPr id="253" name="Google Shape;253;p8"/>
            <p:cNvSpPr/>
            <p:nvPr/>
          </p:nvSpPr>
          <p:spPr>
            <a:xfrm rot="5400000">
              <a:off x="6164458" y="-4243792"/>
              <a:ext cx="1779938" cy="10275142"/>
            </a:xfrm>
            <a:prstGeom prst="round2SameRect">
              <a:avLst>
                <a:gd fmla="val 16667" name="adj1"/>
                <a:gd fmla="val 0" name="adj2"/>
              </a:avLst>
            </a:prstGeom>
            <a:solidFill>
              <a:schemeClr val="lt1">
                <a:alpha val="89803"/>
              </a:schemeClr>
            </a:solidFill>
            <a:ln cap="flat" cmpd="sng" w="12700">
              <a:solidFill>
                <a:srgbClr val="14448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8"/>
            <p:cNvSpPr txBox="1"/>
            <p:nvPr/>
          </p:nvSpPr>
          <p:spPr>
            <a:xfrm>
              <a:off x="1916857" y="90698"/>
              <a:ext cx="10188253" cy="1606160"/>
            </a:xfrm>
            <a:prstGeom prst="rect">
              <a:avLst/>
            </a:prstGeom>
            <a:noFill/>
            <a:ln>
              <a:noFill/>
            </a:ln>
          </p:spPr>
          <p:txBody>
            <a:bodyPr anchorCtr="0" anchor="ctr" bIns="7600" lIns="85325" spcFirstLastPara="1" rIns="7600" wrap="square" tIns="7600">
              <a:noAutofit/>
            </a:bodyPr>
            <a:lstStyle/>
            <a:p>
              <a:pPr indent="-114300" lvl="1" marL="114300" marR="0" rtl="0" algn="l">
                <a:lnSpc>
                  <a:spcPct val="90000"/>
                </a:lnSpc>
                <a:spcBef>
                  <a:spcPts val="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Community Benefit (1 - 20 points)		</a:t>
              </a:r>
              <a:endParaRPr b="0" i="0" sz="1200" u="none" cap="none" strike="noStrike">
                <a:solidFill>
                  <a:schemeClr val="dk1"/>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Sustainable Positive Impact on the Local community.</a:t>
              </a:r>
              <a:endParaRPr b="0" i="0" sz="1200" u="none" cap="none" strike="noStrike">
                <a:solidFill>
                  <a:schemeClr val="dk1"/>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Describe the POSITIVE IMPACT to the Local community. </a:t>
              </a:r>
              <a:endParaRPr b="0" i="0" sz="1200" u="none" cap="none" strike="noStrike">
                <a:solidFill>
                  <a:schemeClr val="dk1"/>
                </a:solidFill>
                <a:latin typeface="Arial"/>
                <a:ea typeface="Arial"/>
                <a:cs typeface="Arial"/>
                <a:sym typeface="Arial"/>
              </a:endParaRPr>
            </a:p>
            <a:p>
              <a:pPr indent="-114300" lvl="1" marL="114300" marR="0" rtl="0" algn="l">
                <a:lnSpc>
                  <a:spcPct val="90000"/>
                </a:lnSpc>
                <a:spcBef>
                  <a:spcPts val="18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Community Underserved / Disadvantaged (1 – 10 points)	</a:t>
              </a:r>
              <a:endParaRPr b="0" i="0" sz="1200" u="none" cap="none" strike="noStrike">
                <a:solidFill>
                  <a:schemeClr val="dk1"/>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Defined as providing a need or service to those 	who otherwise would not have the opportunity to attain or enjoy the benefit provided by the club project.  </a:t>
              </a:r>
              <a:endParaRPr b="0" i="0" sz="1200" u="none" cap="none" strike="noStrike">
                <a:solidFill>
                  <a:schemeClr val="dk1"/>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How will the project impact those individuals in the community? How will the community impact be measured? Is the project tangible and is it sustainable?</a:t>
              </a:r>
              <a:endParaRPr b="0" i="0" sz="1200" u="none" cap="none" strike="noStrike">
                <a:solidFill>
                  <a:schemeClr val="dk1"/>
                </a:solidFill>
                <a:latin typeface="Arial"/>
                <a:ea typeface="Arial"/>
                <a:cs typeface="Arial"/>
                <a:sym typeface="Arial"/>
              </a:endParaRPr>
            </a:p>
          </p:txBody>
        </p:sp>
        <p:sp>
          <p:nvSpPr>
            <p:cNvPr id="255" name="Google Shape;255;p8"/>
            <p:cNvSpPr/>
            <p:nvPr/>
          </p:nvSpPr>
          <p:spPr>
            <a:xfrm rot="5400000">
              <a:off x="-410754" y="2870966"/>
              <a:ext cx="2738366" cy="1916856"/>
            </a:xfrm>
            <a:prstGeom prst="chevron">
              <a:avLst>
                <a:gd fmla="val 50000" name="adj"/>
              </a:avLst>
            </a:prstGeom>
            <a:solidFill>
              <a:srgbClr val="14448F"/>
            </a:solidFill>
            <a:ln cap="flat" cmpd="sng" w="12700">
              <a:solidFill>
                <a:srgbClr val="14448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8"/>
            <p:cNvSpPr txBox="1"/>
            <p:nvPr/>
          </p:nvSpPr>
          <p:spPr>
            <a:xfrm>
              <a:off x="1" y="3418639"/>
              <a:ext cx="1916856" cy="82151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Rotary’s Public Image (1-20 points)	</a:t>
              </a:r>
              <a:endParaRPr b="0" i="0" sz="1600" u="none" cap="none" strike="noStrike">
                <a:solidFill>
                  <a:schemeClr val="lt1"/>
                </a:solidFill>
                <a:latin typeface="Arial"/>
                <a:ea typeface="Arial"/>
                <a:cs typeface="Arial"/>
                <a:sym typeface="Arial"/>
              </a:endParaRPr>
            </a:p>
          </p:txBody>
        </p:sp>
        <p:sp>
          <p:nvSpPr>
            <p:cNvPr id="257" name="Google Shape;257;p8"/>
            <p:cNvSpPr/>
            <p:nvPr/>
          </p:nvSpPr>
          <p:spPr>
            <a:xfrm rot="5400000">
              <a:off x="6164458" y="-1787390"/>
              <a:ext cx="1779938" cy="10275142"/>
            </a:xfrm>
            <a:prstGeom prst="round2SameRect">
              <a:avLst>
                <a:gd fmla="val 16667" name="adj1"/>
                <a:gd fmla="val 0" name="adj2"/>
              </a:avLst>
            </a:prstGeom>
            <a:solidFill>
              <a:schemeClr val="lt1">
                <a:alpha val="89803"/>
              </a:schemeClr>
            </a:solidFill>
            <a:ln cap="flat" cmpd="sng" w="12700">
              <a:solidFill>
                <a:srgbClr val="14448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8"/>
            <p:cNvSpPr txBox="1"/>
            <p:nvPr/>
          </p:nvSpPr>
          <p:spPr>
            <a:xfrm>
              <a:off x="1916857" y="2547100"/>
              <a:ext cx="10188253" cy="1606160"/>
            </a:xfrm>
            <a:prstGeom prst="rect">
              <a:avLst/>
            </a:prstGeom>
            <a:noFill/>
            <a:ln>
              <a:noFill/>
            </a:ln>
          </p:spPr>
          <p:txBody>
            <a:bodyPr anchorCtr="0" anchor="ctr" bIns="7600" lIns="85325" spcFirstLastPara="1" rIns="7600" wrap="square" tIns="7600">
              <a:noAutofit/>
            </a:bodyPr>
            <a:lstStyle/>
            <a:p>
              <a:pPr indent="-114300" lvl="1" marL="114300" marR="0" rtl="0" algn="l">
                <a:lnSpc>
                  <a:spcPct val="90000"/>
                </a:lnSpc>
                <a:spcBef>
                  <a:spcPts val="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Temporary / Permanent						</a:t>
              </a:r>
              <a:endParaRPr b="0" i="0" sz="1200" u="none" cap="none" strike="noStrike">
                <a:solidFill>
                  <a:schemeClr val="dk1"/>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Two categories provide the club with credit for projects which may not be able to utilize permanent signage while emphasizing the positive long-term impact for those projects where it is an alternative. </a:t>
              </a:r>
              <a:endParaRPr b="0" i="0" sz="1200" u="none" cap="none" strike="noStrike">
                <a:solidFill>
                  <a:schemeClr val="dk1"/>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ENSURE your project has prominent and visible signage, indicating Rotary’s support of the project. Rotary logos should be of the correct colors and the correct Rotary wheel should be used (</a:t>
              </a:r>
              <a:r>
                <a:rPr b="1" i="0" lang="en-US" sz="1200" u="sng" cap="none" strike="noStrike">
                  <a:solidFill>
                    <a:schemeClr val="dk1"/>
                  </a:solidFill>
                  <a:latin typeface="Arial"/>
                  <a:ea typeface="Arial"/>
                  <a:cs typeface="Arial"/>
                  <a:sym typeface="Arial"/>
                  <a:hlinkClick r:id="rId3">
                    <a:extLst>
                      <a:ext uri="{A12FA001-AC4F-418D-AE19-62706E023703}">
                        <ahyp:hlinkClr val="tx"/>
                      </a:ext>
                    </a:extLst>
                  </a:hlinkClick>
                </a:rPr>
                <a:t>www.brandcenter.rotary.org</a:t>
              </a:r>
              <a:r>
                <a:rPr b="1" i="0" lang="en-US"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2019-11-18T03:22:22Z</dcterms:created>
  <dc:creator>FK B</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