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VHW9Q+pqfF6k+XsQ46z5rXfs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otary.org/en/news-media/rotary-members-link-love-beer-clean-water-crisi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rotary.org/fellowship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Rotary Fellowships consist of people who share a common interest in recreational activities, hobbies, professions, or cultural identity. </a:t>
            </a:r>
            <a:br>
              <a:rPr b="1"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These groups help expand skills, foster vocational development, and enhance the Rotary experience by exploring interests while developing connections around the world.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Fellowships consist of members who share a common interest in such things as 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53744"/>
              </a:buClr>
              <a:buSzPts val="1100"/>
              <a:buChar char="●"/>
            </a:pPr>
            <a:r>
              <a:rPr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recreational activities (4x4 vehicles or RVs), 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744"/>
              </a:buClr>
              <a:buSzPts val="1100"/>
              <a:buChar char="●"/>
            </a:pPr>
            <a:r>
              <a:rPr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sports (PickleBall, Scuba, Cycling and of course Skiing), 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744"/>
              </a:buClr>
              <a:buSzPts val="1100"/>
              <a:buChar char="●"/>
            </a:pPr>
            <a:r>
              <a:rPr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hobbies (Quilting, Collectors of Dolls, Stamps, or Rare Books), 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744"/>
              </a:buClr>
              <a:buSzPts val="1100"/>
              <a:buChar char="●"/>
            </a:pPr>
            <a:r>
              <a:rPr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or professions (Exec Managers, Graphic Designers, Lawyers, Editors or Entrepreneurs). 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744"/>
              </a:buClr>
              <a:buSzPts val="1100"/>
              <a:buChar char="●"/>
            </a:pPr>
            <a:r>
              <a:rPr lang="en-US" sz="1100">
                <a:solidFill>
                  <a:srgbClr val="353744"/>
                </a:solidFill>
                <a:latin typeface="Arial"/>
                <a:ea typeface="Arial"/>
                <a:cs typeface="Arial"/>
                <a:sym typeface="Arial"/>
              </a:rPr>
              <a:t>And there are the ever-popular Rum, Whiskey, Gin, Wine, and Beer fellowships! </a:t>
            </a:r>
            <a:endParaRPr sz="1100">
              <a:solidFill>
                <a:srgbClr val="3537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5a14149ae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These groups help expand skills, foster vocational development and enhance your Rotary experience by exploring interests while developing connections worldwide.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While the day-to-day fellowship activities may take place online or through correspondence, the most successful fellowships facilitate regular opportunities for members to interact in person.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For example, many of the sporting fellowships hold regional matches and world tournaments.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Fellowships related to travel or excursions plan destination trips, while vocational fellowships often plan get-togethers at professional conferences and seminars.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These types of activities will help maintain existing members’ interest in the fellowship and in Rotary, and will also attract new members.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They also help advance Rotary’s public image and identity.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Rotary International has established specific policies for forming a Rotary Fellowship. Fellowships function independently of Rotary International by establishing their own rules, dues requirements, and administrative structure.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15a14149ae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5a14149ae_1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Rotary members are committed to service so naturally they find new ways to serve through Fellowships. 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Many fellowships take on service projects leveraging their networks and resources.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For example,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BREW (</a:t>
            </a:r>
            <a:r>
              <a:rPr b="1"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Beers Rotarians Enjoy Worldwide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donates 25 percent of their membership dues and any money they raise through fundraisers to the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 Water and Sanitation Rotarian Action Group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Since water is the main ingredient in beer, They have an intense desire to bring clean water to the world.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The Fellowship of Canoeing Rotarians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has organized cleanups of polluted rivers;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members of the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International  Computer Users Fellowship of Rotarians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have hosted training sessions for Rotarians and the general public;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members of the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International Fellowship of Rotarian Scuba Diver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s join local Rotary clubs to undertake service projects such as coastal clean-ups on each of their diving trips.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315a14149ae_1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5a14149ae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Membership in a fellowship is open to any interested individual. It’s a great way to introduce someone to Rotary via an activity you know they are passionate about.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There are over 57,000 members from across 150 Countries involved with Rotary Fellowships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67% of Fellowships incorporate Hybrid Components in their Meetings, Events &amp; Activities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Seek out Rotarians who are outstanding in their professions or are enthusiastic about a hobby  and encourage them to join fellowships.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Enrich the Rotary experience beyond a club or district;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Encourage engagement with other Rotarians, Rotaractors, program participants, and alumni from a variety of cultures and regions;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Unite people with a common interest from all over the world, which helps facilitate long-term friendships and a better understanding of the world.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Fellowships also further vocational development through acquaintance with others of the same profession.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They also allow individuals to explore new opportunities for service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There are 114 Fellowships listed on the Rotary website today. You can contact a fellowship directly by using the links on the site. </a:t>
            </a:r>
            <a:r>
              <a:rPr lang="en-US" sz="1100" u="sng">
                <a:latin typeface="Arial"/>
                <a:ea typeface="Arial"/>
                <a:cs typeface="Arial"/>
                <a:sym typeface="Arial"/>
                <a:hlinkClick r:id="rId2"/>
              </a:rPr>
              <a:t>www.rotary.org/fellowships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315a14149ae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810" y="316992"/>
            <a:ext cx="2145046" cy="1269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blue logo&#10;&#10;Description automatically generated" id="83" name="Google Shape;8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72683" y="-110228"/>
            <a:ext cx="670560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0890" y="1586125"/>
            <a:ext cx="9439812" cy="52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15a14149ae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810" y="316992"/>
            <a:ext cx="2145046" cy="1269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blue logo&#10;&#10;Description automatically generated" id="90" name="Google Shape;90;g315a14149ae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72683" y="-110228"/>
            <a:ext cx="6705600" cy="18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15a14149ae_1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912" y="1617950"/>
            <a:ext cx="9336174" cy="52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15a14149ae_1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810" y="316992"/>
            <a:ext cx="2145046" cy="1269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blue logo&#10;&#10;Description automatically generated" id="97" name="Google Shape;97;g315a14149ae_1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72683" y="-110228"/>
            <a:ext cx="6705600" cy="18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15a14149ae_1_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688" y="1567675"/>
            <a:ext cx="9310625" cy="52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15a14149ae_1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810" y="316992"/>
            <a:ext cx="2145046" cy="1269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blue logo&#10;&#10;Description automatically generated" id="104" name="Google Shape;104;g315a14149ae_1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72683" y="-110228"/>
            <a:ext cx="6705600" cy="18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15a14149ae_1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575" y="1553475"/>
            <a:ext cx="9434840" cy="53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2020-06-13T02:50:04Z</dcterms:created>
  <dc:creator>Tamara Koop</dc:creator>
</cp:coreProperties>
</file>