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657600" cy="3200400"/>
  <p:notesSz cx="6858000" cy="9144000"/>
  <p:defaultTextStyle>
    <a:defPPr>
      <a:defRPr lang="en-US"/>
    </a:defPPr>
    <a:lvl1pPr marL="0" algn="l" defTabSz="329184" rtl="0" eaLnBrk="1" latinLnBrk="0" hangingPunct="1">
      <a:defRPr sz="648" kern="1200">
        <a:solidFill>
          <a:schemeClr val="tx1"/>
        </a:solidFill>
        <a:latin typeface="+mn-lt"/>
        <a:ea typeface="+mn-ea"/>
        <a:cs typeface="+mn-cs"/>
      </a:defRPr>
    </a:lvl1pPr>
    <a:lvl2pPr marL="164592" algn="l" defTabSz="329184" rtl="0" eaLnBrk="1" latinLnBrk="0" hangingPunct="1">
      <a:defRPr sz="648" kern="1200">
        <a:solidFill>
          <a:schemeClr val="tx1"/>
        </a:solidFill>
        <a:latin typeface="+mn-lt"/>
        <a:ea typeface="+mn-ea"/>
        <a:cs typeface="+mn-cs"/>
      </a:defRPr>
    </a:lvl2pPr>
    <a:lvl3pPr marL="329184" algn="l" defTabSz="329184" rtl="0" eaLnBrk="1" latinLnBrk="0" hangingPunct="1">
      <a:defRPr sz="648" kern="1200">
        <a:solidFill>
          <a:schemeClr val="tx1"/>
        </a:solidFill>
        <a:latin typeface="+mn-lt"/>
        <a:ea typeface="+mn-ea"/>
        <a:cs typeface="+mn-cs"/>
      </a:defRPr>
    </a:lvl3pPr>
    <a:lvl4pPr marL="493776" algn="l" defTabSz="329184" rtl="0" eaLnBrk="1" latinLnBrk="0" hangingPunct="1">
      <a:defRPr sz="648" kern="1200">
        <a:solidFill>
          <a:schemeClr val="tx1"/>
        </a:solidFill>
        <a:latin typeface="+mn-lt"/>
        <a:ea typeface="+mn-ea"/>
        <a:cs typeface="+mn-cs"/>
      </a:defRPr>
    </a:lvl4pPr>
    <a:lvl5pPr marL="658368" algn="l" defTabSz="329184" rtl="0" eaLnBrk="1" latinLnBrk="0" hangingPunct="1">
      <a:defRPr sz="648" kern="1200">
        <a:solidFill>
          <a:schemeClr val="tx1"/>
        </a:solidFill>
        <a:latin typeface="+mn-lt"/>
        <a:ea typeface="+mn-ea"/>
        <a:cs typeface="+mn-cs"/>
      </a:defRPr>
    </a:lvl5pPr>
    <a:lvl6pPr marL="822960" algn="l" defTabSz="329184" rtl="0" eaLnBrk="1" latinLnBrk="0" hangingPunct="1">
      <a:defRPr sz="648" kern="1200">
        <a:solidFill>
          <a:schemeClr val="tx1"/>
        </a:solidFill>
        <a:latin typeface="+mn-lt"/>
        <a:ea typeface="+mn-ea"/>
        <a:cs typeface="+mn-cs"/>
      </a:defRPr>
    </a:lvl6pPr>
    <a:lvl7pPr marL="987552" algn="l" defTabSz="329184" rtl="0" eaLnBrk="1" latinLnBrk="0" hangingPunct="1">
      <a:defRPr sz="648" kern="1200">
        <a:solidFill>
          <a:schemeClr val="tx1"/>
        </a:solidFill>
        <a:latin typeface="+mn-lt"/>
        <a:ea typeface="+mn-ea"/>
        <a:cs typeface="+mn-cs"/>
      </a:defRPr>
    </a:lvl7pPr>
    <a:lvl8pPr marL="1152144" algn="l" defTabSz="329184" rtl="0" eaLnBrk="1" latinLnBrk="0" hangingPunct="1">
      <a:defRPr sz="648" kern="1200">
        <a:solidFill>
          <a:schemeClr val="tx1"/>
        </a:solidFill>
        <a:latin typeface="+mn-lt"/>
        <a:ea typeface="+mn-ea"/>
        <a:cs typeface="+mn-cs"/>
      </a:defRPr>
    </a:lvl8pPr>
    <a:lvl9pPr marL="1316736" algn="l" defTabSz="329184" rtl="0" eaLnBrk="1" latinLnBrk="0" hangingPunct="1">
      <a:defRPr sz="6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11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6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523770"/>
            <a:ext cx="3108960" cy="1114213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80951"/>
            <a:ext cx="2743200" cy="772689"/>
          </a:xfrm>
        </p:spPr>
        <p:txBody>
          <a:bodyPr/>
          <a:lstStyle>
            <a:lvl1pPr marL="0" indent="0" algn="ctr">
              <a:buNone/>
              <a:defRPr sz="960"/>
            </a:lvl1pPr>
            <a:lvl2pPr marL="182880" indent="0" algn="ctr">
              <a:buNone/>
              <a:defRPr sz="800"/>
            </a:lvl2pPr>
            <a:lvl3pPr marL="365760" indent="0" algn="ctr">
              <a:buNone/>
              <a:defRPr sz="720"/>
            </a:lvl3pPr>
            <a:lvl4pPr marL="548640" indent="0" algn="ctr">
              <a:buNone/>
              <a:defRPr sz="640"/>
            </a:lvl4pPr>
            <a:lvl5pPr marL="731520" indent="0" algn="ctr">
              <a:buNone/>
              <a:defRPr sz="640"/>
            </a:lvl5pPr>
            <a:lvl6pPr marL="914400" indent="0" algn="ctr">
              <a:buNone/>
              <a:defRPr sz="640"/>
            </a:lvl6pPr>
            <a:lvl7pPr marL="1097280" indent="0" algn="ctr">
              <a:buNone/>
              <a:defRPr sz="640"/>
            </a:lvl7pPr>
            <a:lvl8pPr marL="1280160" indent="0" algn="ctr">
              <a:buNone/>
              <a:defRPr sz="640"/>
            </a:lvl8pPr>
            <a:lvl9pPr marL="1463040" indent="0" algn="ctr">
              <a:buNone/>
              <a:defRPr sz="6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B18F-55C8-478F-B941-5554FD9AB4CB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B909-401A-4985-A813-65F8754CA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7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B18F-55C8-478F-B941-5554FD9AB4CB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B909-401A-4985-A813-65F8754CA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5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" y="170392"/>
            <a:ext cx="788670" cy="271219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170392"/>
            <a:ext cx="2320290" cy="27121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B18F-55C8-478F-B941-5554FD9AB4CB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B909-401A-4985-A813-65F8754CA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9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B18F-55C8-478F-B941-5554FD9AB4CB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B909-401A-4985-A813-65F8754CA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2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" y="797879"/>
            <a:ext cx="3154680" cy="1331277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" y="2141750"/>
            <a:ext cx="3154680" cy="700087"/>
          </a:xfrm>
        </p:spPr>
        <p:txBody>
          <a:bodyPr/>
          <a:lstStyle>
            <a:lvl1pPr marL="0" indent="0">
              <a:buNone/>
              <a:defRPr sz="960">
                <a:solidFill>
                  <a:schemeClr val="tx1"/>
                </a:solidFill>
              </a:defRPr>
            </a:lvl1pPr>
            <a:lvl2pPr marL="18288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6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6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52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40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2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16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30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B18F-55C8-478F-B941-5554FD9AB4CB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B909-401A-4985-A813-65F8754CA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7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851959"/>
            <a:ext cx="1554480" cy="2030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" y="851959"/>
            <a:ext cx="1554480" cy="2030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B18F-55C8-478F-B941-5554FD9AB4CB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B909-401A-4985-A813-65F8754CA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66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" y="170392"/>
            <a:ext cx="3154680" cy="6185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7" y="784543"/>
            <a:ext cx="1547336" cy="384492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7" y="1169035"/>
            <a:ext cx="1547336" cy="17194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" y="784543"/>
            <a:ext cx="1554956" cy="384492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" y="1169035"/>
            <a:ext cx="1554956" cy="17194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B18F-55C8-478F-B941-5554FD9AB4CB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B909-401A-4985-A813-65F8754CA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66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B18F-55C8-478F-B941-5554FD9AB4CB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B909-401A-4985-A813-65F8754CA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B18F-55C8-478F-B941-5554FD9AB4CB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B909-401A-4985-A813-65F8754CA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9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213360"/>
            <a:ext cx="1179671" cy="74676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" y="460799"/>
            <a:ext cx="1851660" cy="2274358"/>
          </a:xfrm>
        </p:spPr>
        <p:txBody>
          <a:bodyPr/>
          <a:lstStyle>
            <a:lvl1pPr>
              <a:defRPr sz="1280"/>
            </a:lvl1pPr>
            <a:lvl2pPr>
              <a:defRPr sz="1120"/>
            </a:lvl2pPr>
            <a:lvl3pPr>
              <a:defRPr sz="96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960120"/>
            <a:ext cx="1179671" cy="1778741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B18F-55C8-478F-B941-5554FD9AB4CB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B909-401A-4985-A813-65F8754CA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213360"/>
            <a:ext cx="1179671" cy="74676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" y="460799"/>
            <a:ext cx="1851660" cy="2274358"/>
          </a:xfrm>
        </p:spPr>
        <p:txBody>
          <a:bodyPr anchor="t"/>
          <a:lstStyle>
            <a:lvl1pPr marL="0" indent="0">
              <a:buNone/>
              <a:defRPr sz="1280"/>
            </a:lvl1pPr>
            <a:lvl2pPr marL="182880" indent="0">
              <a:buNone/>
              <a:defRPr sz="1120"/>
            </a:lvl2pPr>
            <a:lvl3pPr marL="365760" indent="0">
              <a:buNone/>
              <a:defRPr sz="960"/>
            </a:lvl3pPr>
            <a:lvl4pPr marL="548640" indent="0">
              <a:buNone/>
              <a:defRPr sz="800"/>
            </a:lvl4pPr>
            <a:lvl5pPr marL="731520" indent="0">
              <a:buNone/>
              <a:defRPr sz="800"/>
            </a:lvl5pPr>
            <a:lvl6pPr marL="914400" indent="0">
              <a:buNone/>
              <a:defRPr sz="800"/>
            </a:lvl6pPr>
            <a:lvl7pPr marL="1097280" indent="0">
              <a:buNone/>
              <a:defRPr sz="800"/>
            </a:lvl7pPr>
            <a:lvl8pPr marL="1280160" indent="0">
              <a:buNone/>
              <a:defRPr sz="800"/>
            </a:lvl8pPr>
            <a:lvl9pPr marL="1463040" indent="0">
              <a:buNone/>
              <a:defRPr sz="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960120"/>
            <a:ext cx="1179671" cy="1778741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B18F-55C8-478F-B941-5554FD9AB4CB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B909-401A-4985-A813-65F8754CA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73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170392"/>
            <a:ext cx="3154680" cy="618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851959"/>
            <a:ext cx="3154680" cy="2030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" y="2966297"/>
            <a:ext cx="822960" cy="1703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B18F-55C8-478F-B941-5554FD9AB4CB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" y="2966297"/>
            <a:ext cx="1234440" cy="1703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" y="2966297"/>
            <a:ext cx="822960" cy="1703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5B909-401A-4985-A813-65F8754CA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4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0"/>
            <a:ext cx="2800350" cy="3200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0800000">
            <a:off x="1178451" y="133557"/>
            <a:ext cx="1760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rutiger LT Std 57 Cn" panose="020B0806030504030204" pitchFamily="34" charset="0"/>
              </a:rPr>
              <a:t>Club of XXX </a:t>
            </a:r>
            <a:endParaRPr lang="en-US" sz="1200" dirty="0">
              <a:solidFill>
                <a:schemeClr val="bg1"/>
              </a:solidFill>
              <a:latin typeface="Frutiger LT Std 57 Cn" panose="020B08060305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0145" y="2221027"/>
            <a:ext cx="88017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cap="all" dirty="0" smtClean="0">
                <a:solidFill>
                  <a:schemeClr val="bg1"/>
                </a:solidFill>
                <a:latin typeface="Frutiger LT Std 57 Cn" panose="020B0806030504030204" pitchFamily="34" charset="0"/>
              </a:rPr>
              <a:t>www.xxx.org</a:t>
            </a:r>
            <a:endParaRPr lang="en-US" sz="700" cap="all" dirty="0">
              <a:solidFill>
                <a:schemeClr val="bg1"/>
              </a:solidFill>
              <a:latin typeface="Frutiger LT Std 57 Cn" panose="020B08060305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8366" y="2459589"/>
            <a:ext cx="22004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</a:rPr>
              <a:t>www.facebook.com/xxx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4158" y="2870146"/>
            <a:ext cx="2029284" cy="29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Frutiger LT Std 45 Light" panose="020B0402020204090204" pitchFamily="34" charset="0"/>
              </a:rPr>
              <a:t>Every Day/Time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Frutiger LT Std 45 Light" panose="020B0402020204090204" pitchFamily="34" charset="0"/>
              </a:rPr>
              <a:t>Location</a:t>
            </a:r>
            <a:endParaRPr lang="en-US" dirty="0">
              <a:solidFill>
                <a:schemeClr val="bg1"/>
              </a:solidFill>
              <a:latin typeface="Frutiger LT Std 45 Light" panose="020B0402020204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08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0"/>
            <a:ext cx="280035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089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8</Words>
  <Application>Microsoft Office PowerPoint</Application>
  <PresentationFormat>Custom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Frutiger LT Std 45 Light</vt:lpstr>
      <vt:lpstr>Frutiger LT Std 57 Cn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Thornton</dc:creator>
  <cp:lastModifiedBy>Nancy Thornton</cp:lastModifiedBy>
  <cp:revision>5</cp:revision>
  <dcterms:created xsi:type="dcterms:W3CDTF">2015-09-20T21:31:14Z</dcterms:created>
  <dcterms:modified xsi:type="dcterms:W3CDTF">2015-09-20T23:27:24Z</dcterms:modified>
</cp:coreProperties>
</file>