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D427-3DFC-451B-8E8E-0C3888AC8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1AAD8-FF9B-4137-8621-AD8057D2C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D6209-BF1C-4509-93E5-15D1ED2E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3B93-F391-4C0B-8EE5-0AB9D5718D2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047C-A9B9-4A3C-9324-B279F8F3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3C44C-B121-443E-B8DF-FD8F1B2D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AE2-6002-4098-83E7-944A2C8EE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2CD7-2118-467E-9D3C-3CFEF6AC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EE767-10DD-4CFB-80A4-381191124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9CC1F-A2A6-4642-B914-68582A68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3B93-F391-4C0B-8EE5-0AB9D5718D2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FA634-E061-49B3-8866-0F867433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D7A27-0AA0-4ECE-90D9-B91A1462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AE2-6002-4098-83E7-944A2C8EE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2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DE3F3-CA2A-4746-B956-E4FC7A9D3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C5375-FFB4-475D-A486-623AAC5C7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B9C5F-41D4-4836-9B42-59EF59DC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3B93-F391-4C0B-8EE5-0AB9D5718D2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8AB5C-5C8C-4C99-9A24-06880028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8CE31-D382-47BF-98B3-7FD25F46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AE2-6002-4098-83E7-944A2C8EE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29CB-1B6A-49AD-BF26-2B1A9564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3E0CC-79CB-4069-98A1-B943437DA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368F3-832B-4D4E-8927-10785D24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3B93-F391-4C0B-8EE5-0AB9D5718D2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755AF-509E-4871-8EE9-1F2AA9DA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9224B-AFCC-4F73-BC6F-FE1C6514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AE2-6002-4098-83E7-944A2C8EE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0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B73D-2E87-4524-8030-4DED8DF2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915D7-F8C5-451B-A7BC-B10977C6A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11217-3A3B-4517-9C96-FFB99A6E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3B93-F391-4C0B-8EE5-0AB9D5718D2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A5153-E106-4939-B84C-E8FBD28A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4581-1F4F-4231-9740-A1B527AF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AE2-6002-4098-83E7-944A2C8EE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C70A-C001-41C3-ADA7-A188942F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5A6C7-DD0B-4EC0-A1F4-FF63B11C6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693DE-4001-401A-A2A8-247478698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0323B-FFE3-4D26-9744-401A43FF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3B93-F391-4C0B-8EE5-0AB9D5718D2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29D1F-BA3D-4BFE-A36D-9A84D204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DDE30-043B-43B5-88ED-0D52D489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AE2-6002-4098-83E7-944A2C8EE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4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ACB3-C7FF-4DA0-A046-AD403187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7F423-60A8-4972-BC6D-DC312323E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CEAC4-25B7-413F-9FFF-E3D339806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054A0-CD12-4F41-937C-A7D1F2215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0435C-D0D6-4E72-AF5C-D27A4536F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A4BAC-16AC-4854-9C83-202CF254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3B93-F391-4C0B-8EE5-0AB9D5718D2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7936C3-F86E-4D6F-868B-B27B024E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DD0942-A7E4-421B-8062-EC1E6AC6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AE2-6002-4098-83E7-944A2C8EE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8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CA03-4E0E-4529-8169-AF616F3A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91B5D-1CCE-474A-80A4-17E1FEA4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3B93-F391-4C0B-8EE5-0AB9D5718D2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211E4-9FAC-43B8-957E-724868D28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3A19E-C102-4B4C-B6EA-ABB27028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AE2-6002-4098-83E7-944A2C8EE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9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CE90F-C318-4245-A649-E1829414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3B93-F391-4C0B-8EE5-0AB9D5718D2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D5B6C-237D-4741-9FC7-4F02F8E4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E543C-247E-4884-B4E8-3831C1A4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AE2-6002-4098-83E7-944A2C8EE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1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8E17-B8F9-4FB9-AEF3-C82701C93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C44EF-A4A0-450C-89D1-804F5715B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AFDBA-8C41-4CBC-80BE-D61006012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74C34-F29F-459D-B78D-DDB0E81B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3B93-F391-4C0B-8EE5-0AB9D5718D2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57F41-E831-4B34-8ACC-F328F0CE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E19B7-8FF4-4A51-B031-96E41E3F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AE2-6002-4098-83E7-944A2C8EE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1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21CE-C520-47D9-A0E6-B8A35B29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7D722-1423-4460-A35E-89982610D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80739-3188-42B7-9CD8-B9CDEE790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13110-3B95-4ABD-8197-376902DC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3B93-F391-4C0B-8EE5-0AB9D5718D2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53C11-FFD9-4258-97BC-88A5F6BC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286F5-AFCD-4932-8E10-C6534C7C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DAE2-6002-4098-83E7-944A2C8EE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8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B07AD-694A-42DF-8753-DBD2BDA8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B322A-09E1-4C06-9D3B-824F9FB35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4CD94-4B98-4374-BFC1-990792863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3B93-F391-4C0B-8EE5-0AB9D5718D2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EFAAF-874A-4E93-B29B-C1D617019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0DB43-5FBF-441D-A5BD-AA1290D09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5DAE2-6002-4098-83E7-944A2C8EE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9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1DF6-97E5-4CAC-BA7E-AE9A15216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92CD1-1091-43F8-BCB7-C3E1FDBCE4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CE4EDF-8A8F-4164-804E-7DD19325D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06" y="0"/>
            <a:ext cx="887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5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0BAC6E2-5D2F-49AE-BE70-B9C873EA6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06" y="0"/>
            <a:ext cx="887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432F63F5-26D9-41D5-BFA1-E8672EDA1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0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E2389C3-AD46-4DF1-AC41-76780E37E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2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B594184B-456D-40B5-93D9-DAB11CD3A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2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14E69C4-94A1-456E-9012-E97B6CB11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2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kitchen, counter&#10;&#10;Description automatically generated">
            <a:extLst>
              <a:ext uri="{FF2B5EF4-FFF2-40B4-BE49-F238E27FC236}">
                <a16:creationId xmlns:a16="http://schemas.microsoft.com/office/drawing/2014/main" id="{78AB5256-4FE1-46C8-9BA0-8393D6B65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Description automatically generated">
            <a:extLst>
              <a:ext uri="{FF2B5EF4-FFF2-40B4-BE49-F238E27FC236}">
                <a16:creationId xmlns:a16="http://schemas.microsoft.com/office/drawing/2014/main" id="{3273CA64-9392-4C98-B0CE-9CAE10EBC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91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Hegedus</dc:creator>
  <cp:lastModifiedBy>Kathy Hegedus</cp:lastModifiedBy>
  <cp:revision>2</cp:revision>
  <dcterms:created xsi:type="dcterms:W3CDTF">2020-09-18T19:34:22Z</dcterms:created>
  <dcterms:modified xsi:type="dcterms:W3CDTF">2020-09-18T19:44:49Z</dcterms:modified>
</cp:coreProperties>
</file>