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70" r:id="rId2"/>
    <p:sldId id="257" r:id="rId3"/>
    <p:sldId id="282" r:id="rId4"/>
    <p:sldId id="283" r:id="rId5"/>
    <p:sldId id="286" r:id="rId6"/>
    <p:sldId id="290" r:id="rId7"/>
    <p:sldId id="273" r:id="rId8"/>
    <p:sldId id="277" r:id="rId9"/>
    <p:sldId id="274" r:id="rId10"/>
    <p:sldId id="275" r:id="rId11"/>
    <p:sldId id="276" r:id="rId12"/>
    <p:sldId id="279" r:id="rId13"/>
    <p:sldId id="278" r:id="rId14"/>
    <p:sldId id="280" r:id="rId15"/>
    <p:sldId id="285" r:id="rId16"/>
    <p:sldId id="271" r:id="rId17"/>
    <p:sldId id="272" r:id="rId18"/>
    <p:sldId id="281" r:id="rId19"/>
    <p:sldId id="284" r:id="rId20"/>
    <p:sldId id="289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80BC73-595B-49BC-A11D-64CAD98C236E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F1AB61-9730-4F67-A627-B142918A15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7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02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0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7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9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7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0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CBDF-5106-42EE-9F5C-C170F1C7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Kporkuve Borehole Water Project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sz="3600" b="1" dirty="0"/>
              <a:t>Kofi K. Gyan</a:t>
            </a:r>
            <a:br>
              <a:rPr lang="en-US" sz="3600" b="1" dirty="0"/>
            </a:br>
            <a:r>
              <a:rPr lang="en-US" sz="3600" b="1" dirty="0"/>
              <a:t>May 26, 2021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60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588C-F687-42B1-A880-6CDBB891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Community Sensitization (Cont.)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A2C706-8630-4D36-A237-2217D7CAC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26" y="2478088"/>
            <a:ext cx="6567310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3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8B03-76B7-43C3-8CCF-DF7C0EAB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Community Sensitization (Cont.)</a:t>
            </a:r>
            <a:endParaRPr lang="en-US" dirty="0"/>
          </a:p>
        </p:txBody>
      </p:sp>
      <p:pic>
        <p:nvPicPr>
          <p:cNvPr id="4" name="Content Placeholder 3" descr="A picture containing tree, outdoor, ground, several&#10;&#10;Description automatically generated">
            <a:extLst>
              <a:ext uri="{FF2B5EF4-FFF2-40B4-BE49-F238E27FC236}">
                <a16:creationId xmlns:a16="http://schemas.microsoft.com/office/drawing/2014/main" id="{A202C715-E3DB-46C7-9263-08AD2E67B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26" y="2478088"/>
            <a:ext cx="6567310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DE2E-7CC0-4A89-8877-9FE70328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RC of Ho Members Visits Kporkuve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United Community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7A6ED8-798B-4C50-8BAA-5EAADD4B5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40" y="2478088"/>
            <a:ext cx="4925482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4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5218-EB17-4832-B97A-A6245D9A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Old Borehole Mechanization System</a:t>
            </a:r>
          </a:p>
        </p:txBody>
      </p:sp>
      <p:pic>
        <p:nvPicPr>
          <p:cNvPr id="4" name="Content Placeholder 3" descr="A picture containing outdoor, ground, tree, person&#10;&#10;Description automatically generated">
            <a:extLst>
              <a:ext uri="{FF2B5EF4-FFF2-40B4-BE49-F238E27FC236}">
                <a16:creationId xmlns:a16="http://schemas.microsoft.com/office/drawing/2014/main" id="{E227DB0E-0BFC-4363-83C0-DD93A581A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981200"/>
            <a:ext cx="394037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6CEA-34CB-4898-BB9E-C062772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Proposed Borehole Mechanization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System for the Kporkuve Community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7247BD-E7EB-42E0-A67B-60E940E04D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44700"/>
            <a:ext cx="57404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3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8EE0-54F0-4944-9853-95BC3BA2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the Water Borehole Project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Will Address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C4679-6AC8-4967-BBB7-358BEF3C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Provision of Clean and Portable Water for Kporkuve United Community.</a:t>
            </a:r>
          </a:p>
          <a:p>
            <a:r>
              <a:rPr lang="en-US" b="1" dirty="0"/>
              <a:t>Will serve nine adjoining villages with a population of 12,000 people.</a:t>
            </a:r>
          </a:p>
          <a:p>
            <a:r>
              <a:rPr lang="en-US" b="1" dirty="0"/>
              <a:t>Three mechanized borehole will directly impact 4,000 members of the community.</a:t>
            </a:r>
          </a:p>
          <a:p>
            <a:r>
              <a:rPr lang="en-US" b="1" dirty="0"/>
              <a:t>Three water tank of 10,000 liters (2,500 gallons) each.</a:t>
            </a:r>
          </a:p>
        </p:txBody>
      </p:sp>
    </p:spTree>
    <p:extLst>
      <p:ext uri="{BB962C8B-B14F-4D97-AF65-F5344CB8AC3E}">
        <p14:creationId xmlns:p14="http://schemas.microsoft.com/office/powerpoint/2010/main" val="7300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1E21-3C60-47D9-BA71-906B875D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Jubilation on Hearing the Good News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CE954CF-FC08-426C-8926-31CC33D4E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19300"/>
            <a:ext cx="7645400" cy="4838700"/>
          </a:xfrm>
        </p:spPr>
      </p:pic>
    </p:spTree>
    <p:extLst>
      <p:ext uri="{BB962C8B-B14F-4D97-AF65-F5344CB8AC3E}">
        <p14:creationId xmlns:p14="http://schemas.microsoft.com/office/powerpoint/2010/main" val="387513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9B87-302F-4036-8DFD-067459CA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Jubilation on Hearing the Good News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503021-AF76-4F4B-8F2F-1F7583581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44700"/>
            <a:ext cx="73279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0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D63E-4E58-468F-A019-B15A0717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Kporkuve Community Thanksgiving Service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5A986A-6347-47F3-98BB-FD552B209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397" y="2478088"/>
            <a:ext cx="5541168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4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7C39-BA94-4F92-8D63-247E4CD0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Acknowledgement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B79A-E92E-4AED-8007-705F2385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32000"/>
            <a:ext cx="10168128" cy="4826000"/>
          </a:xfrm>
        </p:spPr>
        <p:txBody>
          <a:bodyPr>
            <a:noAutofit/>
          </a:bodyPr>
          <a:lstStyle/>
          <a:p>
            <a:r>
              <a:rPr lang="en-US" sz="2500" b="1" dirty="0"/>
              <a:t>RC of Ann Arbor / RC of AA IHPC members </a:t>
            </a:r>
          </a:p>
          <a:p>
            <a:r>
              <a:rPr lang="en-US" sz="2500" b="1" dirty="0"/>
              <a:t>District 6380 </a:t>
            </a:r>
          </a:p>
          <a:p>
            <a:r>
              <a:rPr lang="en-US" sz="2500" b="1" dirty="0"/>
              <a:t>District 9102</a:t>
            </a:r>
          </a:p>
          <a:p>
            <a:r>
              <a:rPr lang="en-US" sz="2500" b="1" dirty="0"/>
              <a:t>Rotary Foundation – Mr. Nyenemo Sanguma </a:t>
            </a:r>
          </a:p>
          <a:p>
            <a:r>
              <a:rPr lang="en-US" sz="2500" b="1" dirty="0"/>
              <a:t>RC of Mount Clemons </a:t>
            </a:r>
          </a:p>
          <a:p>
            <a:r>
              <a:rPr lang="en-US" sz="2500" b="1" dirty="0"/>
              <a:t>RC of Ho in Ghana </a:t>
            </a:r>
          </a:p>
          <a:p>
            <a:r>
              <a:rPr lang="en-US" sz="2500" b="1" dirty="0"/>
              <a:t>RC of Kumasi in Ghana </a:t>
            </a:r>
          </a:p>
          <a:p>
            <a:r>
              <a:rPr lang="en-US" sz="2500" b="1" dirty="0"/>
              <a:t>RC of Kumasi East in Ghana  </a:t>
            </a:r>
          </a:p>
          <a:p>
            <a:r>
              <a:rPr lang="en-US" sz="2500" b="1" dirty="0"/>
              <a:t>Kporkuve United Community Welfare Union</a:t>
            </a:r>
          </a:p>
        </p:txBody>
      </p:sp>
    </p:spTree>
    <p:extLst>
      <p:ext uri="{BB962C8B-B14F-4D97-AF65-F5344CB8AC3E}">
        <p14:creationId xmlns:p14="http://schemas.microsoft.com/office/powerpoint/2010/main" val="196458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68F4-DC38-4633-ABBC-DA04B930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"/>
            <a:ext cx="10168128" cy="202622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The Map of Ghana – The Blue Color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is Volta Region, where the Project will be Located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Ghana Regions map updated after referendum(6 new regions created). | Ghana  empire, Ghana, History of ghana">
            <a:extLst>
              <a:ext uri="{FF2B5EF4-FFF2-40B4-BE49-F238E27FC236}">
                <a16:creationId xmlns:a16="http://schemas.microsoft.com/office/drawing/2014/main" id="{FC4A09C5-48A7-4094-A53B-C9ECBC9958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2026227"/>
            <a:ext cx="4114799" cy="46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3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2909-91A8-4FC9-BF8A-F5B22741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26126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ACE5-E53F-4CCA-B94C-EE6968AD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Genesis of the Kporkuve Borehole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Water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793C-25B3-4CAF-AE71-D6BDB815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February 2019 initial discussion with Ms. Gifty Ahugah</a:t>
            </a:r>
          </a:p>
          <a:p>
            <a:r>
              <a:rPr lang="en-US" b="1" dirty="0"/>
              <a:t>Meeting with Mr. Maxwell Ahugah</a:t>
            </a:r>
          </a:p>
          <a:p>
            <a:r>
              <a:rPr lang="en-US" b="1" dirty="0"/>
              <a:t>Kporkuve United Community Welfare Union</a:t>
            </a:r>
          </a:p>
          <a:p>
            <a:r>
              <a:rPr lang="en-US" b="1" dirty="0"/>
              <a:t>Kporkuve citizens in the Diaspora (Accra, Ghana)</a:t>
            </a:r>
          </a:p>
          <a:p>
            <a:r>
              <a:rPr lang="en-US" b="1" dirty="0"/>
              <a:t>March 2019 official letter from Kporkuve Unity Community to Rotary Club of Ann Arbor - IHPC</a:t>
            </a:r>
          </a:p>
        </p:txBody>
      </p:sp>
    </p:spTree>
    <p:extLst>
      <p:ext uri="{BB962C8B-B14F-4D97-AF65-F5344CB8AC3E}">
        <p14:creationId xmlns:p14="http://schemas.microsoft.com/office/powerpoint/2010/main" val="27990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2057-F56A-4CF6-BFC5-7ADFCD45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Time in the Memory 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5CE6D-7704-4A5B-B88C-74F79B65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32000"/>
            <a:ext cx="10168128" cy="4826000"/>
          </a:xfrm>
        </p:spPr>
        <p:txBody>
          <a:bodyPr>
            <a:normAutofit/>
          </a:bodyPr>
          <a:lstStyle/>
          <a:p>
            <a:r>
              <a:rPr lang="en-US" b="1" dirty="0"/>
              <a:t>July 4, 2019 submission of IHPC Funding Request Summary to RC of AA IHPC.</a:t>
            </a:r>
          </a:p>
          <a:p>
            <a:r>
              <a:rPr lang="en-US" b="1" dirty="0"/>
              <a:t>Funds requested from IHPC was $5,000</a:t>
            </a:r>
          </a:p>
          <a:p>
            <a:r>
              <a:rPr lang="en-US" b="1" dirty="0"/>
              <a:t>September 4, 2019 meeting, IHPC unanimous approved the Kporkuve Borehole Water Project by committing the requested funds of $5,000</a:t>
            </a:r>
          </a:p>
          <a:p>
            <a:r>
              <a:rPr lang="en-US" b="1" dirty="0"/>
              <a:t>Total project was estimated to be $30,000 </a:t>
            </a:r>
          </a:p>
          <a:p>
            <a:r>
              <a:rPr lang="en-US" b="1" dirty="0"/>
              <a:t>Mrs. Mary Avrakotos suggested we make this proposal a Global Grant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32404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EA76-36EE-45A9-9A14-52C179BE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Time in the Memory Lane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8BAAA-06FC-42BE-8654-345F1A38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Getting our hands dirty</a:t>
            </a:r>
          </a:p>
          <a:p>
            <a:r>
              <a:rPr lang="en-US" sz="4000" b="1" dirty="0"/>
              <a:t>As the saying goes “a picture worth a thousand words”………</a:t>
            </a:r>
          </a:p>
          <a:p>
            <a:r>
              <a:rPr lang="en-US" sz="4000" b="1" dirty="0"/>
              <a:t>The following pictures tells part of the story</a:t>
            </a:r>
          </a:p>
        </p:txBody>
      </p:sp>
    </p:spTree>
    <p:extLst>
      <p:ext uri="{BB962C8B-B14F-4D97-AF65-F5344CB8AC3E}">
        <p14:creationId xmlns:p14="http://schemas.microsoft.com/office/powerpoint/2010/main" val="220584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A6EE-7366-4F07-A912-0C3C8B56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Project Funding Sources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1CADFD-9B41-43C4-859F-955EAD29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992" y="2067791"/>
            <a:ext cx="8915400" cy="45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DDCC-257B-4AFE-A5F6-F7D0C9E8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King and Queen of Kporkuve Community</a:t>
            </a:r>
          </a:p>
        </p:txBody>
      </p:sp>
      <p:pic>
        <p:nvPicPr>
          <p:cNvPr id="4" name="Content Placeholder 3" descr="A picture containing outdoor, person, umbrella, people&#10;&#10;Description automatically generated">
            <a:extLst>
              <a:ext uri="{FF2B5EF4-FFF2-40B4-BE49-F238E27FC236}">
                <a16:creationId xmlns:a16="http://schemas.microsoft.com/office/drawing/2014/main" id="{FFAC150D-F1DE-4C56-9E2A-B13008569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044700"/>
            <a:ext cx="40005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9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2F85-6D60-4AD9-BF7C-F4D2BADA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Team of Kporkuve Welfare Union Members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Visit the Community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F4DCC8-88A3-420D-A6D5-645928F0A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97" y="2478088"/>
            <a:ext cx="5541168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2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938A-93E3-4A8C-A2B6-951E9473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Community Sensitization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1A2673-20EB-4046-A27D-562E2F1C7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26" y="2478088"/>
            <a:ext cx="6567310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154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1B2830"/>
      </a:dk2>
      <a:lt2>
        <a:srgbClr val="F3F0F2"/>
      </a:lt2>
      <a:accent1>
        <a:srgbClr val="21B75D"/>
      </a:accent1>
      <a:accent2>
        <a:srgbClr val="14B597"/>
      </a:accent2>
      <a:accent3>
        <a:srgbClr val="24AED7"/>
      </a:accent3>
      <a:accent4>
        <a:srgbClr val="175AD5"/>
      </a:accent4>
      <a:accent5>
        <a:srgbClr val="3E32E8"/>
      </a:accent5>
      <a:accent6>
        <a:srgbClr val="7317D5"/>
      </a:accent6>
      <a:hlink>
        <a:srgbClr val="BF3F8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371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Avenir Next LT Pro</vt:lpstr>
      <vt:lpstr>Calibri</vt:lpstr>
      <vt:lpstr>AccentBoxVTI</vt:lpstr>
      <vt:lpstr>The Kporkuve Borehole Water Project  Kofi K. Gyan May 26, 2021</vt:lpstr>
      <vt:lpstr> The Map of Ghana – The Blue Color   is Volta Region, where the Project will be Located  </vt:lpstr>
      <vt:lpstr>The Genesis of the Kporkuve Borehole  Water Project</vt:lpstr>
      <vt:lpstr>Time in the Memory Lane</vt:lpstr>
      <vt:lpstr>Time in the Memory Lane (cont.)</vt:lpstr>
      <vt:lpstr>Project Funding Sources</vt:lpstr>
      <vt:lpstr>The King and Queen of Kporkuve Community</vt:lpstr>
      <vt:lpstr>Team of Kporkuve Welfare Union Members  Visit the Community </vt:lpstr>
      <vt:lpstr>Community Sensitization</vt:lpstr>
      <vt:lpstr>Community Sensitization (Cont.)</vt:lpstr>
      <vt:lpstr>Community Sensitization (Cont.)</vt:lpstr>
      <vt:lpstr>RC of Ho Members Visits Kporkuve  United Community</vt:lpstr>
      <vt:lpstr>Old Borehole Mechanization System</vt:lpstr>
      <vt:lpstr>Proposed Borehole Mechanization  System for the Kporkuve Community</vt:lpstr>
      <vt:lpstr>What the Water Borehole Project  Will Address </vt:lpstr>
      <vt:lpstr>Jubilation on Hearing the Good News</vt:lpstr>
      <vt:lpstr>Jubilation on Hearing the Good News</vt:lpstr>
      <vt:lpstr>Kporkuve Community Thanksgiving Service</vt:lpstr>
      <vt:lpstr>Acknowledgement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Kporkuve Water Project</dc:title>
  <dc:creator>Kofi Kutu Gyan</dc:creator>
  <cp:lastModifiedBy>Kofi Kutu Gyan</cp:lastModifiedBy>
  <cp:revision>30</cp:revision>
  <cp:lastPrinted>2021-05-25T18:22:03Z</cp:lastPrinted>
  <dcterms:created xsi:type="dcterms:W3CDTF">2021-05-24T19:27:17Z</dcterms:created>
  <dcterms:modified xsi:type="dcterms:W3CDTF">2021-05-26T13:33:31Z</dcterms:modified>
</cp:coreProperties>
</file>