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8"/>
  </p:notesMasterIdLst>
  <p:sldIdLst>
    <p:sldId id="256" r:id="rId2"/>
    <p:sldId id="271" r:id="rId3"/>
    <p:sldId id="261" r:id="rId4"/>
    <p:sldId id="286" r:id="rId5"/>
    <p:sldId id="270" r:id="rId6"/>
    <p:sldId id="28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91A337-8FBE-4849-B5D6-6430A44A75F3}" v="3" dt="2024-11-08T14:33:04.9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0E77C-903D-473F-92E4-8875DDB8E251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4DE05-E961-42C4-8D3B-10FBDC206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70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4DE05-E961-42C4-8D3B-10FBDC2063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4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11/20/2024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749984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11/20/2024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18823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11/20/2024</a:t>
            </a:fld>
            <a:endParaRPr 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00457518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11/20/2024</a:t>
            </a:fld>
            <a:endParaRPr 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550370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11/20/2024</a:t>
            </a:fld>
            <a:endParaRPr lang="en-US" sz="10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5747434-7036-48DB-A148-6B3D8EE75CDA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1256466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88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12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8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21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2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9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4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9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7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11/20/2024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29425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A6D77-DFE5-9840-C39F-25BE8568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384E51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8394C-4372-6E92-F368-04FFF0F59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733" y="3889218"/>
            <a:ext cx="5478432" cy="10320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>
                <a:solidFill>
                  <a:srgbClr val="FEFFFF"/>
                </a:solidFill>
              </a:rPr>
              <a:t>ROTARY CLUB OF WILMETTE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E007B-3EE2-3DCD-8734-07D90484E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5454227" cy="5249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endParaRPr lang="en-US" sz="1100" dirty="0">
              <a:solidFill>
                <a:srgbClr val="FE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Our commitment to the environment</a:t>
            </a:r>
          </a:p>
        </p:txBody>
      </p:sp>
      <p:pic>
        <p:nvPicPr>
          <p:cNvPr id="7" name="Picture 6" descr="A yellow and white logo&#10;&#10;Description automatically generated">
            <a:extLst>
              <a:ext uri="{FF2B5EF4-FFF2-40B4-BE49-F238E27FC236}">
                <a16:creationId xmlns:a16="http://schemas.microsoft.com/office/drawing/2014/main" id="{9E810007-E02A-47B9-C2AA-80A9AD213B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72" y="3972161"/>
            <a:ext cx="866208" cy="86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7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5821-396A-3FFF-D0BA-26FC14D2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27" y="238252"/>
            <a:ext cx="9740348" cy="1666748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dirty="0"/>
              <a:t>Past Projects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B731A9-8ADD-9F7F-2604-7CE9A856FC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126" y="1510695"/>
            <a:ext cx="2874462" cy="2320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B90ECA-3391-C100-4894-B5875FB75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207" y="3979891"/>
            <a:ext cx="2479965" cy="1859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0A8C89-A4C4-086C-2288-0D2B4C07A76A}"/>
              </a:ext>
            </a:extLst>
          </p:cNvPr>
          <p:cNvSpPr txBox="1"/>
          <p:nvPr/>
        </p:nvSpPr>
        <p:spPr>
          <a:xfrm>
            <a:off x="9263270" y="5973417"/>
            <a:ext cx="2087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Pasek</a:t>
            </a:r>
            <a:r>
              <a:rPr lang="en-US" dirty="0"/>
              <a:t> Garden – </a:t>
            </a:r>
            <a:r>
              <a:rPr lang="en-US" dirty="0" err="1"/>
              <a:t>Gillson</a:t>
            </a:r>
            <a:r>
              <a:rPr lang="en-US" dirty="0"/>
              <a:t> Park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631F2-9B1C-7307-B467-7DB69034A853}"/>
              </a:ext>
            </a:extLst>
          </p:cNvPr>
          <p:cNvSpPr txBox="1"/>
          <p:nvPr/>
        </p:nvSpPr>
        <p:spPr>
          <a:xfrm>
            <a:off x="914401" y="5470533"/>
            <a:ext cx="367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Elmwood Beach Restoration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3A0D4F-B4FE-396E-AF81-17DCE1990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809" y="2438504"/>
            <a:ext cx="2114032" cy="2818709"/>
          </a:xfrm>
          <a:prstGeom prst="rect">
            <a:avLst/>
          </a:prstGeom>
        </p:spPr>
      </p:pic>
      <p:pic>
        <p:nvPicPr>
          <p:cNvPr id="11" name="Content Placeholder 10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9881FA2A-DF50-2D07-41BA-1C3C72987D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25" y="1900006"/>
            <a:ext cx="3544397" cy="232081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9420CA-FDAA-7A70-B9FF-D745BFBD1A8C}"/>
              </a:ext>
            </a:extLst>
          </p:cNvPr>
          <p:cNvSpPr txBox="1"/>
          <p:nvPr/>
        </p:nvSpPr>
        <p:spPr>
          <a:xfrm>
            <a:off x="5615609" y="4532243"/>
            <a:ext cx="315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Edens</a:t>
            </a:r>
            <a:r>
              <a:rPr lang="en-US" dirty="0"/>
              <a:t> Pollinator Garden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59790-DE00-46CA-F72F-469C2C77803D}"/>
              </a:ext>
            </a:extLst>
          </p:cNvPr>
          <p:cNvSpPr txBox="1"/>
          <p:nvPr/>
        </p:nvSpPr>
        <p:spPr>
          <a:xfrm>
            <a:off x="2191108" y="6314536"/>
            <a:ext cx="6288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Funded with support from Rotary District 6440 grants </a:t>
            </a:r>
          </a:p>
        </p:txBody>
      </p:sp>
    </p:spTree>
    <p:extLst>
      <p:ext uri="{BB962C8B-B14F-4D97-AF65-F5344CB8AC3E}">
        <p14:creationId xmlns:p14="http://schemas.microsoft.com/office/powerpoint/2010/main" val="103163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C3EF5-7672-B0EF-0F15-0CCCDA94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0278" y="833257"/>
            <a:ext cx="8255828" cy="652771"/>
          </a:xfrm>
        </p:spPr>
        <p:txBody>
          <a:bodyPr>
            <a:normAutofit/>
          </a:bodyPr>
          <a:lstStyle/>
          <a:p>
            <a:r>
              <a:rPr lang="en-US" dirty="0"/>
              <a:t>Annual Events</a:t>
            </a:r>
          </a:p>
        </p:txBody>
      </p:sp>
      <p:pic>
        <p:nvPicPr>
          <p:cNvPr id="14" name="Content Placeholder 13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42548111-6F0C-EC2F-EEB6-79E655EFD1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56" y="1686828"/>
            <a:ext cx="3143045" cy="2357285"/>
          </a:xfrm>
        </p:spPr>
      </p:pic>
      <p:pic>
        <p:nvPicPr>
          <p:cNvPr id="8" name="Picture 7" descr="A group of people standing in a room with boxes&#10;&#10;Description automatically generated">
            <a:extLst>
              <a:ext uri="{FF2B5EF4-FFF2-40B4-BE49-F238E27FC236}">
                <a16:creationId xmlns:a16="http://schemas.microsoft.com/office/drawing/2014/main" id="{C1253595-CECE-4C66-FA81-A1B6AEAB2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8" y="1690662"/>
            <a:ext cx="2927898" cy="2107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E0A8F-10FA-C50E-6438-356AA2A47692}"/>
              </a:ext>
            </a:extLst>
          </p:cNvPr>
          <p:cNvSpPr txBox="1"/>
          <p:nvPr/>
        </p:nvSpPr>
        <p:spPr>
          <a:xfrm>
            <a:off x="1401417" y="5476461"/>
            <a:ext cx="3026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Annual Youth Beach Sweep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01801-2CE0-F788-2BD8-2A4D823FA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4648" y="3446818"/>
            <a:ext cx="2566873" cy="1925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BEEFB-F48F-F5B7-15EF-07146B530455}"/>
              </a:ext>
            </a:extLst>
          </p:cNvPr>
          <p:cNvSpPr txBox="1"/>
          <p:nvPr/>
        </p:nvSpPr>
        <p:spPr>
          <a:xfrm>
            <a:off x="5804453" y="5554014"/>
            <a:ext cx="1461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Book Drives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6BC3692-4A5B-84CE-F046-F3061FCFC0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527940" y="3177446"/>
            <a:ext cx="2129589" cy="2078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B5C03F-A043-EC49-624C-0256583C1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546" y="1928191"/>
            <a:ext cx="3468987" cy="26839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E49E67-6AAF-B960-4481-08070FF87CC6}"/>
              </a:ext>
            </a:extLst>
          </p:cNvPr>
          <p:cNvSpPr txBox="1"/>
          <p:nvPr/>
        </p:nvSpPr>
        <p:spPr>
          <a:xfrm>
            <a:off x="8607056" y="5039139"/>
            <a:ext cx="3468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Earth Day Volunteer Day</a:t>
            </a:r>
          </a:p>
        </p:txBody>
      </p:sp>
    </p:spTree>
    <p:extLst>
      <p:ext uri="{BB962C8B-B14F-4D97-AF65-F5344CB8AC3E}">
        <p14:creationId xmlns:p14="http://schemas.microsoft.com/office/powerpoint/2010/main" val="254151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DEBD6E-A678-8325-5AB4-EC0CA298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Support for Local Projects </a:t>
            </a:r>
          </a:p>
        </p:txBody>
      </p:sp>
      <p:pic>
        <p:nvPicPr>
          <p:cNvPr id="9" name="Content Placeholder 8" descr="A bicycle on a stand&#10;&#10;Description automatically generated">
            <a:extLst>
              <a:ext uri="{FF2B5EF4-FFF2-40B4-BE49-F238E27FC236}">
                <a16:creationId xmlns:a16="http://schemas.microsoft.com/office/drawing/2014/main" id="{85F5EF01-3BFD-7B1C-9AE8-670202DB52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959" y="2267051"/>
            <a:ext cx="2672504" cy="2004378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02C65C-4248-6310-BF62-1AE1852C6B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273208" y="1944707"/>
            <a:ext cx="1918252" cy="2670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C4B978-7037-F6FB-72C7-38FC01E8639F}"/>
              </a:ext>
            </a:extLst>
          </p:cNvPr>
          <p:cNvSpPr txBox="1"/>
          <p:nvPr/>
        </p:nvSpPr>
        <p:spPr>
          <a:xfrm>
            <a:off x="1457864" y="5029200"/>
            <a:ext cx="1664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Bike Racks throughout Village</a:t>
            </a:r>
          </a:p>
        </p:txBody>
      </p:sp>
      <p:pic>
        <p:nvPicPr>
          <p:cNvPr id="8" name="Picture 7" descr="A rock with a sign in front of purple flowers&#10;&#10;Description automatically generated">
            <a:extLst>
              <a:ext uri="{FF2B5EF4-FFF2-40B4-BE49-F238E27FC236}">
                <a16:creationId xmlns:a16="http://schemas.microsoft.com/office/drawing/2014/main" id="{82A84477-3C97-F0D2-9AF4-05F730F06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1" r="32016" b="345"/>
          <a:stretch/>
        </p:blipFill>
        <p:spPr>
          <a:xfrm>
            <a:off x="6634755" y="1942215"/>
            <a:ext cx="1918252" cy="2672503"/>
          </a:xfrm>
          <a:prstGeom prst="rect">
            <a:avLst/>
          </a:prstGeom>
        </p:spPr>
      </p:pic>
      <p:pic>
        <p:nvPicPr>
          <p:cNvPr id="11" name="Picture 10" descr="A bicycle pump on the sidewalk&#10;&#10;Description automatically generated">
            <a:extLst>
              <a:ext uri="{FF2B5EF4-FFF2-40B4-BE49-F238E27FC236}">
                <a16:creationId xmlns:a16="http://schemas.microsoft.com/office/drawing/2014/main" id="{A4DA5C4E-404C-B743-8374-556DD830E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3475" y="2319341"/>
            <a:ext cx="2672502" cy="19182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C7FBEA-6349-0B9A-BA2E-9F6330EFF9E2}"/>
              </a:ext>
            </a:extLst>
          </p:cNvPr>
          <p:cNvSpPr txBox="1"/>
          <p:nvPr/>
        </p:nvSpPr>
        <p:spPr>
          <a:xfrm>
            <a:off x="3920599" y="5029200"/>
            <a:ext cx="217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Bike Repair Station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4BFF4-854F-632A-9926-D469AB55282D}"/>
              </a:ext>
            </a:extLst>
          </p:cNvPr>
          <p:cNvSpPr txBox="1"/>
          <p:nvPr/>
        </p:nvSpPr>
        <p:spPr>
          <a:xfrm>
            <a:off x="6645177" y="5118652"/>
            <a:ext cx="1918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Village Hall Sustainable Landscaping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FDA3F-E547-F083-E7FF-40CF8F16A925}"/>
              </a:ext>
            </a:extLst>
          </p:cNvPr>
          <p:cNvSpPr txBox="1"/>
          <p:nvPr/>
        </p:nvSpPr>
        <p:spPr>
          <a:xfrm>
            <a:off x="9273208" y="5118652"/>
            <a:ext cx="2004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Village Green Hydration Station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4438B-9C67-08EB-EF0F-7EDCB1BA7338}"/>
              </a:ext>
            </a:extLst>
          </p:cNvPr>
          <p:cNvSpPr txBox="1"/>
          <p:nvPr/>
        </p:nvSpPr>
        <p:spPr>
          <a:xfrm>
            <a:off x="2794959" y="6233890"/>
            <a:ext cx="6346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Funded with support from Rotary District 6440 grants </a:t>
            </a:r>
          </a:p>
        </p:txBody>
      </p:sp>
    </p:spTree>
    <p:extLst>
      <p:ext uri="{BB962C8B-B14F-4D97-AF65-F5344CB8AC3E}">
        <p14:creationId xmlns:p14="http://schemas.microsoft.com/office/powerpoint/2010/main" val="1837842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E4A0AA-7DD5-6A5B-3CE9-CE152BF2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pic>
        <p:nvPicPr>
          <p:cNvPr id="10" name="Content Placeholder 9" descr="A group of people holding a check&#10;&#10;Description automatically generated">
            <a:extLst>
              <a:ext uri="{FF2B5EF4-FFF2-40B4-BE49-F238E27FC236}">
                <a16:creationId xmlns:a16="http://schemas.microsoft.com/office/drawing/2014/main" id="{4B4D5E71-AF14-339D-114A-26BC344C8B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61" y="4750672"/>
            <a:ext cx="2493839" cy="1870378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51ADB2-3A2B-F75B-81CF-5679C9BF3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503" y="4280277"/>
            <a:ext cx="2626058" cy="1125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944A6-2269-6443-D189-82C343F45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387" y="2493810"/>
            <a:ext cx="2804537" cy="1870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8AAFE6-E168-958E-EB33-46B45A0BD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561" y="1593803"/>
            <a:ext cx="3158877" cy="17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26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ield of flowers and trees&#10;&#10;Description automatically generated">
            <a:extLst>
              <a:ext uri="{FF2B5EF4-FFF2-40B4-BE49-F238E27FC236}">
                <a16:creationId xmlns:a16="http://schemas.microsoft.com/office/drawing/2014/main" id="{AB877B27-1E2C-91F6-D23B-612677E5A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318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4" name="Freeform 5">
            <a:extLst>
              <a:ext uri="{FF2B5EF4-FFF2-40B4-BE49-F238E27FC236}">
                <a16:creationId xmlns:a16="http://schemas.microsoft.com/office/drawing/2014/main" id="{4536C52F-C11B-4718-8B63-3E4A4346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3632297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EB6A4-4D25-E1BB-C7A0-150728B95EF9}"/>
              </a:ext>
            </a:extLst>
          </p:cNvPr>
          <p:cNvSpPr txBox="1"/>
          <p:nvPr/>
        </p:nvSpPr>
        <p:spPr>
          <a:xfrm>
            <a:off x="584779" y="3962400"/>
            <a:ext cx="9072170" cy="16935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0" dirty="0">
                <a:solidFill>
                  <a:srgbClr val="FEFFFF"/>
                </a:solidFill>
                <a:effectLst/>
                <a:latin typeface="+mj-lt"/>
                <a:ea typeface="+mj-ea"/>
                <a:cs typeface="+mj-cs"/>
              </a:rPr>
              <a:t>Rotary Club of Wilmette shares an interest in protecting our common legacy: the environment. We believe it is our responsibility </a:t>
            </a:r>
            <a:r>
              <a:rPr lang="en-US" sz="2400" b="1" i="1" dirty="0">
                <a:solidFill>
                  <a:srgbClr val="FEFFFF"/>
                </a:solidFill>
                <a:effectLst/>
                <a:latin typeface="+mj-lt"/>
                <a:ea typeface="+mj-ea"/>
                <a:cs typeface="+mj-cs"/>
              </a:rPr>
              <a:t>“to leave it better than we found it”.</a:t>
            </a:r>
            <a:r>
              <a:rPr lang="en-US" sz="2400" b="1" i="0" dirty="0">
                <a:solidFill>
                  <a:srgbClr val="FEFFFF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0" i="0" dirty="0">
              <a:solidFill>
                <a:srgbClr val="FEFFFF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155071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1463</TotalTime>
  <Words>105</Words>
  <Application>Microsoft Office PowerPoint</Application>
  <PresentationFormat>Widescreen</PresentationFormat>
  <Paragraphs>21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Century Gothic</vt:lpstr>
      <vt:lpstr>Wingdings 3</vt:lpstr>
      <vt:lpstr>Wisp</vt:lpstr>
      <vt:lpstr>ROTARY CLUB OF WILMETTE</vt:lpstr>
      <vt:lpstr> Past Projects</vt:lpstr>
      <vt:lpstr>Annual Events</vt:lpstr>
      <vt:lpstr>Financial Support for Local Projects </vt:lpstr>
      <vt:lpstr>Partnerships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CLUB OF WILMETTE</dc:title>
  <dc:creator>Debora Morris</dc:creator>
  <cp:lastModifiedBy>Garcia, Jillian</cp:lastModifiedBy>
  <cp:revision>11</cp:revision>
  <dcterms:created xsi:type="dcterms:W3CDTF">2024-05-19T15:28:38Z</dcterms:created>
  <dcterms:modified xsi:type="dcterms:W3CDTF">2024-11-20T14:26:48Z</dcterms:modified>
</cp:coreProperties>
</file>