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08" r:id="rId3"/>
  </p:sldMasterIdLst>
  <p:notesMasterIdLst>
    <p:notesMasterId r:id="rId51"/>
  </p:notesMasterIdLst>
  <p:sldIdLst>
    <p:sldId id="256" r:id="rId4"/>
    <p:sldId id="259" r:id="rId5"/>
    <p:sldId id="257" r:id="rId6"/>
    <p:sldId id="262" r:id="rId7"/>
    <p:sldId id="263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5" r:id="rId16"/>
    <p:sldId id="314" r:id="rId17"/>
    <p:sldId id="323" r:id="rId18"/>
    <p:sldId id="324" r:id="rId19"/>
    <p:sldId id="326" r:id="rId20"/>
    <p:sldId id="325" r:id="rId21"/>
    <p:sldId id="290" r:id="rId22"/>
    <p:sldId id="313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5" r:id="rId36"/>
    <p:sldId id="303" r:id="rId37"/>
    <p:sldId id="304" r:id="rId38"/>
    <p:sldId id="306" r:id="rId39"/>
    <p:sldId id="307" r:id="rId40"/>
    <p:sldId id="308" r:id="rId41"/>
    <p:sldId id="316" r:id="rId42"/>
    <p:sldId id="317" r:id="rId43"/>
    <p:sldId id="318" r:id="rId44"/>
    <p:sldId id="319" r:id="rId45"/>
    <p:sldId id="320" r:id="rId46"/>
    <p:sldId id="321" r:id="rId47"/>
    <p:sldId id="288" r:id="rId48"/>
    <p:sldId id="312" r:id="rId49"/>
    <p:sldId id="289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  <a:srgbClr val="01B4E7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 snapToGrid="0" snapToObjects="1"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218BB-5149-4B25-A6B3-61B12544481A}" type="datetimeFigureOut">
              <a:rPr lang="en-US" smtClean="0"/>
              <a:t>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A5092-C031-4BE8-8FBC-71E570F85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42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3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69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43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88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39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26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0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80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7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3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09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19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4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3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67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17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02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0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A5092-C031-4BE8-8FBC-71E570F8563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6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81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52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1F6222-3E3B-4978-B8D4-9DD4668107FF}" type="datetime1">
              <a:rPr lang="en-US" smtClean="0"/>
              <a:t>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021521-06EB-4D7A-BBF3-466E9B724A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926138"/>
            <a:ext cx="1606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6" descr="RotaryMoE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96900"/>
            <a:ext cx="3679825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taryMBS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926138"/>
            <a:ext cx="1606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287463"/>
          </a:xfrm>
          <a:prstGeom prst="rect">
            <a:avLst/>
          </a:prstGeom>
          <a:solidFill>
            <a:srgbClr val="005DAA"/>
          </a:solidFill>
          <a:ln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RotaryMBS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926138"/>
            <a:ext cx="1606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32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1pPr>
      <a:lvl2pPr marL="4572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2pPr>
      <a:lvl3pPr marL="9144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3pPr>
      <a:lvl4pPr marL="1371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rgbClr val="585858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12" y="1234009"/>
            <a:ext cx="4973637" cy="34436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5400" b="1" spc="-150" dirty="0">
                <a:solidFill>
                  <a:srgbClr val="FFFFFF"/>
                </a:solidFill>
                <a:latin typeface="Arial Narrow Bold"/>
                <a:cs typeface="Arial Narrow Bold"/>
              </a:rPr>
              <a:t>DISTRICT</a:t>
            </a:r>
          </a:p>
          <a:p>
            <a:pPr algn="l">
              <a:defRPr/>
            </a:pPr>
            <a:r>
              <a:rPr lang="en-US" sz="5400" b="1" spc="-150" dirty="0">
                <a:solidFill>
                  <a:srgbClr val="FFFFFF"/>
                </a:solidFill>
                <a:latin typeface="Arial Narrow Bold"/>
                <a:cs typeface="Arial Narrow Bold"/>
              </a:rPr>
              <a:t>Public Image Seminar</a:t>
            </a:r>
          </a:p>
        </p:txBody>
      </p:sp>
      <p:sp>
        <p:nvSpPr>
          <p:cNvPr id="4099" name="Title 1"/>
          <p:cNvSpPr txBox="1">
            <a:spLocks/>
          </p:cNvSpPr>
          <p:nvPr/>
        </p:nvSpPr>
        <p:spPr bwMode="auto">
          <a:xfrm>
            <a:off x="1190171" y="4653699"/>
            <a:ext cx="4789715" cy="15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lvl="0" eaLnBrk="1" hangingPunct="1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DISTRICT 6440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5987145" y="6293622"/>
            <a:ext cx="2576274" cy="44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GRANT PROGRAM -- Ideas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9" name="Picture 1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2870"/>
            <a:ext cx="2672800" cy="180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Pkjh-fCW_HtZR6rhQbVaEy9gAKkLzZzGv_77e6sWX9p2H94EN0Ng6oPlvQUSEYYq9lTKU_9Pj7NDZhX2zugZ3LJctbkhqrbkhr3c_7768gl8PwBwh-kVXJv1-KEwY15x88Q1IRCbkEu9YgFNut2dajOy0PtUFLAwjvjGisv7zDDJpW3__x32zn_GFl_2ScyGA3UALRjiEB7THB59ck3iGhLxbcwUyuwhjKJk7V1_aCb9dTaFsM1-8JwtncQNGDpIhO4X_FjK3f50oczjezIsCiOWr7t7HiobNWNRTj4EfewaHpmhEOWSS-k1J9uNSMxQOyWxfwoR5V2Z8VUNMtYeFBW7lU_45-TwS-kEjB_o-up8YG5WdXmSQps5h95f1AKhirQfVgUM7CG-i9fTxlqSM6ie4zK2wSOlRniXkj6yApxKhfPW23RCABJQHNIlzoGiNW8akm2sSo13Lc4Nrs5bobc9W7QMw7pGsN1VTMeXNLM-aGXfCtpogNugnOeOoN4QRAml2Sqf8m-UAmzBrCSx9dWxmJl9oesZBkteG4OsqnC5b1cYbrksecvkIU6bUCZtZSuADw4odfDR7QXxQAJg8YrCyG5dyp0NSmPS-7bBH5liMGhL87me6CgedXXnWb_S94taONbVHZ-s-0LBFpMF6jafQZ8kIO0Fiwxf-D-5FAzvfgEqQS9OiA=w988-h741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28" y="2655786"/>
            <a:ext cx="2776250" cy="208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Ped36Qt1iIqzAtXPwnwsRBOYTgaHOfm46hRSUgsK9L-ac88QgCY2730KAxO2l6_L_GNEOdvhn3STDK6m_mpX1vflzMz5jxGMFM9-Bv35lhZJJneGG-EpttzCLz-LbGPSNEdRlEbewgs882v7NLGQdbt-KUQs-Qj8sjYVJDYnH0o3WSw4zgvDccFZ3pEDR8Dy8ObagVdgUHrwRWpWR7UTd65sqr_sbsJJ474dzca0u5pwG99zTC5HT8i_Ozc3FSdef8U6DwHs_ItEKlPdGKMbZNOjB2jep_MVJIPTytp7bPMFfUwkW07Yc5aJxnn8K8UIkPCLWfLlz8CUzfDbrkjM3z0nb2e-l6li_k1s6GgUsOABoLQl1XE9cg_teVYFwgGOqjvMvh1F51oprsYe_eQdbvvrU__1wNz2Gnl4hTId1_MhN3InGXpkRcEMrK8Au2q9RU4n8pHSdgdBcf5NX5cZoyELSTN2IFVHIvS1ZWvOk_Ujd6QcII8W5DIsfT6qHlFjKIK9u3tzxVYIOdcIHyQcFmK8cJae2b8PvQE8vTjuewurqrEE_4NEVmrIco6CcEtQyXnDEGgeSVTxwodDr9klJFuxa_OVcggNaG3sl64zjIwRUNo6R6czc18MQwmCQrsA7_UXTsM_uVTttCMO3fKpN4g4eStthv0NJ0viq0ZQBvnWp1t1_LWvhA=w1010-h757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97" y="2635342"/>
            <a:ext cx="2802583" cy="2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2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Information and Application Form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GRANT PROGRAM – How To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6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0" y="1689711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Club Public Image Chair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#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1 Person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Skill Sets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Must Have One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Enter Name in ClubRunner Executives &amp;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Directors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Form Public Image Committee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45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532348" y="1810897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Social Media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Vital Today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Facebook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Twitter, Instagram, Linked-In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820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11163" y="1821913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sz="2400" b="1" dirty="0" smtClean="0">
                <a:latin typeface="Georgia" panose="02040502050405020303" pitchFamily="18" charset="0"/>
              </a:rPr>
              <a:t>Social Media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Reach Hundreds to Thousands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Tell Club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Show Action, Excitement,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Energize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Attract New Members, Especially “Younger”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sz="2400" b="1" dirty="0"/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27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11163" y="1535475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Social Media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01" y="2085882"/>
            <a:ext cx="6887169" cy="38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2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11163" y="189903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Social Media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Post colorful, lively photos and videos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Include women, younger members, youngsters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Convey information, excitement, People of Action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Motivate viewer interest, ideas, potential membership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2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11163" y="189903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Social Media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Use correct Rotary logos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Comment, share, engage posts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Events, donate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More soon from Public Image Committee Colleagues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2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11163" y="1520328"/>
            <a:ext cx="8732837" cy="480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Social </a:t>
            </a:r>
            <a:r>
              <a:rPr lang="en-US" sz="2400" b="1" dirty="0">
                <a:solidFill>
                  <a:srgbClr val="585858"/>
                </a:solidFill>
                <a:latin typeface="Georgia" pitchFamily="18" charset="0"/>
              </a:rPr>
              <a:t>Media </a:t>
            </a: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8" y="2252050"/>
            <a:ext cx="6411817" cy="407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11163" y="1601576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Club Websites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Many Old and Tired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Should Look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Modern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ClubRunner New Version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6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928" y="2346367"/>
            <a:ext cx="78601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17458F"/>
                </a:solidFill>
                <a:latin typeface="Arial" charset="0"/>
                <a:cs typeface="Arial" charset="0"/>
              </a:rPr>
              <a:t>Richard Brill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600" b="1" dirty="0" smtClean="0">
              <a:solidFill>
                <a:srgbClr val="17458F"/>
              </a:solidFill>
              <a:latin typeface="Arial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17458F"/>
                </a:solidFill>
                <a:latin typeface="Arial" charset="0"/>
                <a:cs typeface="Arial" charset="0"/>
              </a:rPr>
              <a:t>District 6440 Public Image Chair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600" b="1" dirty="0" smtClean="0">
              <a:solidFill>
                <a:srgbClr val="17458F"/>
              </a:solidFill>
              <a:latin typeface="Arial" charset="0"/>
              <a:cs typeface="Arial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17458F"/>
                </a:solidFill>
                <a:latin typeface="Arial" charset="0"/>
                <a:cs typeface="Arial" charset="0"/>
              </a:rPr>
              <a:t>r</a:t>
            </a:r>
            <a:r>
              <a:rPr lang="en-US" sz="3600" b="1" dirty="0" smtClean="0">
                <a:solidFill>
                  <a:srgbClr val="17458F"/>
                </a:solidFill>
                <a:latin typeface="Arial" charset="0"/>
                <a:cs typeface="Arial" charset="0"/>
              </a:rPr>
              <a:t>ichard.brill.rotary@gmail.com</a:t>
            </a:r>
            <a:endParaRPr lang="en-US" sz="3600" b="1" dirty="0">
              <a:solidFill>
                <a:srgbClr val="17458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11163" y="1711745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Club Websites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0" y="2134439"/>
            <a:ext cx="7237359" cy="40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2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>
                <a:solidFill>
                  <a:srgbClr val="585858"/>
                </a:solidFill>
                <a:latin typeface="Georgia" pitchFamily="18" charset="0"/>
              </a:rPr>
              <a:t>Club </a:t>
            </a: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Websites</a:t>
            </a: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3436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83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>
                <a:solidFill>
                  <a:srgbClr val="585858"/>
                </a:solidFill>
                <a:latin typeface="Georgia" pitchFamily="18" charset="0"/>
              </a:rPr>
              <a:t>Club </a:t>
            </a: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Websites</a:t>
            </a: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2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Club Newsletters / Bulletins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Lively, Colorful, Information Packed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Should Look Like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2020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– Not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1820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24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>
                <a:solidFill>
                  <a:srgbClr val="585858"/>
                </a:solidFill>
                <a:latin typeface="Georgia" pitchFamily="18" charset="0"/>
              </a:rPr>
              <a:t>Club Newsletters / Bulletins</a:t>
            </a: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78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03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>
                <a:solidFill>
                  <a:srgbClr val="585858"/>
                </a:solidFill>
                <a:latin typeface="Georgia" pitchFamily="18" charset="0"/>
              </a:rPr>
              <a:t>Club Newsletters / Bulletins</a:t>
            </a: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37" y="2046612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  News Releases and Photos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To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Print Newspapers, Online News Sites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To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Club Website, Newsletter, Facebook Page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To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Other Social Media Platforms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To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Many Event Calendars 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Show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Activities, Events, Awards, People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Invite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Editor/Reporter/Photographer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75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News Releases and Photos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67" y="1877147"/>
            <a:ext cx="5540433" cy="2200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4077582"/>
            <a:ext cx="5105401" cy="29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51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News Releases and Photos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18" y="1944477"/>
            <a:ext cx="4347072" cy="2779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208443"/>
            <a:ext cx="3429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0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31680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Community Visibility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Public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Service Projects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Wear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Logo Gear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Post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Signs or Banners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Showcase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Rotary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 smtClean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4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514905" y="1519238"/>
            <a:ext cx="843859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Introduction and Agenda</a:t>
            </a:r>
          </a:p>
          <a:p>
            <a:pPr eaLnBrk="1" hangingPunct="1">
              <a:spcBef>
                <a:spcPct val="20000"/>
              </a:spcBef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Public Image Grant Program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Public Image Recommendations for Clubs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		Myself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		Public </a:t>
            </a:r>
            <a:r>
              <a:rPr lang="en-US" sz="2400" dirty="0">
                <a:solidFill>
                  <a:srgbClr val="585858"/>
                </a:solidFill>
                <a:latin typeface="Georgia" pitchFamily="18" charset="0"/>
              </a:rPr>
              <a:t>Image </a:t>
            </a: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Committee Members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585858"/>
                </a:solidFill>
                <a:latin typeface="Georgia" pitchFamily="18" charset="0"/>
              </a:rPr>
              <a:t>	</a:t>
            </a: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	Attending Club Public Image Chairs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Questions and Answers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67365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itchFamily="-84" charset="0"/>
              </a:rPr>
              <a:t>PUBLIC IMAGE SESSION OUTLINE</a:t>
            </a: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524458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Rotary Signs and Materials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Install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Signs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Think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Big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Be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Creative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Many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, Many Thousands of Exposures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88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43545" y="1623610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District Community Service Programs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Localize to your Club and Community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Materials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Template News Releases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Distribute Everywhere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06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11795" y="1623610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District Community Service Programs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5" y="2713820"/>
            <a:ext cx="3481330" cy="3124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58" y="2637619"/>
            <a:ext cx="4931853" cy="32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13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11163" y="1623610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Color Photos and Videos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 A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Picture is Really Worth 1,000 Words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 Show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Great Things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 Women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, Younger People, Action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 Photos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to Some Media and Platforms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  Videos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rPr>
              <a:t>to Social Media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12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00472" y="1185689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</a:t>
            </a: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Color Photos and Videos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" y="2599980"/>
            <a:ext cx="4296578" cy="2657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90" y="2897437"/>
            <a:ext cx="3675769" cy="18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27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97781" y="1249036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</a:t>
            </a: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Color Photos and Videos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Trademark Issues !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81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11795" y="1326155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 smtClean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Rotary International Brand Center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5" y="2460434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20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11795" y="1337171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Rotary International Brand Center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9318"/>
            <a:ext cx="9144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36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0" y="1370222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Rotary International Brand Center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02" y="2175832"/>
            <a:ext cx="414830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29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0" y="1370222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  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</a:t>
            </a: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The Pin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 A Conversation Starter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6" name="Picture 2" descr="Image result for rotary p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95" y="1524314"/>
            <a:ext cx="3965944" cy="376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01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189822"/>
            <a:ext cx="8732837" cy="463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What Neighbors Know and Think about Rotary 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Rough Awareness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But Little Knowledge of Club Existence, Community and Global Impact, Rotary Demographics Today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Effective Public Image Can Help Turn This Around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585858"/>
                </a:solidFill>
                <a:latin typeface="Georgia" pitchFamily="18" charset="0"/>
              </a:rPr>
              <a:t> </a:t>
            </a: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   and Some Clubs are Doing It Well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itchFamily="-84" charset="0"/>
              </a:rPr>
              <a:t>WHAT IS ROTARY PUBLIC IMAGE ?</a:t>
            </a:r>
            <a:endParaRPr lang="en-US" sz="3600" b="1" dirty="0">
              <a:solidFill>
                <a:schemeClr val="bg1"/>
              </a:solidFill>
              <a:latin typeface="Arial Narrow Bold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856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0" y="1370222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  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 </a:t>
            </a: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The Rotarian Magazine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 Find a New Home After Reading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60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0" y="1370222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  Printed Materials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	</a:t>
            </a:r>
            <a:r>
              <a:rPr lang="en-US" sz="2400" dirty="0" smtClean="0">
                <a:latin typeface="Georgia" panose="02040502050405020303" pitchFamily="18" charset="0"/>
              </a:rPr>
              <a:t>Brochures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 Business Cards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 Poster/Flyer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 Billboards</a:t>
            </a:r>
            <a:endParaRPr lang="en-US" sz="2400" dirty="0">
              <a:latin typeface="Georgia" panose="02040502050405020303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</a:t>
            </a:r>
            <a:endParaRPr lang="en-US" sz="2400" b="1" dirty="0" smtClean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 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11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0" y="1370222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  Printed Materials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60" y="2233250"/>
            <a:ext cx="56433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51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0" y="1458357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 </a:t>
            </a: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 </a:t>
            </a: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Printed Materials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98" y="1781558"/>
            <a:ext cx="81345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12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0" y="1370222"/>
            <a:ext cx="8732837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    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  </a:t>
            </a: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Paid Advertising   -- </a:t>
            </a: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  Sometimes Valuable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11795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 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96" y="2365452"/>
            <a:ext cx="33551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49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07624" y="1689711"/>
            <a:ext cx="8159960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Public Image Committee Members: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b="1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Dave Pedersen – Batavia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Sonia Penaranda-Taggart – Lake Forest/Lake Bluff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Melanie Santostefano – Buffalo Grove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Marianna Zeidler -- Lincolnshire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4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07624" y="1689711"/>
            <a:ext cx="8159960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400" b="1" dirty="0" smtClean="0">
                <a:solidFill>
                  <a:srgbClr val="585858"/>
                </a:solidFill>
                <a:latin typeface="Georgia" pitchFamily="18" charset="0"/>
              </a:rPr>
              <a:t>Public Image – How Will Your Club Benefit ?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Greater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Public Awareness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Attract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More Members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Attract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More Young and Female Members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Increase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Member Participation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  Raise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More Money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RECOMMENDATIONS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04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407624" y="2174453"/>
            <a:ext cx="8159960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17458F"/>
                </a:solidFill>
                <a:latin typeface="Arial" charset="0"/>
                <a:cs typeface="Arial" charset="0"/>
              </a:rPr>
              <a:t>Any Questions?</a:t>
            </a:r>
          </a:p>
          <a:p>
            <a:pPr algn="ctr"/>
            <a:r>
              <a:rPr lang="en-US" sz="2400" b="1" dirty="0" smtClean="0">
                <a:solidFill>
                  <a:srgbClr val="17458F"/>
                </a:solidFill>
                <a:latin typeface="Arial" charset="0"/>
                <a:cs typeface="Arial" charset="0"/>
              </a:rPr>
              <a:t>-------</a:t>
            </a:r>
          </a:p>
          <a:p>
            <a:pPr algn="ctr"/>
            <a:endParaRPr lang="en-US" sz="2400" b="1" dirty="0" smtClean="0">
              <a:solidFill>
                <a:srgbClr val="17458F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17458F"/>
                </a:solidFill>
                <a:latin typeface="Arial" charset="0"/>
                <a:cs typeface="Arial" charset="0"/>
              </a:rPr>
              <a:t>Richard Brill</a:t>
            </a:r>
            <a:endParaRPr lang="en-US" sz="2400" b="1" u="sng" dirty="0" smtClean="0">
              <a:solidFill>
                <a:srgbClr val="17458F"/>
              </a:solidFill>
              <a:latin typeface="Arial" charset="0"/>
              <a:cs typeface="Arial" charset="0"/>
            </a:endParaRPr>
          </a:p>
          <a:p>
            <a:pPr algn="ctr"/>
            <a:endParaRPr lang="en-US" sz="2400" b="1" dirty="0" smtClean="0">
              <a:solidFill>
                <a:srgbClr val="17458F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17458F"/>
                </a:solidFill>
                <a:latin typeface="Arial" charset="0"/>
                <a:cs typeface="Arial" charset="0"/>
              </a:rPr>
              <a:t>District 6440 Public Image Chair</a:t>
            </a:r>
          </a:p>
          <a:p>
            <a:pPr algn="ctr"/>
            <a:endParaRPr lang="en-US" sz="2400" b="1" dirty="0" smtClean="0">
              <a:solidFill>
                <a:srgbClr val="17458F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2400" b="1" dirty="0" smtClean="0">
                <a:solidFill>
                  <a:srgbClr val="17458F"/>
                </a:solidFill>
                <a:latin typeface="Arial" charset="0"/>
                <a:cs typeface="Arial" charset="0"/>
              </a:rPr>
              <a:t>richard.brill.rotary@gmail.com</a:t>
            </a:r>
          </a:p>
          <a:p>
            <a:pPr algn="ctr"/>
            <a:endParaRPr lang="en-US" sz="2400" b="1" dirty="0">
              <a:solidFill>
                <a:srgbClr val="17458F"/>
              </a:solidFill>
              <a:latin typeface="Arial" charset="0"/>
              <a:cs typeface="Arial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5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Increase Rotary Visibility</a:t>
            </a: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Subsidize Marketing Materials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Reach General Public    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Up to $250 Per Club</a:t>
            </a:r>
          </a:p>
          <a:p>
            <a:pPr marL="342900" indent="-342900" eaLnBrk="1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585858"/>
                </a:solidFill>
                <a:latin typeface="Georgia" pitchFamily="18" charset="0"/>
              </a:rPr>
              <a:t>Must Use Correct Logos</a:t>
            </a: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22066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GRANT PROGRAM -- General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5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GRANT PROGRAM  -- Logos</a:t>
            </a:r>
            <a:endParaRPr lang="en-US" sz="3600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              </a:t>
            </a:r>
            <a:r>
              <a:rPr lang="en-US" sz="4000" b="1" dirty="0" smtClean="0"/>
              <a:t>Rotary Logos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52520" y="2701661"/>
            <a:ext cx="15856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or        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06" y="2225407"/>
            <a:ext cx="4560983" cy="2236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0" y="2313541"/>
            <a:ext cx="2148290" cy="214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8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149293" y="4364284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GRANT PROGRAM -- Ideas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86" y="1385371"/>
            <a:ext cx="19050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5" y="3843019"/>
            <a:ext cx="3043867" cy="2091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24" y="3861760"/>
            <a:ext cx="3623172" cy="2179155"/>
          </a:xfrm>
          <a:prstGeom prst="rect">
            <a:avLst/>
          </a:prstGeom>
        </p:spPr>
      </p:pic>
      <p:pic>
        <p:nvPicPr>
          <p:cNvPr id="3074" name="Picture 2" descr="Rotary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5" y="136632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35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22066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GRANT PROGRAM -- Ideas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Picture 2" descr="Image result for rorary service pro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1825843"/>
            <a:ext cx="2899166" cy="19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rorary service pro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14" y="1818701"/>
            <a:ext cx="2732184" cy="20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0" y="4456735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8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220663" y="1403272"/>
            <a:ext cx="8732837" cy="44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400" dirty="0">
              <a:solidFill>
                <a:srgbClr val="585858"/>
              </a:solidFill>
              <a:latin typeface="Georgia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Arial Narrow Bold" panose="020B0706020202030204" pitchFamily="34" charset="0"/>
              </a:rPr>
              <a:t>PUBLIC IMAGE GRANT PROGRAM -- Ideas</a:t>
            </a:r>
            <a:endParaRPr lang="en-US" sz="3600" b="1" dirty="0">
              <a:solidFill>
                <a:schemeClr val="bg1"/>
              </a:solidFill>
              <a:latin typeface="Arial Narrow Bold" panose="020B0706020202030204" pitchFamily="34" charset="0"/>
            </a:endParaRPr>
          </a:p>
        </p:txBody>
      </p:sp>
      <p:pic>
        <p:nvPicPr>
          <p:cNvPr id="4" name="Picture 2" descr="Rotary Heather Royal People of Action Rotarian at Work T-Shi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9" y="1412912"/>
            <a:ext cx="2168984" cy="21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otary Navy Cap with 3D Rotary Masterbrand Signatur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92" y="135036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otary Instant Shade Canopy, 10' x 10' (Premium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07" y="152308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otary Organizing Principles Retractable Ban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92" y="3985006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otary Ladies' 3/4 Slee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40" y="3985006"/>
            <a:ext cx="2168984" cy="21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91957"/>
      </p:ext>
    </p:extLst>
  </p:cSld>
  <p:clrMapOvr>
    <a:masterClrMapping/>
  </p:clrMapOvr>
</p:sld>
</file>

<file path=ppt/theme/theme1.xml><?xml version="1.0" encoding="utf-8"?>
<a:theme xmlns:a="http://schemas.openxmlformats.org/drawingml/2006/main" name="LeadDev-Master_2013-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algn="r">
          <a:defRPr sz="1600" b="1" i="0" dirty="0" smtClean="0">
            <a:solidFill>
              <a:srgbClr val="01B4E7"/>
            </a:solidFill>
            <a:latin typeface="Arial Narrow Bold"/>
            <a:cs typeface="Arial Narrow Bol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 eaLnBrk="1" hangingPunct="1">
          <a:spcBef>
            <a:spcPct val="20000"/>
          </a:spcBef>
          <a:buFont typeface="Arial" pitchFamily="34" charset="0"/>
          <a:buNone/>
          <a:defRPr sz="2400" dirty="0">
            <a:solidFill>
              <a:srgbClr val="585858"/>
            </a:solidFill>
            <a:latin typeface="Georgia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LeadDev-Master_2013-NEW</Template>
  <TotalTime>325</TotalTime>
  <Words>749</Words>
  <Application>Microsoft Office PowerPoint</Application>
  <PresentationFormat>On-screen Show (4:3)</PresentationFormat>
  <Paragraphs>276</Paragraphs>
  <Slides>47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MS PGothic</vt:lpstr>
      <vt:lpstr>Arial</vt:lpstr>
      <vt:lpstr>Arial Narrow Bold</vt:lpstr>
      <vt:lpstr>Calibri</vt:lpstr>
      <vt:lpstr>Georgia</vt:lpstr>
      <vt:lpstr>Times New Roman</vt:lpstr>
      <vt:lpstr>Wingdings</vt:lpstr>
      <vt:lpstr>LeadDev-Master_2013-NEW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IMAGE GRANT PROGRAM  -- Logos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Rotary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Clark</dc:creator>
  <cp:lastModifiedBy>midwestprcomcastnet</cp:lastModifiedBy>
  <cp:revision>118</cp:revision>
  <cp:lastPrinted>2013-06-19T15:45:56Z</cp:lastPrinted>
  <dcterms:created xsi:type="dcterms:W3CDTF">2014-10-24T15:47:10Z</dcterms:created>
  <dcterms:modified xsi:type="dcterms:W3CDTF">2020-01-24T21:54:23Z</dcterms:modified>
</cp:coreProperties>
</file>