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sldIdLst>
    <p:sldId id="256" r:id="rId4"/>
    <p:sldId id="257" r:id="rId5"/>
    <p:sldId id="327" r:id="rId6"/>
    <p:sldId id="328" r:id="rId7"/>
    <p:sldId id="314" r:id="rId8"/>
    <p:sldId id="287" r:id="rId9"/>
    <p:sldId id="285" r:id="rId10"/>
    <p:sldId id="284" r:id="rId11"/>
    <p:sldId id="295" r:id="rId12"/>
    <p:sldId id="296" r:id="rId13"/>
    <p:sldId id="297" r:id="rId14"/>
    <p:sldId id="324" r:id="rId15"/>
    <p:sldId id="325" r:id="rId16"/>
    <p:sldId id="326" r:id="rId17"/>
    <p:sldId id="299" r:id="rId18"/>
    <p:sldId id="300" r:id="rId19"/>
    <p:sldId id="301" r:id="rId20"/>
    <p:sldId id="302" r:id="rId21"/>
    <p:sldId id="303" r:id="rId22"/>
    <p:sldId id="304" r:id="rId23"/>
    <p:sldId id="305" r:id="rId24"/>
    <p:sldId id="291" r:id="rId25"/>
    <p:sldId id="306" r:id="rId26"/>
    <p:sldId id="307" r:id="rId27"/>
    <p:sldId id="308" r:id="rId28"/>
    <p:sldId id="309" r:id="rId29"/>
    <p:sldId id="310" r:id="rId30"/>
    <p:sldId id="311" r:id="rId31"/>
    <p:sldId id="315" r:id="rId32"/>
    <p:sldId id="316" r:id="rId33"/>
    <p:sldId id="317" r:id="rId34"/>
    <p:sldId id="312" r:id="rId35"/>
    <p:sldId id="313" r:id="rId36"/>
    <p:sldId id="318" r:id="rId37"/>
    <p:sldId id="286" r:id="rId38"/>
    <p:sldId id="319" r:id="rId39"/>
    <p:sldId id="320" r:id="rId40"/>
    <p:sldId id="321" r:id="rId41"/>
    <p:sldId id="322" r:id="rId42"/>
    <p:sldId id="323" r:id="rId43"/>
    <p:sldId id="283" r:id="rId44"/>
    <p:sldId id="331" r:id="rId45"/>
    <p:sldId id="329" r:id="rId4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1B4E7"/>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78" d="100"/>
          <a:sy n="78" d="100"/>
        </p:scale>
        <p:origin x="77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07a4fff81f047db" providerId="LiveId" clId="{6C9F77AF-E3E2-4A0F-9033-853B4D3E996C}"/>
    <pc:docChg chg="undo custSel addSld delSld modSld sldOrd">
      <pc:chgData name="" userId="a07a4fff81f047db" providerId="LiveId" clId="{6C9F77AF-E3E2-4A0F-9033-853B4D3E996C}" dt="2020-03-28T20:03:08.953" v="5375" actId="947"/>
      <pc:docMkLst>
        <pc:docMk/>
      </pc:docMkLst>
      <pc:sldChg chg="modSp">
        <pc:chgData name="" userId="a07a4fff81f047db" providerId="LiveId" clId="{6C9F77AF-E3E2-4A0F-9033-853B4D3E996C}" dt="2020-03-28T14:38:32.344" v="2002" actId="20577"/>
        <pc:sldMkLst>
          <pc:docMk/>
          <pc:sldMk cId="16615829" sldId="284"/>
        </pc:sldMkLst>
        <pc:spChg chg="mod">
          <ac:chgData name="" userId="a07a4fff81f047db" providerId="LiveId" clId="{6C9F77AF-E3E2-4A0F-9033-853B4D3E996C}" dt="2020-03-28T14:38:32.344" v="2002" actId="20577"/>
          <ac:spMkLst>
            <pc:docMk/>
            <pc:sldMk cId="16615829" sldId="284"/>
            <ac:spMk id="5122" creationId="{00000000-0000-0000-0000-000000000000}"/>
          </ac:spMkLst>
        </pc:spChg>
      </pc:sldChg>
      <pc:sldChg chg="modSp ord">
        <pc:chgData name="" userId="a07a4fff81f047db" providerId="LiveId" clId="{6C9F77AF-E3E2-4A0F-9033-853B4D3E996C}" dt="2020-03-28T14:48:03.879" v="2577"/>
        <pc:sldMkLst>
          <pc:docMk/>
          <pc:sldMk cId="1404500958" sldId="285"/>
        </pc:sldMkLst>
        <pc:spChg chg="mod">
          <ac:chgData name="" userId="a07a4fff81f047db" providerId="LiveId" clId="{6C9F77AF-E3E2-4A0F-9033-853B4D3E996C}" dt="2020-03-28T14:47:15.912" v="2575" actId="1035"/>
          <ac:spMkLst>
            <pc:docMk/>
            <pc:sldMk cId="1404500958" sldId="285"/>
            <ac:spMk id="5122" creationId="{00000000-0000-0000-0000-000000000000}"/>
          </ac:spMkLst>
        </pc:spChg>
      </pc:sldChg>
      <pc:sldChg chg="modSp">
        <pc:chgData name="" userId="a07a4fff81f047db" providerId="LiveId" clId="{6C9F77AF-E3E2-4A0F-9033-853B4D3E996C}" dt="2020-03-28T18:27:08.953" v="3669" actId="20577"/>
        <pc:sldMkLst>
          <pc:docMk/>
          <pc:sldMk cId="4175272121" sldId="286"/>
        </pc:sldMkLst>
        <pc:spChg chg="mod">
          <ac:chgData name="" userId="a07a4fff81f047db" providerId="LiveId" clId="{6C9F77AF-E3E2-4A0F-9033-853B4D3E996C}" dt="2020-03-28T18:26:25.378" v="3648" actId="20577"/>
          <ac:spMkLst>
            <pc:docMk/>
            <pc:sldMk cId="4175272121" sldId="286"/>
            <ac:spMk id="5122" creationId="{00000000-0000-0000-0000-000000000000}"/>
          </ac:spMkLst>
        </pc:spChg>
        <pc:spChg chg="mod">
          <ac:chgData name="" userId="a07a4fff81f047db" providerId="LiveId" clId="{6C9F77AF-E3E2-4A0F-9033-853B4D3E996C}" dt="2020-03-28T18:27:08.953" v="3669" actId="20577"/>
          <ac:spMkLst>
            <pc:docMk/>
            <pc:sldMk cId="4175272121" sldId="286"/>
            <ac:spMk id="5123" creationId="{00000000-0000-0000-0000-000000000000}"/>
          </ac:spMkLst>
        </pc:spChg>
      </pc:sldChg>
      <pc:sldChg chg="modSp">
        <pc:chgData name="" userId="a07a4fff81f047db" providerId="LiveId" clId="{6C9F77AF-E3E2-4A0F-9033-853B4D3E996C}" dt="2020-03-28T14:41:01.395" v="2192" actId="313"/>
        <pc:sldMkLst>
          <pc:docMk/>
          <pc:sldMk cId="3338827351" sldId="287"/>
        </pc:sldMkLst>
        <pc:spChg chg="mod">
          <ac:chgData name="" userId="a07a4fff81f047db" providerId="LiveId" clId="{6C9F77AF-E3E2-4A0F-9033-853B4D3E996C}" dt="2020-03-28T14:41:01.395" v="2192" actId="313"/>
          <ac:spMkLst>
            <pc:docMk/>
            <pc:sldMk cId="3338827351" sldId="287"/>
            <ac:spMk id="5122" creationId="{00000000-0000-0000-0000-000000000000}"/>
          </ac:spMkLst>
        </pc:spChg>
        <pc:spChg chg="mod">
          <ac:chgData name="" userId="a07a4fff81f047db" providerId="LiveId" clId="{6C9F77AF-E3E2-4A0F-9033-853B4D3E996C}" dt="2020-03-28T14:11:28.108" v="1936" actId="20577"/>
          <ac:spMkLst>
            <pc:docMk/>
            <pc:sldMk cId="3338827351" sldId="287"/>
            <ac:spMk id="5123" creationId="{00000000-0000-0000-0000-000000000000}"/>
          </ac:spMkLst>
        </pc:spChg>
      </pc:sldChg>
      <pc:sldChg chg="modSp ord">
        <pc:chgData name="" userId="a07a4fff81f047db" providerId="LiveId" clId="{6C9F77AF-E3E2-4A0F-9033-853B4D3E996C}" dt="2020-03-28T18:58:11.324" v="4990" actId="14100"/>
        <pc:sldMkLst>
          <pc:docMk/>
          <pc:sldMk cId="3974198280" sldId="291"/>
        </pc:sldMkLst>
        <pc:spChg chg="mod">
          <ac:chgData name="" userId="a07a4fff81f047db" providerId="LiveId" clId="{6C9F77AF-E3E2-4A0F-9033-853B4D3E996C}" dt="2020-03-28T18:58:11.324" v="4990" actId="14100"/>
          <ac:spMkLst>
            <pc:docMk/>
            <pc:sldMk cId="3974198280" sldId="291"/>
            <ac:spMk id="5122" creationId="{00000000-0000-0000-0000-000000000000}"/>
          </ac:spMkLst>
        </pc:spChg>
        <pc:spChg chg="mod">
          <ac:chgData name="" userId="a07a4fff81f047db" providerId="LiveId" clId="{6C9F77AF-E3E2-4A0F-9033-853B4D3E996C}" dt="2020-03-28T14:52:31.593" v="2676" actId="20577"/>
          <ac:spMkLst>
            <pc:docMk/>
            <pc:sldMk cId="3974198280" sldId="291"/>
            <ac:spMk id="5123" creationId="{00000000-0000-0000-0000-000000000000}"/>
          </ac:spMkLst>
        </pc:spChg>
      </pc:sldChg>
      <pc:sldChg chg="modSp">
        <pc:chgData name="" userId="a07a4fff81f047db" providerId="LiveId" clId="{6C9F77AF-E3E2-4A0F-9033-853B4D3E996C}" dt="2020-03-28T19:42:02.835" v="5163" actId="1037"/>
        <pc:sldMkLst>
          <pc:docMk/>
          <pc:sldMk cId="2327974995" sldId="295"/>
        </pc:sldMkLst>
        <pc:spChg chg="mod">
          <ac:chgData name="" userId="a07a4fff81f047db" providerId="LiveId" clId="{6C9F77AF-E3E2-4A0F-9033-853B4D3E996C}" dt="2020-03-28T19:41:46.924" v="5149" actId="20577"/>
          <ac:spMkLst>
            <pc:docMk/>
            <pc:sldMk cId="2327974995" sldId="295"/>
            <ac:spMk id="5122" creationId="{00000000-0000-0000-0000-000000000000}"/>
          </ac:spMkLst>
        </pc:spChg>
        <pc:picChg chg="mod ord">
          <ac:chgData name="" userId="a07a4fff81f047db" providerId="LiveId" clId="{6C9F77AF-E3E2-4A0F-9033-853B4D3E996C}" dt="2020-03-28T19:42:02.835" v="5163" actId="1037"/>
          <ac:picMkLst>
            <pc:docMk/>
            <pc:sldMk cId="2327974995" sldId="295"/>
            <ac:picMk id="2" creationId="{E43D3021-0F25-4721-AF93-F21F84C5E79D}"/>
          </ac:picMkLst>
        </pc:picChg>
        <pc:picChg chg="mod">
          <ac:chgData name="" userId="a07a4fff81f047db" providerId="LiveId" clId="{6C9F77AF-E3E2-4A0F-9033-853B4D3E996C}" dt="2020-03-28T19:41:59.717" v="5156" actId="1037"/>
          <ac:picMkLst>
            <pc:docMk/>
            <pc:sldMk cId="2327974995" sldId="295"/>
            <ac:picMk id="3" creationId="{A50B6594-68C1-4A96-BA5F-236FA308BF8A}"/>
          </ac:picMkLst>
        </pc:picChg>
      </pc:sldChg>
      <pc:sldChg chg="modSp">
        <pc:chgData name="" userId="a07a4fff81f047db" providerId="LiveId" clId="{6C9F77AF-E3E2-4A0F-9033-853B4D3E996C}" dt="2020-03-27T23:45:39.109" v="1509" actId="6549"/>
        <pc:sldMkLst>
          <pc:docMk/>
          <pc:sldMk cId="99844742" sldId="307"/>
        </pc:sldMkLst>
        <pc:spChg chg="mod">
          <ac:chgData name="" userId="a07a4fff81f047db" providerId="LiveId" clId="{6C9F77AF-E3E2-4A0F-9033-853B4D3E996C}" dt="2020-03-27T23:45:39.109" v="1509" actId="6549"/>
          <ac:spMkLst>
            <pc:docMk/>
            <pc:sldMk cId="99844742" sldId="307"/>
            <ac:spMk id="5122" creationId="{00000000-0000-0000-0000-000000000000}"/>
          </ac:spMkLst>
        </pc:spChg>
      </pc:sldChg>
      <pc:sldChg chg="addSp delSp modSp">
        <pc:chgData name="" userId="a07a4fff81f047db" providerId="LiveId" clId="{6C9F77AF-E3E2-4A0F-9033-853B4D3E996C}" dt="2020-03-27T21:58:55.562" v="164" actId="13822"/>
        <pc:sldMkLst>
          <pc:docMk/>
          <pc:sldMk cId="3601578543" sldId="309"/>
        </pc:sldMkLst>
        <pc:spChg chg="add mod">
          <ac:chgData name="" userId="a07a4fff81f047db" providerId="LiveId" clId="{6C9F77AF-E3E2-4A0F-9033-853B4D3E996C}" dt="2020-03-27T21:57:49.583" v="152" actId="1036"/>
          <ac:spMkLst>
            <pc:docMk/>
            <pc:sldMk cId="3601578543" sldId="309"/>
            <ac:spMk id="5" creationId="{9C84A300-3020-4CF6-B75D-FBB067224349}"/>
          </ac:spMkLst>
        </pc:spChg>
        <pc:spChg chg="mod">
          <ac:chgData name="" userId="a07a4fff81f047db" providerId="LiveId" clId="{6C9F77AF-E3E2-4A0F-9033-853B4D3E996C}" dt="2020-03-27T21:57:45.167" v="143" actId="20577"/>
          <ac:spMkLst>
            <pc:docMk/>
            <pc:sldMk cId="3601578543" sldId="309"/>
            <ac:spMk id="5122" creationId="{00000000-0000-0000-0000-000000000000}"/>
          </ac:spMkLst>
        </pc:spChg>
        <pc:picChg chg="add mod">
          <ac:chgData name="" userId="a07a4fff81f047db" providerId="LiveId" clId="{6C9F77AF-E3E2-4A0F-9033-853B4D3E996C}" dt="2020-03-27T21:56:54.388" v="129" actId="1035"/>
          <ac:picMkLst>
            <pc:docMk/>
            <pc:sldMk cId="3601578543" sldId="309"/>
            <ac:picMk id="2" creationId="{2BC482F7-0B4B-487C-8F1E-3C3D082E793E}"/>
          </ac:picMkLst>
        </pc:picChg>
        <pc:picChg chg="add mod">
          <ac:chgData name="" userId="a07a4fff81f047db" providerId="LiveId" clId="{6C9F77AF-E3E2-4A0F-9033-853B4D3E996C}" dt="2020-03-27T21:56:54.388" v="129" actId="1035"/>
          <ac:picMkLst>
            <pc:docMk/>
            <pc:sldMk cId="3601578543" sldId="309"/>
            <ac:picMk id="4" creationId="{65EDA6B7-9549-4B77-AB69-87EC4E6D2BD0}"/>
          </ac:picMkLst>
        </pc:picChg>
        <pc:inkChg chg="add del">
          <ac:chgData name="" userId="a07a4fff81f047db" providerId="LiveId" clId="{6C9F77AF-E3E2-4A0F-9033-853B4D3E996C}" dt="2020-03-27T21:58:14.589" v="154"/>
          <ac:inkMkLst>
            <pc:docMk/>
            <pc:sldMk cId="3601578543" sldId="309"/>
            <ac:inkMk id="6" creationId="{935B261C-709A-4384-B2BA-3CCCDCDAB9A6}"/>
          </ac:inkMkLst>
        </pc:inkChg>
        <pc:inkChg chg="add del">
          <ac:chgData name="" userId="a07a4fff81f047db" providerId="LiveId" clId="{6C9F77AF-E3E2-4A0F-9033-853B4D3E996C}" dt="2020-03-27T21:58:19.580" v="156"/>
          <ac:inkMkLst>
            <pc:docMk/>
            <pc:sldMk cId="3601578543" sldId="309"/>
            <ac:inkMk id="7" creationId="{F15B6D6E-C528-45E6-83DB-E7094D4662B2}"/>
          </ac:inkMkLst>
        </pc:inkChg>
        <pc:inkChg chg="add del">
          <ac:chgData name="" userId="a07a4fff81f047db" providerId="LiveId" clId="{6C9F77AF-E3E2-4A0F-9033-853B4D3E996C}" dt="2020-03-27T21:58:23.846" v="158"/>
          <ac:inkMkLst>
            <pc:docMk/>
            <pc:sldMk cId="3601578543" sldId="309"/>
            <ac:inkMk id="8" creationId="{871DD623-1304-4886-A861-F3070A63E333}"/>
          </ac:inkMkLst>
        </pc:inkChg>
        <pc:inkChg chg="add">
          <ac:chgData name="" userId="a07a4fff81f047db" providerId="LiveId" clId="{6C9F77AF-E3E2-4A0F-9033-853B4D3E996C}" dt="2020-03-27T21:58:27.148" v="159"/>
          <ac:inkMkLst>
            <pc:docMk/>
            <pc:sldMk cId="3601578543" sldId="309"/>
            <ac:inkMk id="9" creationId="{186D748A-DCC4-49BA-AE0F-0B32344F32A7}"/>
          </ac:inkMkLst>
        </pc:inkChg>
        <pc:cxnChg chg="add mod">
          <ac:chgData name="" userId="a07a4fff81f047db" providerId="LiveId" clId="{6C9F77AF-E3E2-4A0F-9033-853B4D3E996C}" dt="2020-03-27T21:58:47.765" v="162" actId="14100"/>
          <ac:cxnSpMkLst>
            <pc:docMk/>
            <pc:sldMk cId="3601578543" sldId="309"/>
            <ac:cxnSpMk id="11" creationId="{93AEBB96-CA77-4BE5-879B-9E08F43ADEE5}"/>
          </ac:cxnSpMkLst>
        </pc:cxnChg>
        <pc:cxnChg chg="add mod">
          <ac:chgData name="" userId="a07a4fff81f047db" providerId="LiveId" clId="{6C9F77AF-E3E2-4A0F-9033-853B4D3E996C}" dt="2020-03-27T21:58:55.562" v="164" actId="13822"/>
          <ac:cxnSpMkLst>
            <pc:docMk/>
            <pc:sldMk cId="3601578543" sldId="309"/>
            <ac:cxnSpMk id="14" creationId="{D1E2EFB5-479B-4C08-BF55-78458987B627}"/>
          </ac:cxnSpMkLst>
        </pc:cxnChg>
      </pc:sldChg>
      <pc:sldChg chg="addSp delSp modSp add">
        <pc:chgData name="" userId="a07a4fff81f047db" providerId="LiveId" clId="{6C9F77AF-E3E2-4A0F-9033-853B4D3E996C}" dt="2020-03-27T22:01:56.171" v="256" actId="1076"/>
        <pc:sldMkLst>
          <pc:docMk/>
          <pc:sldMk cId="3681503557" sldId="310"/>
        </pc:sldMkLst>
        <pc:spChg chg="del">
          <ac:chgData name="" userId="a07a4fff81f047db" providerId="LiveId" clId="{6C9F77AF-E3E2-4A0F-9033-853B4D3E996C}" dt="2020-03-27T21:57:05.979" v="133" actId="478"/>
          <ac:spMkLst>
            <pc:docMk/>
            <pc:sldMk cId="3681503557" sldId="310"/>
            <ac:spMk id="5" creationId="{9C84A300-3020-4CF6-B75D-FBB067224349}"/>
          </ac:spMkLst>
        </pc:spChg>
        <pc:spChg chg="mod">
          <ac:chgData name="" userId="a07a4fff81f047db" providerId="LiveId" clId="{6C9F77AF-E3E2-4A0F-9033-853B4D3E996C}" dt="2020-03-27T22:01:26.936" v="206" actId="20577"/>
          <ac:spMkLst>
            <pc:docMk/>
            <pc:sldMk cId="3681503557" sldId="310"/>
            <ac:spMk id="5122" creationId="{00000000-0000-0000-0000-000000000000}"/>
          </ac:spMkLst>
        </pc:spChg>
        <pc:picChg chg="del">
          <ac:chgData name="" userId="a07a4fff81f047db" providerId="LiveId" clId="{6C9F77AF-E3E2-4A0F-9033-853B4D3E996C}" dt="2020-03-27T21:57:02.132" v="131" actId="478"/>
          <ac:picMkLst>
            <pc:docMk/>
            <pc:sldMk cId="3681503557" sldId="310"/>
            <ac:picMk id="2" creationId="{2BC482F7-0B4B-487C-8F1E-3C3D082E793E}"/>
          </ac:picMkLst>
        </pc:picChg>
        <pc:picChg chg="add mod">
          <ac:chgData name="" userId="a07a4fff81f047db" providerId="LiveId" clId="{6C9F77AF-E3E2-4A0F-9033-853B4D3E996C}" dt="2020-03-27T22:01:56.171" v="256" actId="1076"/>
          <ac:picMkLst>
            <pc:docMk/>
            <pc:sldMk cId="3681503557" sldId="310"/>
            <ac:picMk id="3" creationId="{0E845C7C-3849-4005-B997-2CA1CBAFF77D}"/>
          </ac:picMkLst>
        </pc:picChg>
        <pc:picChg chg="del">
          <ac:chgData name="" userId="a07a4fff81f047db" providerId="LiveId" clId="{6C9F77AF-E3E2-4A0F-9033-853B4D3E996C}" dt="2020-03-27T21:57:03.892" v="132" actId="478"/>
          <ac:picMkLst>
            <pc:docMk/>
            <pc:sldMk cId="3681503557" sldId="310"/>
            <ac:picMk id="4" creationId="{65EDA6B7-9549-4B77-AB69-87EC4E6D2BD0}"/>
          </ac:picMkLst>
        </pc:picChg>
        <pc:picChg chg="add mod">
          <ac:chgData name="" userId="a07a4fff81f047db" providerId="LiveId" clId="{6C9F77AF-E3E2-4A0F-9033-853B4D3E996C}" dt="2020-03-27T22:01:50.416" v="254" actId="14100"/>
          <ac:picMkLst>
            <pc:docMk/>
            <pc:sldMk cId="3681503557" sldId="310"/>
            <ac:picMk id="6" creationId="{CBCDCC2C-7025-4ACC-B06E-B7353828B2FD}"/>
          </ac:picMkLst>
        </pc:picChg>
      </pc:sldChg>
      <pc:sldChg chg="addSp delSp modSp add">
        <pc:chgData name="" userId="a07a4fff81f047db" providerId="LiveId" clId="{6C9F77AF-E3E2-4A0F-9033-853B4D3E996C}" dt="2020-03-27T22:05:09.064" v="406" actId="20577"/>
        <pc:sldMkLst>
          <pc:docMk/>
          <pc:sldMk cId="1035926080" sldId="311"/>
        </pc:sldMkLst>
        <pc:spChg chg="mod">
          <ac:chgData name="" userId="a07a4fff81f047db" providerId="LiveId" clId="{6C9F77AF-E3E2-4A0F-9033-853B4D3E996C}" dt="2020-03-27T22:05:09.064" v="406" actId="20577"/>
          <ac:spMkLst>
            <pc:docMk/>
            <pc:sldMk cId="1035926080" sldId="311"/>
            <ac:spMk id="5122" creationId="{00000000-0000-0000-0000-000000000000}"/>
          </ac:spMkLst>
        </pc:spChg>
        <pc:picChg chg="add mod">
          <ac:chgData name="" userId="a07a4fff81f047db" providerId="LiveId" clId="{6C9F77AF-E3E2-4A0F-9033-853B4D3E996C}" dt="2020-03-27T22:04:19.044" v="349" actId="1036"/>
          <ac:picMkLst>
            <pc:docMk/>
            <pc:sldMk cId="1035926080" sldId="311"/>
            <ac:picMk id="2" creationId="{FFE2FCA3-95B3-4258-BBE7-8CE4BBEDE64B}"/>
          </ac:picMkLst>
        </pc:picChg>
        <pc:picChg chg="del">
          <ac:chgData name="" userId="a07a4fff81f047db" providerId="LiveId" clId="{6C9F77AF-E3E2-4A0F-9033-853B4D3E996C}" dt="2020-03-27T22:02:11.924" v="262" actId="478"/>
          <ac:picMkLst>
            <pc:docMk/>
            <pc:sldMk cId="1035926080" sldId="311"/>
            <ac:picMk id="3" creationId="{0E845C7C-3849-4005-B997-2CA1CBAFF77D}"/>
          </ac:picMkLst>
        </pc:picChg>
        <pc:picChg chg="del">
          <ac:chgData name="" userId="a07a4fff81f047db" providerId="LiveId" clId="{6C9F77AF-E3E2-4A0F-9033-853B4D3E996C}" dt="2020-03-27T22:02:13.589" v="263" actId="478"/>
          <ac:picMkLst>
            <pc:docMk/>
            <pc:sldMk cId="1035926080" sldId="311"/>
            <ac:picMk id="6" creationId="{CBCDCC2C-7025-4ACC-B06E-B7353828B2FD}"/>
          </ac:picMkLst>
        </pc:picChg>
      </pc:sldChg>
      <pc:sldChg chg="addSp delSp modSp add">
        <pc:chgData name="" userId="a07a4fff81f047db" providerId="LiveId" clId="{6C9F77AF-E3E2-4A0F-9033-853B4D3E996C}" dt="2020-03-27T23:40:58.724" v="1270" actId="1035"/>
        <pc:sldMkLst>
          <pc:docMk/>
          <pc:sldMk cId="602418440" sldId="312"/>
        </pc:sldMkLst>
        <pc:spChg chg="mod">
          <ac:chgData name="" userId="a07a4fff81f047db" providerId="LiveId" clId="{6C9F77AF-E3E2-4A0F-9033-853B4D3E996C}" dt="2020-03-27T23:40:44.725" v="1243" actId="6549"/>
          <ac:spMkLst>
            <pc:docMk/>
            <pc:sldMk cId="602418440" sldId="312"/>
            <ac:spMk id="5122" creationId="{00000000-0000-0000-0000-000000000000}"/>
          </ac:spMkLst>
        </pc:spChg>
        <pc:spChg chg="mod">
          <ac:chgData name="" userId="a07a4fff81f047db" providerId="LiveId" clId="{6C9F77AF-E3E2-4A0F-9033-853B4D3E996C}" dt="2020-03-27T22:12:47.897" v="436" actId="20577"/>
          <ac:spMkLst>
            <pc:docMk/>
            <pc:sldMk cId="602418440" sldId="312"/>
            <ac:spMk id="5123" creationId="{00000000-0000-0000-0000-000000000000}"/>
          </ac:spMkLst>
        </pc:spChg>
        <pc:picChg chg="del">
          <ac:chgData name="" userId="a07a4fff81f047db" providerId="LiveId" clId="{6C9F77AF-E3E2-4A0F-9033-853B4D3E996C}" dt="2020-03-27T22:12:53.454" v="437" actId="478"/>
          <ac:picMkLst>
            <pc:docMk/>
            <pc:sldMk cId="602418440" sldId="312"/>
            <ac:picMk id="2" creationId="{FFE2FCA3-95B3-4258-BBE7-8CE4BBEDE64B}"/>
          </ac:picMkLst>
        </pc:picChg>
        <pc:picChg chg="add mod">
          <ac:chgData name="" userId="a07a4fff81f047db" providerId="LiveId" clId="{6C9F77AF-E3E2-4A0F-9033-853B4D3E996C}" dt="2020-03-27T23:40:53.131" v="1267" actId="1035"/>
          <ac:picMkLst>
            <pc:docMk/>
            <pc:sldMk cId="602418440" sldId="312"/>
            <ac:picMk id="3" creationId="{A5268473-E45C-4D1A-A3C3-39A5413CE483}"/>
          </ac:picMkLst>
        </pc:picChg>
        <pc:picChg chg="add del mod">
          <ac:chgData name="" userId="a07a4fff81f047db" providerId="LiveId" clId="{6C9F77AF-E3E2-4A0F-9033-853B4D3E996C}" dt="2020-03-27T22:26:37.849" v="891" actId="478"/>
          <ac:picMkLst>
            <pc:docMk/>
            <pc:sldMk cId="602418440" sldId="312"/>
            <ac:picMk id="4" creationId="{29A48272-327D-47BF-B012-58A1E16AB2EF}"/>
          </ac:picMkLst>
        </pc:picChg>
        <pc:picChg chg="add mod modCrop">
          <ac:chgData name="" userId="a07a4fff81f047db" providerId="LiveId" clId="{6C9F77AF-E3E2-4A0F-9033-853B4D3E996C}" dt="2020-03-27T23:40:58.724" v="1270" actId="1035"/>
          <ac:picMkLst>
            <pc:docMk/>
            <pc:sldMk cId="602418440" sldId="312"/>
            <ac:picMk id="5" creationId="{64662AB2-CD5A-4BDE-9D4D-FF5255B9A6E7}"/>
          </ac:picMkLst>
        </pc:picChg>
        <pc:picChg chg="add mod">
          <ac:chgData name="" userId="a07a4fff81f047db" providerId="LiveId" clId="{6C9F77AF-E3E2-4A0F-9033-853B4D3E996C}" dt="2020-03-27T23:40:53.131" v="1267" actId="1035"/>
          <ac:picMkLst>
            <pc:docMk/>
            <pc:sldMk cId="602418440" sldId="312"/>
            <ac:picMk id="6" creationId="{7411751C-A4A2-4134-89C6-6755564859F3}"/>
          </ac:picMkLst>
        </pc:picChg>
      </pc:sldChg>
      <pc:sldChg chg="addSp delSp modSp add">
        <pc:chgData name="" userId="a07a4fff81f047db" providerId="LiveId" clId="{6C9F77AF-E3E2-4A0F-9033-853B4D3E996C}" dt="2020-03-27T23:52:01.034" v="1843" actId="1036"/>
        <pc:sldMkLst>
          <pc:docMk/>
          <pc:sldMk cId="2749021140" sldId="313"/>
        </pc:sldMkLst>
        <pc:spChg chg="mod">
          <ac:chgData name="" userId="a07a4fff81f047db" providerId="LiveId" clId="{6C9F77AF-E3E2-4A0F-9033-853B4D3E996C}" dt="2020-03-27T23:51:56.825" v="1832" actId="403"/>
          <ac:spMkLst>
            <pc:docMk/>
            <pc:sldMk cId="2749021140" sldId="313"/>
            <ac:spMk id="5122" creationId="{00000000-0000-0000-0000-000000000000}"/>
          </ac:spMkLst>
        </pc:spChg>
        <pc:picChg chg="add del mod">
          <ac:chgData name="" userId="a07a4fff81f047db" providerId="LiveId" clId="{6C9F77AF-E3E2-4A0F-9033-853B4D3E996C}" dt="2020-03-27T23:47:12.395" v="1579" actId="478"/>
          <ac:picMkLst>
            <pc:docMk/>
            <pc:sldMk cId="2749021140" sldId="313"/>
            <ac:picMk id="2" creationId="{1C34787E-3B29-46C6-ADBD-3C9DC04AB0F2}"/>
          </ac:picMkLst>
        </pc:picChg>
        <pc:picChg chg="del">
          <ac:chgData name="" userId="a07a4fff81f047db" providerId="LiveId" clId="{6C9F77AF-E3E2-4A0F-9033-853B4D3E996C}" dt="2020-03-27T23:41:38.692" v="1273" actId="478"/>
          <ac:picMkLst>
            <pc:docMk/>
            <pc:sldMk cId="2749021140" sldId="313"/>
            <ac:picMk id="3" creationId="{A5268473-E45C-4D1A-A3C3-39A5413CE483}"/>
          </ac:picMkLst>
        </pc:picChg>
        <pc:picChg chg="add mod">
          <ac:chgData name="" userId="a07a4fff81f047db" providerId="LiveId" clId="{6C9F77AF-E3E2-4A0F-9033-853B4D3E996C}" dt="2020-03-27T23:47:58.972" v="1584" actId="208"/>
          <ac:picMkLst>
            <pc:docMk/>
            <pc:sldMk cId="2749021140" sldId="313"/>
            <ac:picMk id="4" creationId="{553518EC-3529-4B3B-A65F-097B9E93F535}"/>
          </ac:picMkLst>
        </pc:picChg>
        <pc:picChg chg="del">
          <ac:chgData name="" userId="a07a4fff81f047db" providerId="LiveId" clId="{6C9F77AF-E3E2-4A0F-9033-853B4D3E996C}" dt="2020-03-27T23:41:40.674" v="1274" actId="478"/>
          <ac:picMkLst>
            <pc:docMk/>
            <pc:sldMk cId="2749021140" sldId="313"/>
            <ac:picMk id="5" creationId="{64662AB2-CD5A-4BDE-9D4D-FF5255B9A6E7}"/>
          </ac:picMkLst>
        </pc:picChg>
        <pc:picChg chg="del">
          <ac:chgData name="" userId="a07a4fff81f047db" providerId="LiveId" clId="{6C9F77AF-E3E2-4A0F-9033-853B4D3E996C}" dt="2020-03-27T23:41:36.810" v="1272" actId="478"/>
          <ac:picMkLst>
            <pc:docMk/>
            <pc:sldMk cId="2749021140" sldId="313"/>
            <ac:picMk id="6" creationId="{7411751C-A4A2-4134-89C6-6755564859F3}"/>
          </ac:picMkLst>
        </pc:picChg>
        <pc:picChg chg="add mod">
          <ac:chgData name="" userId="a07a4fff81f047db" providerId="LiveId" clId="{6C9F77AF-E3E2-4A0F-9033-853B4D3E996C}" dt="2020-03-27T23:52:01.034" v="1843" actId="1036"/>
          <ac:picMkLst>
            <pc:docMk/>
            <pc:sldMk cId="2749021140" sldId="313"/>
            <ac:picMk id="7" creationId="{A6F15943-9547-4AA2-9CD8-A54C6DAE6EEA}"/>
          </ac:picMkLst>
        </pc:picChg>
      </pc:sldChg>
      <pc:sldChg chg="addSp delSp modSp add">
        <pc:chgData name="" userId="a07a4fff81f047db" providerId="LiveId" clId="{6C9F77AF-E3E2-4A0F-9033-853B4D3E996C}" dt="2020-03-28T19:59:13.454" v="5369" actId="20577"/>
        <pc:sldMkLst>
          <pc:docMk/>
          <pc:sldMk cId="3338990741" sldId="314"/>
        </pc:sldMkLst>
        <pc:spChg chg="del mod">
          <ac:chgData name="" userId="a07a4fff81f047db" providerId="LiveId" clId="{6C9F77AF-E3E2-4A0F-9033-853B4D3E996C}" dt="2020-03-28T14:37:25.304" v="1938" actId="478"/>
          <ac:spMkLst>
            <pc:docMk/>
            <pc:sldMk cId="3338990741" sldId="314"/>
            <ac:spMk id="2" creationId="{990FC104-06E2-4588-BD4B-2DF17D2E1547}"/>
          </ac:spMkLst>
        </pc:spChg>
        <pc:spChg chg="add mod">
          <ac:chgData name="" userId="a07a4fff81f047db" providerId="LiveId" clId="{6C9F77AF-E3E2-4A0F-9033-853B4D3E996C}" dt="2020-03-28T19:59:13.454" v="5369" actId="20577"/>
          <ac:spMkLst>
            <pc:docMk/>
            <pc:sldMk cId="3338990741" sldId="314"/>
            <ac:spMk id="5" creationId="{07735FB1-DEF3-4283-924F-82B2A2745996}"/>
          </ac:spMkLst>
        </pc:spChg>
        <pc:spChg chg="mod">
          <ac:chgData name="" userId="a07a4fff81f047db" providerId="LiveId" clId="{6C9F77AF-E3E2-4A0F-9033-853B4D3E996C}" dt="2020-03-28T19:58:55.185" v="5366" actId="11"/>
          <ac:spMkLst>
            <pc:docMk/>
            <pc:sldMk cId="3338990741" sldId="314"/>
            <ac:spMk id="5122" creationId="{00000000-0000-0000-0000-000000000000}"/>
          </ac:spMkLst>
        </pc:spChg>
        <pc:spChg chg="mod">
          <ac:chgData name="" userId="a07a4fff81f047db" providerId="LiveId" clId="{6C9F77AF-E3E2-4A0F-9033-853B4D3E996C}" dt="2020-03-28T14:00:33.354" v="1870" actId="20577"/>
          <ac:spMkLst>
            <pc:docMk/>
            <pc:sldMk cId="3338990741" sldId="314"/>
            <ac:spMk id="5123" creationId="{00000000-0000-0000-0000-000000000000}"/>
          </ac:spMkLst>
        </pc:spChg>
      </pc:sldChg>
      <pc:sldChg chg="delSp modSp add">
        <pc:chgData name="" userId="a07a4fff81f047db" providerId="LiveId" clId="{6C9F77AF-E3E2-4A0F-9033-853B4D3E996C}" dt="2020-03-28T15:04:59.900" v="3095" actId="20577"/>
        <pc:sldMkLst>
          <pc:docMk/>
          <pc:sldMk cId="832988171" sldId="315"/>
        </pc:sldMkLst>
        <pc:spChg chg="mod">
          <ac:chgData name="" userId="a07a4fff81f047db" providerId="LiveId" clId="{6C9F77AF-E3E2-4A0F-9033-853B4D3E996C}" dt="2020-03-28T15:04:49.790" v="3093" actId="403"/>
          <ac:spMkLst>
            <pc:docMk/>
            <pc:sldMk cId="832988171" sldId="315"/>
            <ac:spMk id="5122" creationId="{00000000-0000-0000-0000-000000000000}"/>
          </ac:spMkLst>
        </pc:spChg>
        <pc:spChg chg="mod">
          <ac:chgData name="" userId="a07a4fff81f047db" providerId="LiveId" clId="{6C9F77AF-E3E2-4A0F-9033-853B4D3E996C}" dt="2020-03-28T15:04:59.900" v="3095" actId="20577"/>
          <ac:spMkLst>
            <pc:docMk/>
            <pc:sldMk cId="832988171" sldId="315"/>
            <ac:spMk id="5123" creationId="{00000000-0000-0000-0000-000000000000}"/>
          </ac:spMkLst>
        </pc:spChg>
        <pc:picChg chg="del">
          <ac:chgData name="" userId="a07a4fff81f047db" providerId="LiveId" clId="{6C9F77AF-E3E2-4A0F-9033-853B4D3E996C}" dt="2020-03-28T14:53:04.625" v="2679" actId="478"/>
          <ac:picMkLst>
            <pc:docMk/>
            <pc:sldMk cId="832988171" sldId="315"/>
            <ac:picMk id="2" creationId="{FFE2FCA3-95B3-4258-BBE7-8CE4BBEDE64B}"/>
          </ac:picMkLst>
        </pc:picChg>
      </pc:sldChg>
      <pc:sldChg chg="modSp add">
        <pc:chgData name="" userId="a07a4fff81f047db" providerId="LiveId" clId="{6C9F77AF-E3E2-4A0F-9033-853B4D3E996C}" dt="2020-03-28T15:11:16.556" v="3143"/>
        <pc:sldMkLst>
          <pc:docMk/>
          <pc:sldMk cId="4107390742" sldId="316"/>
        </pc:sldMkLst>
        <pc:spChg chg="mod">
          <ac:chgData name="" userId="a07a4fff81f047db" providerId="LiveId" clId="{6C9F77AF-E3E2-4A0F-9033-853B4D3E996C}" dt="2020-03-28T15:11:16.556" v="3143"/>
          <ac:spMkLst>
            <pc:docMk/>
            <pc:sldMk cId="4107390742" sldId="316"/>
            <ac:spMk id="5122" creationId="{00000000-0000-0000-0000-000000000000}"/>
          </ac:spMkLst>
        </pc:spChg>
      </pc:sldChg>
      <pc:sldChg chg="modSp add">
        <pc:chgData name="" userId="a07a4fff81f047db" providerId="LiveId" clId="{6C9F77AF-E3E2-4A0F-9033-853B4D3E996C}" dt="2020-03-28T15:14:34.611" v="3206" actId="20577"/>
        <pc:sldMkLst>
          <pc:docMk/>
          <pc:sldMk cId="2871306580" sldId="317"/>
        </pc:sldMkLst>
        <pc:spChg chg="mod">
          <ac:chgData name="" userId="a07a4fff81f047db" providerId="LiveId" clId="{6C9F77AF-E3E2-4A0F-9033-853B4D3E996C}" dt="2020-03-28T15:14:34.611" v="3206" actId="20577"/>
          <ac:spMkLst>
            <pc:docMk/>
            <pc:sldMk cId="2871306580" sldId="317"/>
            <ac:spMk id="5122" creationId="{00000000-0000-0000-0000-000000000000}"/>
          </ac:spMkLst>
        </pc:spChg>
      </pc:sldChg>
      <pc:sldChg chg="addSp delSp modSp add">
        <pc:chgData name="" userId="a07a4fff81f047db" providerId="LiveId" clId="{6C9F77AF-E3E2-4A0F-9033-853B4D3E996C}" dt="2020-03-28T18:25:54.042" v="3636" actId="404"/>
        <pc:sldMkLst>
          <pc:docMk/>
          <pc:sldMk cId="1117660403" sldId="318"/>
        </pc:sldMkLst>
        <pc:spChg chg="mod">
          <ac:chgData name="" userId="a07a4fff81f047db" providerId="LiveId" clId="{6C9F77AF-E3E2-4A0F-9033-853B4D3E996C}" dt="2020-03-28T18:25:54.042" v="3636" actId="404"/>
          <ac:spMkLst>
            <pc:docMk/>
            <pc:sldMk cId="1117660403" sldId="318"/>
            <ac:spMk id="5122" creationId="{00000000-0000-0000-0000-000000000000}"/>
          </ac:spMkLst>
        </pc:spChg>
        <pc:picChg chg="add mod">
          <ac:chgData name="" userId="a07a4fff81f047db" providerId="LiveId" clId="{6C9F77AF-E3E2-4A0F-9033-853B4D3E996C}" dt="2020-03-28T18:23:06.408" v="3405" actId="14100"/>
          <ac:picMkLst>
            <pc:docMk/>
            <pc:sldMk cId="1117660403" sldId="318"/>
            <ac:picMk id="2" creationId="{6FA35EB2-3E7D-4E38-B7E9-5CB9C596FD00}"/>
          </ac:picMkLst>
        </pc:picChg>
        <pc:picChg chg="add mod">
          <ac:chgData name="" userId="a07a4fff81f047db" providerId="LiveId" clId="{6C9F77AF-E3E2-4A0F-9033-853B4D3E996C}" dt="2020-03-28T18:23:10.722" v="3406" actId="14100"/>
          <ac:picMkLst>
            <pc:docMk/>
            <pc:sldMk cId="1117660403" sldId="318"/>
            <ac:picMk id="3" creationId="{9927B8A6-E613-4628-9979-A4F22AF81B01}"/>
          </ac:picMkLst>
        </pc:picChg>
        <pc:picChg chg="del">
          <ac:chgData name="" userId="a07a4fff81f047db" providerId="LiveId" clId="{6C9F77AF-E3E2-4A0F-9033-853B4D3E996C}" dt="2020-03-28T15:16:53.588" v="3256" actId="478"/>
          <ac:picMkLst>
            <pc:docMk/>
            <pc:sldMk cId="1117660403" sldId="318"/>
            <ac:picMk id="4" creationId="{553518EC-3529-4B3B-A65F-097B9E93F535}"/>
          </ac:picMkLst>
        </pc:picChg>
        <pc:picChg chg="del">
          <ac:chgData name="" userId="a07a4fff81f047db" providerId="LiveId" clId="{6C9F77AF-E3E2-4A0F-9033-853B4D3E996C}" dt="2020-03-28T15:16:56.260" v="3257" actId="478"/>
          <ac:picMkLst>
            <pc:docMk/>
            <pc:sldMk cId="1117660403" sldId="318"/>
            <ac:picMk id="7" creationId="{A6F15943-9547-4AA2-9CD8-A54C6DAE6EEA}"/>
          </ac:picMkLst>
        </pc:picChg>
      </pc:sldChg>
      <pc:sldChg chg="addSp modSp add">
        <pc:chgData name="" userId="a07a4fff81f047db" providerId="LiveId" clId="{6C9F77AF-E3E2-4A0F-9033-853B4D3E996C}" dt="2020-03-28T18:32:41.900" v="3797" actId="14100"/>
        <pc:sldMkLst>
          <pc:docMk/>
          <pc:sldMk cId="1299902566" sldId="319"/>
        </pc:sldMkLst>
        <pc:spChg chg="mod">
          <ac:chgData name="" userId="a07a4fff81f047db" providerId="LiveId" clId="{6C9F77AF-E3E2-4A0F-9033-853B4D3E996C}" dt="2020-03-28T18:32:34.163" v="3794" actId="403"/>
          <ac:spMkLst>
            <pc:docMk/>
            <pc:sldMk cId="1299902566" sldId="319"/>
            <ac:spMk id="5122" creationId="{00000000-0000-0000-0000-000000000000}"/>
          </ac:spMkLst>
        </pc:spChg>
        <pc:spChg chg="mod">
          <ac:chgData name="" userId="a07a4fff81f047db" providerId="LiveId" clId="{6C9F77AF-E3E2-4A0F-9033-853B4D3E996C}" dt="2020-03-28T18:27:21.435" v="3676" actId="20577"/>
          <ac:spMkLst>
            <pc:docMk/>
            <pc:sldMk cId="1299902566" sldId="319"/>
            <ac:spMk id="5123" creationId="{00000000-0000-0000-0000-000000000000}"/>
          </ac:spMkLst>
        </pc:spChg>
        <pc:picChg chg="add mod">
          <ac:chgData name="" userId="a07a4fff81f047db" providerId="LiveId" clId="{6C9F77AF-E3E2-4A0F-9033-853B4D3E996C}" dt="2020-03-28T18:31:03.798" v="3785" actId="1076"/>
          <ac:picMkLst>
            <pc:docMk/>
            <pc:sldMk cId="1299902566" sldId="319"/>
            <ac:picMk id="2" creationId="{1E097410-92F5-4BDE-9B1D-3BB2D6939AAE}"/>
          </ac:picMkLst>
        </pc:picChg>
        <pc:picChg chg="add mod">
          <ac:chgData name="" userId="a07a4fff81f047db" providerId="LiveId" clId="{6C9F77AF-E3E2-4A0F-9033-853B4D3E996C}" dt="2020-03-28T18:32:41.900" v="3797" actId="14100"/>
          <ac:picMkLst>
            <pc:docMk/>
            <pc:sldMk cId="1299902566" sldId="319"/>
            <ac:picMk id="3" creationId="{EBE4AC7C-08B4-4763-9031-3F7E4C5EBF39}"/>
          </ac:picMkLst>
        </pc:picChg>
      </pc:sldChg>
      <pc:sldChg chg="addSp delSp modSp add">
        <pc:chgData name="" userId="a07a4fff81f047db" providerId="LiveId" clId="{6C9F77AF-E3E2-4A0F-9033-853B4D3E996C}" dt="2020-03-28T18:37:15.948" v="4136" actId="20577"/>
        <pc:sldMkLst>
          <pc:docMk/>
          <pc:sldMk cId="1900826112" sldId="320"/>
        </pc:sldMkLst>
        <pc:spChg chg="mod">
          <ac:chgData name="" userId="a07a4fff81f047db" providerId="LiveId" clId="{6C9F77AF-E3E2-4A0F-9033-853B4D3E996C}" dt="2020-03-28T18:37:15.948" v="4136" actId="20577"/>
          <ac:spMkLst>
            <pc:docMk/>
            <pc:sldMk cId="1900826112" sldId="320"/>
            <ac:spMk id="5122" creationId="{00000000-0000-0000-0000-000000000000}"/>
          </ac:spMkLst>
        </pc:spChg>
        <pc:picChg chg="del">
          <ac:chgData name="" userId="a07a4fff81f047db" providerId="LiveId" clId="{6C9F77AF-E3E2-4A0F-9033-853B4D3E996C}" dt="2020-03-28T18:33:22.760" v="3807" actId="478"/>
          <ac:picMkLst>
            <pc:docMk/>
            <pc:sldMk cId="1900826112" sldId="320"/>
            <ac:picMk id="2" creationId="{1E097410-92F5-4BDE-9B1D-3BB2D6939AAE}"/>
          </ac:picMkLst>
        </pc:picChg>
        <pc:picChg chg="del">
          <ac:chgData name="" userId="a07a4fff81f047db" providerId="LiveId" clId="{6C9F77AF-E3E2-4A0F-9033-853B4D3E996C}" dt="2020-03-28T18:32:54.723" v="3799" actId="478"/>
          <ac:picMkLst>
            <pc:docMk/>
            <pc:sldMk cId="1900826112" sldId="320"/>
            <ac:picMk id="3" creationId="{EBE4AC7C-08B4-4763-9031-3F7E4C5EBF39}"/>
          </ac:picMkLst>
        </pc:picChg>
        <pc:picChg chg="add mod">
          <ac:chgData name="" userId="a07a4fff81f047db" providerId="LiveId" clId="{6C9F77AF-E3E2-4A0F-9033-853B4D3E996C}" dt="2020-03-28T18:33:18.881" v="3806" actId="208"/>
          <ac:picMkLst>
            <pc:docMk/>
            <pc:sldMk cId="1900826112" sldId="320"/>
            <ac:picMk id="4" creationId="{13D163FB-65DF-4E6B-BA62-6EB5F4EE1DAD}"/>
          </ac:picMkLst>
        </pc:picChg>
      </pc:sldChg>
      <pc:sldChg chg="addSp delSp modSp add">
        <pc:chgData name="" userId="a07a4fff81f047db" providerId="LiveId" clId="{6C9F77AF-E3E2-4A0F-9033-853B4D3E996C}" dt="2020-03-28T18:42:13.507" v="4692" actId="20577"/>
        <pc:sldMkLst>
          <pc:docMk/>
          <pc:sldMk cId="408027281" sldId="321"/>
        </pc:sldMkLst>
        <pc:spChg chg="mod">
          <ac:chgData name="" userId="a07a4fff81f047db" providerId="LiveId" clId="{6C9F77AF-E3E2-4A0F-9033-853B4D3E996C}" dt="2020-03-28T18:42:13.507" v="4692" actId="20577"/>
          <ac:spMkLst>
            <pc:docMk/>
            <pc:sldMk cId="408027281" sldId="321"/>
            <ac:spMk id="5122" creationId="{00000000-0000-0000-0000-000000000000}"/>
          </ac:spMkLst>
        </pc:spChg>
        <pc:picChg chg="add mod">
          <ac:chgData name="" userId="a07a4fff81f047db" providerId="LiveId" clId="{6C9F77AF-E3E2-4A0F-9033-853B4D3E996C}" dt="2020-03-28T18:38:26.248" v="4142" actId="1076"/>
          <ac:picMkLst>
            <pc:docMk/>
            <pc:sldMk cId="408027281" sldId="321"/>
            <ac:picMk id="2" creationId="{71F1EFC8-0EC8-49C5-B819-2A2018EEF0CD}"/>
          </ac:picMkLst>
        </pc:picChg>
        <pc:picChg chg="del">
          <ac:chgData name="" userId="a07a4fff81f047db" providerId="LiveId" clId="{6C9F77AF-E3E2-4A0F-9033-853B4D3E996C}" dt="2020-03-28T18:38:13.290" v="4138" actId="478"/>
          <ac:picMkLst>
            <pc:docMk/>
            <pc:sldMk cId="408027281" sldId="321"/>
            <ac:picMk id="4" creationId="{13D163FB-65DF-4E6B-BA62-6EB5F4EE1DAD}"/>
          </ac:picMkLst>
        </pc:picChg>
      </pc:sldChg>
      <pc:sldChg chg="addSp delSp modSp add">
        <pc:chgData name="" userId="a07a4fff81f047db" providerId="LiveId" clId="{6C9F77AF-E3E2-4A0F-9033-853B4D3E996C}" dt="2020-03-28T18:59:25.094" v="4991" actId="14100"/>
        <pc:sldMkLst>
          <pc:docMk/>
          <pc:sldMk cId="3451383392" sldId="322"/>
        </pc:sldMkLst>
        <pc:spChg chg="mod">
          <ac:chgData name="" userId="a07a4fff81f047db" providerId="LiveId" clId="{6C9F77AF-E3E2-4A0F-9033-853B4D3E996C}" dt="2020-03-28T18:59:25.094" v="4991" actId="14100"/>
          <ac:spMkLst>
            <pc:docMk/>
            <pc:sldMk cId="3451383392" sldId="322"/>
            <ac:spMk id="5122" creationId="{00000000-0000-0000-0000-000000000000}"/>
          </ac:spMkLst>
        </pc:spChg>
        <pc:spChg chg="mod">
          <ac:chgData name="" userId="a07a4fff81f047db" providerId="LiveId" clId="{6C9F77AF-E3E2-4A0F-9033-853B4D3E996C}" dt="2020-03-28T18:44:39.541" v="4700" actId="20577"/>
          <ac:spMkLst>
            <pc:docMk/>
            <pc:sldMk cId="3451383392" sldId="322"/>
            <ac:spMk id="5123" creationId="{00000000-0000-0000-0000-000000000000}"/>
          </ac:spMkLst>
        </pc:spChg>
        <pc:picChg chg="del">
          <ac:chgData name="" userId="a07a4fff81f047db" providerId="LiveId" clId="{6C9F77AF-E3E2-4A0F-9033-853B4D3E996C}" dt="2020-03-28T18:44:41.705" v="4701" actId="478"/>
          <ac:picMkLst>
            <pc:docMk/>
            <pc:sldMk cId="3451383392" sldId="322"/>
            <ac:picMk id="2" creationId="{71F1EFC8-0EC8-49C5-B819-2A2018EEF0CD}"/>
          </ac:picMkLst>
        </pc:picChg>
        <pc:picChg chg="add mod">
          <ac:chgData name="" userId="a07a4fff81f047db" providerId="LiveId" clId="{6C9F77AF-E3E2-4A0F-9033-853B4D3E996C}" dt="2020-03-28T18:47:18.774" v="4834" actId="208"/>
          <ac:picMkLst>
            <pc:docMk/>
            <pc:sldMk cId="3451383392" sldId="322"/>
            <ac:picMk id="3" creationId="{79ACDF08-EC1F-4630-BC26-DABD0AE86B25}"/>
          </ac:picMkLst>
        </pc:picChg>
        <pc:picChg chg="add mod">
          <ac:chgData name="" userId="a07a4fff81f047db" providerId="LiveId" clId="{6C9F77AF-E3E2-4A0F-9033-853B4D3E996C}" dt="2020-03-28T18:47:15.635" v="4833" actId="208"/>
          <ac:picMkLst>
            <pc:docMk/>
            <pc:sldMk cId="3451383392" sldId="322"/>
            <ac:picMk id="4" creationId="{A6D12FE9-FFA3-4FED-9328-759A55A74B5F}"/>
          </ac:picMkLst>
        </pc:picChg>
      </pc:sldChg>
      <pc:sldChg chg="addSp delSp modSp add">
        <pc:chgData name="" userId="a07a4fff81f047db" providerId="LiveId" clId="{6C9F77AF-E3E2-4A0F-9033-853B4D3E996C}" dt="2020-03-28T19:57:36.200" v="5344" actId="20577"/>
        <pc:sldMkLst>
          <pc:docMk/>
          <pc:sldMk cId="2172269077" sldId="323"/>
        </pc:sldMkLst>
        <pc:spChg chg="mod">
          <ac:chgData name="" userId="a07a4fff81f047db" providerId="LiveId" clId="{6C9F77AF-E3E2-4A0F-9033-853B4D3E996C}" dt="2020-03-28T19:57:36.200" v="5344" actId="20577"/>
          <ac:spMkLst>
            <pc:docMk/>
            <pc:sldMk cId="2172269077" sldId="323"/>
            <ac:spMk id="5122" creationId="{00000000-0000-0000-0000-000000000000}"/>
          </ac:spMkLst>
        </pc:spChg>
        <pc:spChg chg="mod">
          <ac:chgData name="" userId="a07a4fff81f047db" providerId="LiveId" clId="{6C9F77AF-E3E2-4A0F-9033-853B4D3E996C}" dt="2020-03-28T18:59:44.181" v="5015" actId="20577"/>
          <ac:spMkLst>
            <pc:docMk/>
            <pc:sldMk cId="2172269077" sldId="323"/>
            <ac:spMk id="5123" creationId="{00000000-0000-0000-0000-000000000000}"/>
          </ac:spMkLst>
        </pc:spChg>
        <pc:picChg chg="add mod">
          <ac:chgData name="" userId="a07a4fff81f047db" providerId="LiveId" clId="{6C9F77AF-E3E2-4A0F-9033-853B4D3E996C}" dt="2020-03-28T19:50:10.717" v="5224" actId="1076"/>
          <ac:picMkLst>
            <pc:docMk/>
            <pc:sldMk cId="2172269077" sldId="323"/>
            <ac:picMk id="2" creationId="{F115111B-9428-455F-BF21-F89D270A9226}"/>
          </ac:picMkLst>
        </pc:picChg>
        <pc:picChg chg="del">
          <ac:chgData name="" userId="a07a4fff81f047db" providerId="LiveId" clId="{6C9F77AF-E3E2-4A0F-9033-853B4D3E996C}" dt="2020-03-28T18:59:48.987" v="5016" actId="478"/>
          <ac:picMkLst>
            <pc:docMk/>
            <pc:sldMk cId="2172269077" sldId="323"/>
            <ac:picMk id="3" creationId="{79ACDF08-EC1F-4630-BC26-DABD0AE86B25}"/>
          </ac:picMkLst>
        </pc:picChg>
        <pc:picChg chg="del">
          <ac:chgData name="" userId="a07a4fff81f047db" providerId="LiveId" clId="{6C9F77AF-E3E2-4A0F-9033-853B4D3E996C}" dt="2020-03-28T18:59:51.171" v="5017" actId="478"/>
          <ac:picMkLst>
            <pc:docMk/>
            <pc:sldMk cId="2172269077" sldId="323"/>
            <ac:picMk id="4" creationId="{A6D12FE9-FFA3-4FED-9328-759A55A74B5F}"/>
          </ac:picMkLst>
        </pc:picChg>
        <pc:picChg chg="add mod">
          <ac:chgData name="" userId="a07a4fff81f047db" providerId="LiveId" clId="{6C9F77AF-E3E2-4A0F-9033-853B4D3E996C}" dt="2020-03-28T19:50:08.730" v="5223" actId="1076"/>
          <ac:picMkLst>
            <pc:docMk/>
            <pc:sldMk cId="2172269077" sldId="323"/>
            <ac:picMk id="5" creationId="{3B4BC918-AC61-4AB2-973A-2827E93A6E52}"/>
          </ac:picMkLst>
        </pc:picChg>
        <pc:picChg chg="add mod">
          <ac:chgData name="" userId="a07a4fff81f047db" providerId="LiveId" clId="{6C9F77AF-E3E2-4A0F-9033-853B4D3E996C}" dt="2020-03-28T19:50:13.837" v="5225" actId="1076"/>
          <ac:picMkLst>
            <pc:docMk/>
            <pc:sldMk cId="2172269077" sldId="323"/>
            <ac:picMk id="6" creationId="{8A96FEB6-77A6-4876-88E7-80EE53A9FB31}"/>
          </ac:picMkLst>
        </pc:picChg>
        <pc:picChg chg="add mod">
          <ac:chgData name="" userId="a07a4fff81f047db" providerId="LiveId" clId="{6C9F77AF-E3E2-4A0F-9033-853B4D3E996C}" dt="2020-03-28T19:56:34.758" v="5306" actId="208"/>
          <ac:picMkLst>
            <pc:docMk/>
            <pc:sldMk cId="2172269077" sldId="323"/>
            <ac:picMk id="7" creationId="{5BB0D5C6-A52B-4C25-849C-28DDC51F956D}"/>
          </ac:picMkLst>
        </pc:picChg>
      </pc:sldChg>
    </pc:docChg>
  </pc:docChgLst>
  <pc:docChgLst>
    <pc:chgData name="Andy Kerr" userId="c557b15e1107d49b" providerId="LiveId" clId="{7E6D8A07-513B-3C4F-86B4-8D044A46C131}"/>
    <pc:docChg chg="modSld">
      <pc:chgData name="Andy Kerr" userId="c557b15e1107d49b" providerId="LiveId" clId="{7E6D8A07-513B-3C4F-86B4-8D044A46C131}" dt="2020-03-29T03:48:43.728" v="2" actId="1076"/>
      <pc:docMkLst>
        <pc:docMk/>
      </pc:docMkLst>
      <pc:sldChg chg="modSp">
        <pc:chgData name="Andy Kerr" userId="c557b15e1107d49b" providerId="LiveId" clId="{7E6D8A07-513B-3C4F-86B4-8D044A46C131}" dt="2020-03-29T03:48:43.728" v="2" actId="1076"/>
        <pc:sldMkLst>
          <pc:docMk/>
          <pc:sldMk cId="16615829" sldId="284"/>
        </pc:sldMkLst>
        <pc:spChg chg="mod">
          <ac:chgData name="Andy Kerr" userId="c557b15e1107d49b" providerId="LiveId" clId="{7E6D8A07-513B-3C4F-86B4-8D044A46C131}" dt="2020-03-29T03:48:43.728" v="2" actId="1076"/>
          <ac:spMkLst>
            <pc:docMk/>
            <pc:sldMk cId="16615829" sldId="284"/>
            <ac:spMk id="5122" creationId="{00000000-0000-0000-0000-000000000000}"/>
          </ac:spMkLst>
        </pc:spChg>
      </pc:sldChg>
    </pc:docChg>
  </pc:docChgLst>
  <pc:docChgLst>
    <pc:chgData userId="a07a4fff81f047db" providerId="LiveId" clId="{ECD16F65-2F22-4B60-B7C4-9C324F0ADB57}"/>
    <pc:docChg chg="undo redo custSel addSld delSld modSld sldOrd modMainMaster">
      <pc:chgData name="" userId="a07a4fff81f047db" providerId="LiveId" clId="{ECD16F65-2F22-4B60-B7C4-9C324F0ADB57}" dt="2020-04-02T14:39:37.240" v="3685" actId="1036"/>
      <pc:docMkLst>
        <pc:docMk/>
      </pc:docMkLst>
      <pc:sldChg chg="addSp delSp modSp">
        <pc:chgData name="" userId="a07a4fff81f047db" providerId="LiveId" clId="{ECD16F65-2F22-4B60-B7C4-9C324F0ADB57}" dt="2020-04-01T14:19:47.818" v="1531" actId="1035"/>
        <pc:sldMkLst>
          <pc:docMk/>
          <pc:sldMk cId="0" sldId="256"/>
        </pc:sldMkLst>
        <pc:spChg chg="add mod">
          <ac:chgData name="" userId="a07a4fff81f047db" providerId="LiveId" clId="{ECD16F65-2F22-4B60-B7C4-9C324F0ADB57}" dt="2020-04-01T14:19:47.818" v="1531" actId="1035"/>
          <ac:spMkLst>
            <pc:docMk/>
            <pc:sldMk cId="0" sldId="256"/>
            <ac:spMk id="2" creationId="{996AD6E7-E15B-4316-9062-00BB35830203}"/>
          </ac:spMkLst>
        </pc:spChg>
        <pc:spChg chg="del">
          <ac:chgData name="" userId="a07a4fff81f047db" providerId="LiveId" clId="{ECD16F65-2F22-4B60-B7C4-9C324F0ADB57}" dt="2020-03-29T21:58:26.418" v="608" actId="478"/>
          <ac:spMkLst>
            <pc:docMk/>
            <pc:sldMk cId="0" sldId="256"/>
            <ac:spMk id="4099" creationId="{00000000-0000-0000-0000-000000000000}"/>
          </ac:spMkLst>
        </pc:spChg>
      </pc:sldChg>
      <pc:sldChg chg="add del ord">
        <pc:chgData name="" userId="a07a4fff81f047db" providerId="LiveId" clId="{ECD16F65-2F22-4B60-B7C4-9C324F0ADB57}" dt="2020-03-31T14:07:26.398" v="722"/>
        <pc:sldMkLst>
          <pc:docMk/>
          <pc:sldMk cId="0" sldId="257"/>
        </pc:sldMkLst>
      </pc:sldChg>
      <pc:sldChg chg="addSp delSp modSp">
        <pc:chgData name="" userId="a07a4fff81f047db" providerId="LiveId" clId="{ECD16F65-2F22-4B60-B7C4-9C324F0ADB57}" dt="2020-04-02T14:16:36.006" v="3587"/>
        <pc:sldMkLst>
          <pc:docMk/>
          <pc:sldMk cId="102380339" sldId="283"/>
        </pc:sldMkLst>
        <pc:spChg chg="del mod">
          <ac:chgData name="" userId="a07a4fff81f047db" providerId="LiveId" clId="{ECD16F65-2F22-4B60-B7C4-9C324F0ADB57}" dt="2020-03-31T14:18:17.842" v="773"/>
          <ac:spMkLst>
            <pc:docMk/>
            <pc:sldMk cId="102380339" sldId="283"/>
            <ac:spMk id="2" creationId="{75D7D302-B2A3-4A6E-8F48-4E24FEC9B2DD}"/>
          </ac:spMkLst>
        </pc:spChg>
        <pc:spChg chg="del">
          <ac:chgData name="" userId="a07a4fff81f047db" providerId="LiveId" clId="{ECD16F65-2F22-4B60-B7C4-9C324F0ADB57}" dt="2020-03-31T14:18:17.838" v="771" actId="478"/>
          <ac:spMkLst>
            <pc:docMk/>
            <pc:sldMk cId="102380339" sldId="283"/>
            <ac:spMk id="3" creationId="{92FF6062-EA51-462F-809A-B98EC9390DD7}"/>
          </ac:spMkLst>
        </pc:spChg>
        <pc:spChg chg="add mod">
          <ac:chgData name="" userId="a07a4fff81f047db" providerId="LiveId" clId="{ECD16F65-2F22-4B60-B7C4-9C324F0ADB57}" dt="2020-04-02T13:57:38.773" v="1588" actId="20577"/>
          <ac:spMkLst>
            <pc:docMk/>
            <pc:sldMk cId="102380339" sldId="283"/>
            <ac:spMk id="4" creationId="{9253A1CE-5ABE-45D2-A2C4-9ABA181F8DE3}"/>
          </ac:spMkLst>
        </pc:spChg>
        <pc:spChg chg="add mod">
          <ac:chgData name="" userId="a07a4fff81f047db" providerId="LiveId" clId="{ECD16F65-2F22-4B60-B7C4-9C324F0ADB57}" dt="2020-04-02T14:16:36.006" v="3587"/>
          <ac:spMkLst>
            <pc:docMk/>
            <pc:sldMk cId="102380339" sldId="283"/>
            <ac:spMk id="5" creationId="{D351A408-FB30-4BFC-B098-766B176F46A2}"/>
          </ac:spMkLst>
        </pc:spChg>
      </pc:sldChg>
      <pc:sldChg chg="modSp">
        <pc:chgData name="" userId="a07a4fff81f047db" providerId="LiveId" clId="{ECD16F65-2F22-4B60-B7C4-9C324F0ADB57}" dt="2020-03-31T00:10:34.643" v="715" actId="313"/>
        <pc:sldMkLst>
          <pc:docMk/>
          <pc:sldMk cId="16615829" sldId="284"/>
        </pc:sldMkLst>
        <pc:spChg chg="mod">
          <ac:chgData name="" userId="a07a4fff81f047db" providerId="LiveId" clId="{ECD16F65-2F22-4B60-B7C4-9C324F0ADB57}" dt="2020-03-31T00:10:34.643" v="715" actId="313"/>
          <ac:spMkLst>
            <pc:docMk/>
            <pc:sldMk cId="16615829" sldId="284"/>
            <ac:spMk id="5122" creationId="{00000000-0000-0000-0000-000000000000}"/>
          </ac:spMkLst>
        </pc:spChg>
      </pc:sldChg>
      <pc:sldChg chg="modSp">
        <pc:chgData name="" userId="a07a4fff81f047db" providerId="LiveId" clId="{ECD16F65-2F22-4B60-B7C4-9C324F0ADB57}" dt="2020-03-31T00:12:29.275" v="716" actId="20577"/>
        <pc:sldMkLst>
          <pc:docMk/>
          <pc:sldMk cId="3018441329" sldId="297"/>
        </pc:sldMkLst>
        <pc:spChg chg="mod">
          <ac:chgData name="" userId="a07a4fff81f047db" providerId="LiveId" clId="{ECD16F65-2F22-4B60-B7C4-9C324F0ADB57}" dt="2020-03-31T00:12:29.275" v="716" actId="20577"/>
          <ac:spMkLst>
            <pc:docMk/>
            <pc:sldMk cId="3018441329" sldId="297"/>
            <ac:spMk id="5122" creationId="{00000000-0000-0000-0000-000000000000}"/>
          </ac:spMkLst>
        </pc:spChg>
      </pc:sldChg>
      <pc:sldChg chg="modSp">
        <pc:chgData name="" userId="a07a4fff81f047db" providerId="LiveId" clId="{ECD16F65-2F22-4B60-B7C4-9C324F0ADB57}" dt="2020-03-29T15:45:58.950" v="6" actId="14100"/>
        <pc:sldMkLst>
          <pc:docMk/>
          <pc:sldMk cId="2817764017" sldId="300"/>
        </pc:sldMkLst>
        <pc:picChg chg="mod">
          <ac:chgData name="" userId="a07a4fff81f047db" providerId="LiveId" clId="{ECD16F65-2F22-4B60-B7C4-9C324F0ADB57}" dt="2020-03-29T15:45:41.213" v="2" actId="1076"/>
          <ac:picMkLst>
            <pc:docMk/>
            <pc:sldMk cId="2817764017" sldId="300"/>
            <ac:picMk id="2" creationId="{EE56E1BC-65AF-4334-B3EB-D2431A99BCEC}"/>
          </ac:picMkLst>
        </pc:picChg>
        <pc:picChg chg="mod">
          <ac:chgData name="" userId="a07a4fff81f047db" providerId="LiveId" clId="{ECD16F65-2F22-4B60-B7C4-9C324F0ADB57}" dt="2020-03-29T15:45:58.950" v="6" actId="14100"/>
          <ac:picMkLst>
            <pc:docMk/>
            <pc:sldMk cId="2817764017" sldId="300"/>
            <ac:picMk id="3" creationId="{A304FDF9-47F8-4972-8B29-491721DA9891}"/>
          </ac:picMkLst>
        </pc:picChg>
      </pc:sldChg>
      <pc:sldChg chg="modSp">
        <pc:chgData name="" userId="a07a4fff81f047db" providerId="LiveId" clId="{ECD16F65-2F22-4B60-B7C4-9C324F0ADB57}" dt="2020-04-01T14:05:23.570" v="1359" actId="1036"/>
        <pc:sldMkLst>
          <pc:docMk/>
          <pc:sldMk cId="3067439160" sldId="303"/>
        </pc:sldMkLst>
        <pc:spChg chg="mod">
          <ac:chgData name="" userId="a07a4fff81f047db" providerId="LiveId" clId="{ECD16F65-2F22-4B60-B7C4-9C324F0ADB57}" dt="2020-04-01T14:05:23.570" v="1359" actId="1036"/>
          <ac:spMkLst>
            <pc:docMk/>
            <pc:sldMk cId="3067439160" sldId="303"/>
            <ac:spMk id="5122" creationId="{00000000-0000-0000-0000-000000000000}"/>
          </ac:spMkLst>
        </pc:spChg>
        <pc:picChg chg="mod">
          <ac:chgData name="" userId="a07a4fff81f047db" providerId="LiveId" clId="{ECD16F65-2F22-4B60-B7C4-9C324F0ADB57}" dt="2020-04-01T14:04:26.791" v="1277" actId="1076"/>
          <ac:picMkLst>
            <pc:docMk/>
            <pc:sldMk cId="3067439160" sldId="303"/>
            <ac:picMk id="5" creationId="{ED3C8887-C0F6-4B9F-A029-B4014CCB8E18}"/>
          </ac:picMkLst>
        </pc:picChg>
        <pc:picChg chg="mod ord">
          <ac:chgData name="" userId="a07a4fff81f047db" providerId="LiveId" clId="{ECD16F65-2F22-4B60-B7C4-9C324F0ADB57}" dt="2020-04-01T14:05:08.874" v="1328" actId="1037"/>
          <ac:picMkLst>
            <pc:docMk/>
            <pc:sldMk cId="3067439160" sldId="303"/>
            <ac:picMk id="6" creationId="{AE01D4CC-4081-44B1-B6B6-1A005086FC1B}"/>
          </ac:picMkLst>
        </pc:picChg>
      </pc:sldChg>
      <pc:sldChg chg="modSp">
        <pc:chgData name="" userId="a07a4fff81f047db" providerId="LiveId" clId="{ECD16F65-2F22-4B60-B7C4-9C324F0ADB57}" dt="2020-03-31T00:31:26.836" v="718" actId="20577"/>
        <pc:sldMkLst>
          <pc:docMk/>
          <pc:sldMk cId="602418440" sldId="312"/>
        </pc:sldMkLst>
        <pc:spChg chg="mod">
          <ac:chgData name="" userId="a07a4fff81f047db" providerId="LiveId" clId="{ECD16F65-2F22-4B60-B7C4-9C324F0ADB57}" dt="2020-03-31T00:31:26.836" v="718" actId="20577"/>
          <ac:spMkLst>
            <pc:docMk/>
            <pc:sldMk cId="602418440" sldId="312"/>
            <ac:spMk id="5122" creationId="{00000000-0000-0000-0000-000000000000}"/>
          </ac:spMkLst>
        </pc:spChg>
      </pc:sldChg>
      <pc:sldChg chg="modSp">
        <pc:chgData name="" userId="a07a4fff81f047db" providerId="LiveId" clId="{ECD16F65-2F22-4B60-B7C4-9C324F0ADB57}" dt="2020-04-02T13:57:12.549" v="1560" actId="20577"/>
        <pc:sldMkLst>
          <pc:docMk/>
          <pc:sldMk cId="3338990741" sldId="314"/>
        </pc:sldMkLst>
        <pc:spChg chg="mod">
          <ac:chgData name="" userId="a07a4fff81f047db" providerId="LiveId" clId="{ECD16F65-2F22-4B60-B7C4-9C324F0ADB57}" dt="2020-04-02T13:57:12.549" v="1560" actId="20577"/>
          <ac:spMkLst>
            <pc:docMk/>
            <pc:sldMk cId="3338990741" sldId="314"/>
            <ac:spMk id="5" creationId="{07735FB1-DEF3-4283-924F-82B2A2745996}"/>
          </ac:spMkLst>
        </pc:spChg>
        <pc:spChg chg="mod">
          <ac:chgData name="" userId="a07a4fff81f047db" providerId="LiveId" clId="{ECD16F65-2F22-4B60-B7C4-9C324F0ADB57}" dt="2020-03-29T21:58:12.636" v="607" actId="20577"/>
          <ac:spMkLst>
            <pc:docMk/>
            <pc:sldMk cId="3338990741" sldId="314"/>
            <ac:spMk id="5122" creationId="{00000000-0000-0000-0000-000000000000}"/>
          </ac:spMkLst>
        </pc:spChg>
      </pc:sldChg>
      <pc:sldChg chg="addSp delSp modSp add">
        <pc:chgData name="" userId="a07a4fff81f047db" providerId="LiveId" clId="{ECD16F65-2F22-4B60-B7C4-9C324F0ADB57}" dt="2020-03-29T21:16:04.095" v="141" actId="208"/>
        <pc:sldMkLst>
          <pc:docMk/>
          <pc:sldMk cId="193620285" sldId="324"/>
        </pc:sldMkLst>
        <pc:spChg chg="mod">
          <ac:chgData name="" userId="a07a4fff81f047db" providerId="LiveId" clId="{ECD16F65-2F22-4B60-B7C4-9C324F0ADB57}" dt="2020-03-29T21:14:40.387" v="103" actId="14100"/>
          <ac:spMkLst>
            <pc:docMk/>
            <pc:sldMk cId="193620285" sldId="324"/>
            <ac:spMk id="5122" creationId="{00000000-0000-0000-0000-000000000000}"/>
          </ac:spMkLst>
        </pc:spChg>
        <pc:spChg chg="mod">
          <ac:chgData name="" userId="a07a4fff81f047db" providerId="LiveId" clId="{ECD16F65-2F22-4B60-B7C4-9C324F0ADB57}" dt="2020-03-29T21:13:01.723" v="21" actId="20577"/>
          <ac:spMkLst>
            <pc:docMk/>
            <pc:sldMk cId="193620285" sldId="324"/>
            <ac:spMk id="5123" creationId="{00000000-0000-0000-0000-000000000000}"/>
          </ac:spMkLst>
        </pc:spChg>
        <pc:picChg chg="del">
          <ac:chgData name="" userId="a07a4fff81f047db" providerId="LiveId" clId="{ECD16F65-2F22-4B60-B7C4-9C324F0ADB57}" dt="2020-03-29T21:13:05.563" v="22" actId="478"/>
          <ac:picMkLst>
            <pc:docMk/>
            <pc:sldMk cId="193620285" sldId="324"/>
            <ac:picMk id="2" creationId="{DB6DD480-43F1-4D11-AB87-9835ACC1EDA8}"/>
          </ac:picMkLst>
        </pc:picChg>
        <pc:picChg chg="del mod">
          <ac:chgData name="" userId="a07a4fff81f047db" providerId="LiveId" clId="{ECD16F65-2F22-4B60-B7C4-9C324F0ADB57}" dt="2020-03-29T21:13:12.080" v="25" actId="478"/>
          <ac:picMkLst>
            <pc:docMk/>
            <pc:sldMk cId="193620285" sldId="324"/>
            <ac:picMk id="3" creationId="{212B959A-7A61-467C-8428-68EBEA134E47}"/>
          </ac:picMkLst>
        </pc:picChg>
        <pc:picChg chg="add mod">
          <ac:chgData name="" userId="a07a4fff81f047db" providerId="LiveId" clId="{ECD16F65-2F22-4B60-B7C4-9C324F0ADB57}" dt="2020-03-29T21:16:04.095" v="141" actId="208"/>
          <ac:picMkLst>
            <pc:docMk/>
            <pc:sldMk cId="193620285" sldId="324"/>
            <ac:picMk id="4" creationId="{BF8D4BF4-0623-4732-B247-59969E18FB6F}"/>
          </ac:picMkLst>
        </pc:picChg>
      </pc:sldChg>
      <pc:sldChg chg="addSp delSp modSp add">
        <pc:chgData name="" userId="a07a4fff81f047db" providerId="LiveId" clId="{ECD16F65-2F22-4B60-B7C4-9C324F0ADB57}" dt="2020-03-29T21:15:57.600" v="140" actId="208"/>
        <pc:sldMkLst>
          <pc:docMk/>
          <pc:sldMk cId="2494886768" sldId="325"/>
        </pc:sldMkLst>
        <pc:spChg chg="mod">
          <ac:chgData name="" userId="a07a4fff81f047db" providerId="LiveId" clId="{ECD16F65-2F22-4B60-B7C4-9C324F0ADB57}" dt="2020-03-29T21:15:50.253" v="139" actId="20577"/>
          <ac:spMkLst>
            <pc:docMk/>
            <pc:sldMk cId="2494886768" sldId="325"/>
            <ac:spMk id="5122" creationId="{00000000-0000-0000-0000-000000000000}"/>
          </ac:spMkLst>
        </pc:spChg>
        <pc:picChg chg="add mod">
          <ac:chgData name="" userId="a07a4fff81f047db" providerId="LiveId" clId="{ECD16F65-2F22-4B60-B7C4-9C324F0ADB57}" dt="2020-03-29T21:15:57.600" v="140" actId="208"/>
          <ac:picMkLst>
            <pc:docMk/>
            <pc:sldMk cId="2494886768" sldId="325"/>
            <ac:picMk id="2" creationId="{5815ABB6-9DAC-4F0A-8A29-1CD5AF737A0D}"/>
          </ac:picMkLst>
        </pc:picChg>
        <pc:picChg chg="del">
          <ac:chgData name="" userId="a07a4fff81f047db" providerId="LiveId" clId="{ECD16F65-2F22-4B60-B7C4-9C324F0ADB57}" dt="2020-03-29T21:15:25.424" v="106" actId="478"/>
          <ac:picMkLst>
            <pc:docMk/>
            <pc:sldMk cId="2494886768" sldId="325"/>
            <ac:picMk id="4" creationId="{BF8D4BF4-0623-4732-B247-59969E18FB6F}"/>
          </ac:picMkLst>
        </pc:picChg>
      </pc:sldChg>
      <pc:sldChg chg="addSp delSp modSp add">
        <pc:chgData name="" userId="a07a4fff81f047db" providerId="LiveId" clId="{ECD16F65-2F22-4B60-B7C4-9C324F0ADB57}" dt="2020-03-29T21:21:55.496" v="528" actId="403"/>
        <pc:sldMkLst>
          <pc:docMk/>
          <pc:sldMk cId="4107726155" sldId="326"/>
        </pc:sldMkLst>
        <pc:spChg chg="mod">
          <ac:chgData name="" userId="a07a4fff81f047db" providerId="LiveId" clId="{ECD16F65-2F22-4B60-B7C4-9C324F0ADB57}" dt="2020-03-29T21:21:55.496" v="528" actId="403"/>
          <ac:spMkLst>
            <pc:docMk/>
            <pc:sldMk cId="4107726155" sldId="326"/>
            <ac:spMk id="5122" creationId="{00000000-0000-0000-0000-000000000000}"/>
          </ac:spMkLst>
        </pc:spChg>
        <pc:picChg chg="del">
          <ac:chgData name="" userId="a07a4fff81f047db" providerId="LiveId" clId="{ECD16F65-2F22-4B60-B7C4-9C324F0ADB57}" dt="2020-03-29T21:18:14.761" v="143" actId="478"/>
          <ac:picMkLst>
            <pc:docMk/>
            <pc:sldMk cId="4107726155" sldId="326"/>
            <ac:picMk id="2" creationId="{5815ABB6-9DAC-4F0A-8A29-1CD5AF737A0D}"/>
          </ac:picMkLst>
        </pc:picChg>
        <pc:picChg chg="add mod">
          <ac:chgData name="" userId="a07a4fff81f047db" providerId="LiveId" clId="{ECD16F65-2F22-4B60-B7C4-9C324F0ADB57}" dt="2020-03-29T21:21:38.354" v="522" actId="1038"/>
          <ac:picMkLst>
            <pc:docMk/>
            <pc:sldMk cId="4107726155" sldId="326"/>
            <ac:picMk id="3" creationId="{D7A22A6E-DC5A-457A-83DD-8B377D44FBA6}"/>
          </ac:picMkLst>
        </pc:picChg>
      </pc:sldChg>
      <pc:sldChg chg="addSp delSp modSp add ord">
        <pc:chgData name="" userId="a07a4fff81f047db" providerId="LiveId" clId="{ECD16F65-2F22-4B60-B7C4-9C324F0ADB57}" dt="2020-03-31T15:14:15.824" v="1254" actId="1037"/>
        <pc:sldMkLst>
          <pc:docMk/>
          <pc:sldMk cId="1737927614" sldId="327"/>
        </pc:sldMkLst>
        <pc:spChg chg="del">
          <ac:chgData name="" userId="a07a4fff81f047db" providerId="LiveId" clId="{ECD16F65-2F22-4B60-B7C4-9C324F0ADB57}" dt="2020-03-29T21:59:41.091" v="610" actId="478"/>
          <ac:spMkLst>
            <pc:docMk/>
            <pc:sldMk cId="1737927614" sldId="327"/>
            <ac:spMk id="2" creationId="{75D7D302-B2A3-4A6E-8F48-4E24FEC9B2DD}"/>
          </ac:spMkLst>
        </pc:spChg>
        <pc:spChg chg="del">
          <ac:chgData name="" userId="a07a4fff81f047db" providerId="LiveId" clId="{ECD16F65-2F22-4B60-B7C4-9C324F0ADB57}" dt="2020-03-29T21:59:44.922" v="611" actId="478"/>
          <ac:spMkLst>
            <pc:docMk/>
            <pc:sldMk cId="1737927614" sldId="327"/>
            <ac:spMk id="3" creationId="{92FF6062-EA51-462F-809A-B98EC9390DD7}"/>
          </ac:spMkLst>
        </pc:spChg>
        <pc:spChg chg="add mod">
          <ac:chgData name="" userId="a07a4fff81f047db" providerId="LiveId" clId="{ECD16F65-2F22-4B60-B7C4-9C324F0ADB57}" dt="2020-03-29T22:00:14.732" v="662" actId="20577"/>
          <ac:spMkLst>
            <pc:docMk/>
            <pc:sldMk cId="1737927614" sldId="327"/>
            <ac:spMk id="5" creationId="{762E6DF9-E0BD-4A0B-9184-A5027A3BAFFC}"/>
          </ac:spMkLst>
        </pc:spChg>
        <pc:graphicFrameChg chg="add del mod modGraphic">
          <ac:chgData name="" userId="a07a4fff81f047db" providerId="LiveId" clId="{ECD16F65-2F22-4B60-B7C4-9C324F0ADB57}" dt="2020-03-31T15:03:35.344" v="1116"/>
          <ac:graphicFrameMkLst>
            <pc:docMk/>
            <pc:sldMk cId="1737927614" sldId="327"/>
            <ac:graphicFrameMk id="2" creationId="{8F1CCD0D-8A0F-48AE-953E-A62622BA0136}"/>
          </ac:graphicFrameMkLst>
        </pc:graphicFrameChg>
        <pc:graphicFrameChg chg="add del">
          <ac:chgData name="" userId="a07a4fff81f047db" providerId="LiveId" clId="{ECD16F65-2F22-4B60-B7C4-9C324F0ADB57}" dt="2020-03-31T15:04:19.607" v="1118"/>
          <ac:graphicFrameMkLst>
            <pc:docMk/>
            <pc:sldMk cId="1737927614" sldId="327"/>
            <ac:graphicFrameMk id="3" creationId="{9BC846C9-D5DE-4870-8412-74CE93215C8C}"/>
          </ac:graphicFrameMkLst>
        </pc:graphicFrameChg>
        <pc:graphicFrameChg chg="add del mod modGraphic">
          <ac:chgData name="" userId="a07a4fff81f047db" providerId="LiveId" clId="{ECD16F65-2F22-4B60-B7C4-9C324F0ADB57}" dt="2020-03-31T15:08:09.654" v="1148" actId="478"/>
          <ac:graphicFrameMkLst>
            <pc:docMk/>
            <pc:sldMk cId="1737927614" sldId="327"/>
            <ac:graphicFrameMk id="6" creationId="{41631CE5-1CC6-480A-A4DB-778E101B3913}"/>
          </ac:graphicFrameMkLst>
        </pc:graphicFrameChg>
        <pc:graphicFrameChg chg="add del">
          <ac:chgData name="" userId="a07a4fff81f047db" providerId="LiveId" clId="{ECD16F65-2F22-4B60-B7C4-9C324F0ADB57}" dt="2020-03-31T15:08:30.912" v="1150"/>
          <ac:graphicFrameMkLst>
            <pc:docMk/>
            <pc:sldMk cId="1737927614" sldId="327"/>
            <ac:graphicFrameMk id="7" creationId="{DBB55049-232B-471A-B448-427CFF920522}"/>
          </ac:graphicFrameMkLst>
        </pc:graphicFrameChg>
        <pc:graphicFrameChg chg="add del mod">
          <ac:chgData name="" userId="a07a4fff81f047db" providerId="LiveId" clId="{ECD16F65-2F22-4B60-B7C4-9C324F0ADB57}" dt="2020-03-31T15:08:52.534" v="1154"/>
          <ac:graphicFrameMkLst>
            <pc:docMk/>
            <pc:sldMk cId="1737927614" sldId="327"/>
            <ac:graphicFrameMk id="8" creationId="{79CFEF1B-3E1C-4B92-A298-6BDC95431225}"/>
          </ac:graphicFrameMkLst>
        </pc:graphicFrameChg>
        <pc:graphicFrameChg chg="add mod modGraphic">
          <ac:chgData name="" userId="a07a4fff81f047db" providerId="LiveId" clId="{ECD16F65-2F22-4B60-B7C4-9C324F0ADB57}" dt="2020-03-31T15:14:15.824" v="1254" actId="1037"/>
          <ac:graphicFrameMkLst>
            <pc:docMk/>
            <pc:sldMk cId="1737927614" sldId="327"/>
            <ac:graphicFrameMk id="9" creationId="{592FE35D-530B-4119-AC27-025449998B1C}"/>
          </ac:graphicFrameMkLst>
        </pc:graphicFrameChg>
        <pc:picChg chg="add del mod">
          <ac:chgData name="" userId="a07a4fff81f047db" providerId="LiveId" clId="{ECD16F65-2F22-4B60-B7C4-9C324F0ADB57}" dt="2020-03-31T15:03:07.754" v="1086" actId="478"/>
          <ac:picMkLst>
            <pc:docMk/>
            <pc:sldMk cId="1737927614" sldId="327"/>
            <ac:picMk id="4" creationId="{719E2C34-1037-446F-B240-6B7805FCD73E}"/>
          </ac:picMkLst>
        </pc:picChg>
      </pc:sldChg>
      <pc:sldChg chg="addSp delSp modSp add">
        <pc:chgData name="" userId="a07a4fff81f047db" providerId="LiveId" clId="{ECD16F65-2F22-4B60-B7C4-9C324F0ADB57}" dt="2020-04-01T14:18:28.754" v="1471" actId="1038"/>
        <pc:sldMkLst>
          <pc:docMk/>
          <pc:sldMk cId="1839003700" sldId="328"/>
        </pc:sldMkLst>
        <pc:spChg chg="mod">
          <ac:chgData name="" userId="a07a4fff81f047db" providerId="LiveId" clId="{ECD16F65-2F22-4B60-B7C4-9C324F0ADB57}" dt="2020-03-31T14:16:11.279" v="758" actId="20577"/>
          <ac:spMkLst>
            <pc:docMk/>
            <pc:sldMk cId="1839003700" sldId="328"/>
            <ac:spMk id="5" creationId="{762E6DF9-E0BD-4A0B-9184-A5027A3BAFFC}"/>
          </ac:spMkLst>
        </pc:spChg>
        <pc:graphicFrameChg chg="add del">
          <ac:chgData name="" userId="a07a4fff81f047db" providerId="LiveId" clId="{ECD16F65-2F22-4B60-B7C4-9C324F0ADB57}" dt="2020-03-31T14:15:41.639" v="727"/>
          <ac:graphicFrameMkLst>
            <pc:docMk/>
            <pc:sldMk cId="1839003700" sldId="328"/>
            <ac:graphicFrameMk id="2" creationId="{B9784457-C4A6-4ED4-AB3E-4EB845834D13}"/>
          </ac:graphicFrameMkLst>
        </pc:graphicFrameChg>
        <pc:graphicFrameChg chg="add del mod modGraphic">
          <ac:chgData name="" userId="a07a4fff81f047db" providerId="LiveId" clId="{ECD16F65-2F22-4B60-B7C4-9C324F0ADB57}" dt="2020-04-01T14:15:05.815" v="1430" actId="478"/>
          <ac:graphicFrameMkLst>
            <pc:docMk/>
            <pc:sldMk cId="1839003700" sldId="328"/>
            <ac:graphicFrameMk id="2" creationId="{BDDC5E67-B8D0-4D16-BF70-1C2F5A607CBF}"/>
          </ac:graphicFrameMkLst>
        </pc:graphicFrameChg>
        <pc:graphicFrameChg chg="add mod modGraphic">
          <ac:chgData name="" userId="a07a4fff81f047db" providerId="LiveId" clId="{ECD16F65-2F22-4B60-B7C4-9C324F0ADB57}" dt="2020-04-01T14:18:28.754" v="1471" actId="1038"/>
          <ac:graphicFrameMkLst>
            <pc:docMk/>
            <pc:sldMk cId="1839003700" sldId="328"/>
            <ac:graphicFrameMk id="3" creationId="{3760AD97-5E32-433C-BADE-25DA5564D24D}"/>
          </ac:graphicFrameMkLst>
        </pc:graphicFrameChg>
        <pc:graphicFrameChg chg="add del mod modGraphic">
          <ac:chgData name="" userId="a07a4fff81f047db" providerId="LiveId" clId="{ECD16F65-2F22-4B60-B7C4-9C324F0ADB57}" dt="2020-03-31T14:16:29.748" v="759" actId="478"/>
          <ac:graphicFrameMkLst>
            <pc:docMk/>
            <pc:sldMk cId="1839003700" sldId="328"/>
            <ac:graphicFrameMk id="6" creationId="{181A18F0-2FFA-4248-85E5-87594DEBD6F8}"/>
          </ac:graphicFrameMkLst>
        </pc:graphicFrameChg>
        <pc:graphicFrameChg chg="add del">
          <ac:chgData name="" userId="a07a4fff81f047db" providerId="LiveId" clId="{ECD16F65-2F22-4B60-B7C4-9C324F0ADB57}" dt="2020-03-31T14:16:40.587" v="761"/>
          <ac:graphicFrameMkLst>
            <pc:docMk/>
            <pc:sldMk cId="1839003700" sldId="328"/>
            <ac:graphicFrameMk id="7" creationId="{5482701A-BCED-49DF-ADB9-F1019AA7C130}"/>
          </ac:graphicFrameMkLst>
        </pc:graphicFrameChg>
        <pc:graphicFrameChg chg="add del">
          <ac:chgData name="" userId="a07a4fff81f047db" providerId="LiveId" clId="{ECD16F65-2F22-4B60-B7C4-9C324F0ADB57}" dt="2020-03-31T14:16:46.076" v="763"/>
          <ac:graphicFrameMkLst>
            <pc:docMk/>
            <pc:sldMk cId="1839003700" sldId="328"/>
            <ac:graphicFrameMk id="8" creationId="{3BAC861A-8D08-4C74-A6BC-4BE1C446C7C5}"/>
          </ac:graphicFrameMkLst>
        </pc:graphicFrameChg>
        <pc:graphicFrameChg chg="add del">
          <ac:chgData name="" userId="a07a4fff81f047db" providerId="LiveId" clId="{ECD16F65-2F22-4B60-B7C4-9C324F0ADB57}" dt="2020-03-31T14:16:50.674" v="765"/>
          <ac:graphicFrameMkLst>
            <pc:docMk/>
            <pc:sldMk cId="1839003700" sldId="328"/>
            <ac:graphicFrameMk id="9" creationId="{A212BBCB-8F9F-4E08-B6F0-2222A3140D4B}"/>
          </ac:graphicFrameMkLst>
        </pc:graphicFrameChg>
        <pc:graphicFrameChg chg="add del mod modGraphic">
          <ac:chgData name="" userId="a07a4fff81f047db" providerId="LiveId" clId="{ECD16F65-2F22-4B60-B7C4-9C324F0ADB57}" dt="2020-04-01T14:12:18.852" v="1361" actId="478"/>
          <ac:graphicFrameMkLst>
            <pc:docMk/>
            <pc:sldMk cId="1839003700" sldId="328"/>
            <ac:graphicFrameMk id="10" creationId="{F4733174-5D3A-42E2-896A-717A412D3400}"/>
          </ac:graphicFrameMkLst>
        </pc:graphicFrameChg>
        <pc:picChg chg="add del">
          <ac:chgData name="" userId="a07a4fff81f047db" providerId="LiveId" clId="{ECD16F65-2F22-4B60-B7C4-9C324F0ADB57}" dt="2020-03-31T14:15:48.390" v="729"/>
          <ac:picMkLst>
            <pc:docMk/>
            <pc:sldMk cId="1839003700" sldId="328"/>
            <ac:picMk id="3" creationId="{E59D6013-8B0D-4FEA-8E89-1684E0B56EF7}"/>
          </ac:picMkLst>
        </pc:picChg>
        <pc:picChg chg="del">
          <ac:chgData name="" userId="a07a4fff81f047db" providerId="LiveId" clId="{ECD16F65-2F22-4B60-B7C4-9C324F0ADB57}" dt="2020-03-31T14:15:33.246" v="725" actId="478"/>
          <ac:picMkLst>
            <pc:docMk/>
            <pc:sldMk cId="1839003700" sldId="328"/>
            <ac:picMk id="4" creationId="{719E2C34-1037-446F-B240-6B7805FCD73E}"/>
          </ac:picMkLst>
        </pc:picChg>
      </pc:sldChg>
      <pc:sldChg chg="addSp modSp add">
        <pc:chgData name="" userId="a07a4fff81f047db" providerId="LiveId" clId="{ECD16F65-2F22-4B60-B7C4-9C324F0ADB57}" dt="2020-04-02T14:39:37.240" v="3685" actId="1036"/>
        <pc:sldMkLst>
          <pc:docMk/>
          <pc:sldMk cId="4088157153" sldId="329"/>
        </pc:sldMkLst>
        <pc:spChg chg="add mod">
          <ac:chgData name="" userId="a07a4fff81f047db" providerId="LiveId" clId="{ECD16F65-2F22-4B60-B7C4-9C324F0ADB57}" dt="2020-04-02T14:39:30.992" v="3668" actId="1035"/>
          <ac:spMkLst>
            <pc:docMk/>
            <pc:sldMk cId="4088157153" sldId="329"/>
            <ac:spMk id="3" creationId="{8CC1C9A7-F770-4855-AE95-5286C714ADEF}"/>
          </ac:spMkLst>
        </pc:spChg>
        <pc:picChg chg="add mod">
          <ac:chgData name="" userId="a07a4fff81f047db" providerId="LiveId" clId="{ECD16F65-2F22-4B60-B7C4-9C324F0ADB57}" dt="2020-04-02T14:39:37.240" v="3685" actId="1036"/>
          <ac:picMkLst>
            <pc:docMk/>
            <pc:sldMk cId="4088157153" sldId="329"/>
            <ac:picMk id="2" creationId="{61967594-32EA-4ED5-98AA-9B14F95D1B81}"/>
          </ac:picMkLst>
        </pc:picChg>
      </pc:sldChg>
      <pc:sldChg chg="add del">
        <pc:chgData name="" userId="a07a4fff81f047db" providerId="LiveId" clId="{ECD16F65-2F22-4B60-B7C4-9C324F0ADB57}" dt="2020-04-02T14:16:54.778" v="3592" actId="2696"/>
        <pc:sldMkLst>
          <pc:docMk/>
          <pc:sldMk cId="285049527" sldId="330"/>
        </pc:sldMkLst>
      </pc:sldChg>
      <pc:sldChg chg="modSp add">
        <pc:chgData name="" userId="a07a4fff81f047db" providerId="LiveId" clId="{ECD16F65-2F22-4B60-B7C4-9C324F0ADB57}" dt="2020-04-02T14:16:44.347" v="3591" actId="20577"/>
        <pc:sldMkLst>
          <pc:docMk/>
          <pc:sldMk cId="3921687483" sldId="331"/>
        </pc:sldMkLst>
        <pc:spChg chg="mod">
          <ac:chgData name="" userId="a07a4fff81f047db" providerId="LiveId" clId="{ECD16F65-2F22-4B60-B7C4-9C324F0ADB57}" dt="2020-04-02T14:16:44.347" v="3591" actId="20577"/>
          <ac:spMkLst>
            <pc:docMk/>
            <pc:sldMk cId="3921687483" sldId="331"/>
            <ac:spMk id="5" creationId="{D351A408-FB30-4BFC-B098-766B176F46A2}"/>
          </ac:spMkLst>
        </pc:spChg>
      </pc:sldChg>
      <pc:sldMasterChg chg="modSp">
        <pc:chgData name="" userId="a07a4fff81f047db" providerId="LiveId" clId="{ECD16F65-2F22-4B60-B7C4-9C324F0ADB57}" dt="2020-03-29T21:55:27.492" v="535" actId="14100"/>
        <pc:sldMasterMkLst>
          <pc:docMk/>
          <pc:sldMasterMk cId="0" sldId="2147483684"/>
        </pc:sldMasterMkLst>
        <pc:picChg chg="mod">
          <ac:chgData name="" userId="a07a4fff81f047db" providerId="LiveId" clId="{ECD16F65-2F22-4B60-B7C4-9C324F0ADB57}" dt="2020-03-29T21:55:27.492" v="535" actId="14100"/>
          <ac:picMkLst>
            <pc:docMk/>
            <pc:sldMasterMk cId="0" sldId="2147483684"/>
            <ac:picMk id="6" creationId="{5B012C96-5664-4AA3-9314-C82F8F56387D}"/>
          </ac:picMkLst>
        </pc:picChg>
      </pc:sldMasterChg>
      <pc:sldMasterChg chg="modSp">
        <pc:chgData name="" userId="a07a4fff81f047db" providerId="LiveId" clId="{ECD16F65-2F22-4B60-B7C4-9C324F0ADB57}" dt="2020-03-29T21:56:25.868" v="548" actId="1037"/>
        <pc:sldMasterMkLst>
          <pc:docMk/>
          <pc:sldMasterMk cId="0" sldId="2147483696"/>
        </pc:sldMasterMkLst>
        <pc:picChg chg="mod modCrop">
          <ac:chgData name="" userId="a07a4fff81f047db" providerId="LiveId" clId="{ECD16F65-2F22-4B60-B7C4-9C324F0ADB57}" dt="2020-03-29T21:56:25.868" v="548" actId="1037"/>
          <ac:picMkLst>
            <pc:docMk/>
            <pc:sldMasterMk cId="0" sldId="2147483696"/>
            <ac:picMk id="4" creationId="{F3CFFFCF-3C4F-468B-8789-5F5E70B1770B}"/>
          </ac:picMkLst>
        </pc:picChg>
      </pc:sldMasterChg>
      <pc:sldMasterChg chg="modSp">
        <pc:chgData name="" userId="a07a4fff81f047db" providerId="LiveId" clId="{ECD16F65-2F22-4B60-B7C4-9C324F0ADB57}" dt="2020-03-29T21:56:20.450" v="546" actId="1038"/>
        <pc:sldMasterMkLst>
          <pc:docMk/>
          <pc:sldMasterMk cId="0" sldId="2147483708"/>
        </pc:sldMasterMkLst>
        <pc:picChg chg="mod">
          <ac:chgData name="" userId="a07a4fff81f047db" providerId="LiveId" clId="{ECD16F65-2F22-4B60-B7C4-9C324F0ADB57}" dt="2020-03-29T21:56:20.450" v="546" actId="1038"/>
          <ac:picMkLst>
            <pc:docMk/>
            <pc:sldMasterMk cId="0" sldId="2147483708"/>
            <ac:picMk id="3" creationId="{71E66ADB-D2D8-4B19-A963-A070C14032F9}"/>
          </ac:picMkLst>
        </pc:picChg>
      </pc:sldMasterChg>
    </pc:docChg>
  </pc:docChgLst>
  <pc:docChgLst>
    <pc:chgData name="Bruce Baumberger" userId="8bcd32c50541ab9a" providerId="LiveId" clId="{64BF30C9-4A8B-FE45-AA9E-D7028F292E26}"/>
    <pc:docChg chg="modSld">
      <pc:chgData name="Bruce Baumberger" userId="8bcd32c50541ab9a" providerId="LiveId" clId="{64BF30C9-4A8B-FE45-AA9E-D7028F292E26}" dt="2020-03-29T00:16:48.576" v="1" actId="1076"/>
      <pc:docMkLst>
        <pc:docMk/>
      </pc:docMkLst>
      <pc:sldChg chg="modSp">
        <pc:chgData name="Bruce Baumberger" userId="8bcd32c50541ab9a" providerId="LiveId" clId="{64BF30C9-4A8B-FE45-AA9E-D7028F292E26}" dt="2020-03-29T00:16:48.576" v="1" actId="1076"/>
        <pc:sldMkLst>
          <pc:docMk/>
          <pc:sldMk cId="2817764017" sldId="300"/>
        </pc:sldMkLst>
        <pc:picChg chg="mod">
          <ac:chgData name="Bruce Baumberger" userId="8bcd32c50541ab9a" providerId="LiveId" clId="{64BF30C9-4A8B-FE45-AA9E-D7028F292E26}" dt="2020-03-29T00:16:48.576" v="1" actId="1076"/>
          <ac:picMkLst>
            <pc:docMk/>
            <pc:sldMk cId="2817764017" sldId="300"/>
            <ac:picMk id="2" creationId="{EE56E1BC-65AF-4334-B3EB-D2431A99BCEC}"/>
          </ac:picMkLst>
        </pc:picChg>
        <pc:picChg chg="mod">
          <ac:chgData name="Bruce Baumberger" userId="8bcd32c50541ab9a" providerId="LiveId" clId="{64BF30C9-4A8B-FE45-AA9E-D7028F292E26}" dt="2020-03-29T00:16:39.245" v="0" actId="1076"/>
          <ac:picMkLst>
            <pc:docMk/>
            <pc:sldMk cId="2817764017" sldId="300"/>
            <ac:picMk id="3" creationId="{A304FDF9-47F8-4972-8B29-491721DA989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7T21:58:27.1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522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4" name="Picture 6" descr="RotaryMoE_RGB.png">
            <a:extLst>
              <a:ext uri="{FF2B5EF4-FFF2-40B4-BE49-F238E27FC236}">
                <a16:creationId xmlns:a16="http://schemas.microsoft.com/office/drawing/2014/main" id="{FECAB136-B6E1-4DFE-ABE1-FE5CC816CBA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6860" y="487172"/>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B012C96-5664-4AA3-9314-C82F8F5638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81374" y="5742432"/>
            <a:ext cx="1941563" cy="7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5"/>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4" name="Picture 2">
            <a:extLst>
              <a:ext uri="{FF2B5EF4-FFF2-40B4-BE49-F238E27FC236}">
                <a16:creationId xmlns:a16="http://schemas.microsoft.com/office/drawing/2014/main" id="{F3CFFFCF-3C4F-468B-8789-5F5E70B177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08251" y="5705856"/>
            <a:ext cx="1824595" cy="8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66ADB-D2D8-4B19-A963-A070C14032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23177" y="5632704"/>
            <a:ext cx="1806177" cy="89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gov.bruce@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UAa3MADuvs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Jiw3oH-OfAo" TargetMode="External"/><Relationship Id="rId2" Type="http://schemas.openxmlformats.org/officeDocument/2006/relationships/hyperlink" Target="https://support.zoom.us/hc/en-us/articles/201362193-Joining-a-Meeting" TargetMode="External"/><Relationship Id="rId1" Type="http://schemas.openxmlformats.org/officeDocument/2006/relationships/slideLayout" Target="../slideLayouts/slideLayout2.xml"/><Relationship Id="rId5" Type="http://schemas.openxmlformats.org/officeDocument/2006/relationships/hyperlink" Target="https://youtu.be/-s76QHshQnY" TargetMode="External"/><Relationship Id="rId4" Type="http://schemas.openxmlformats.org/officeDocument/2006/relationships/hyperlink" Target="https://www.howtogeek.com/662339/how-to-join-a-zoom-meeti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customXml" Target="../ink/ink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rve@winningedgeproperties.com" TargetMode="External"/><Relationship Id="rId2" Type="http://schemas.openxmlformats.org/officeDocument/2006/relationships/hyperlink" Target="mailto:rlalley@yahoo.com" TargetMode="External"/><Relationship Id="rId1" Type="http://schemas.openxmlformats.org/officeDocument/2006/relationships/slideLayout" Target="../slideLayouts/slideLayout2.xml"/><Relationship Id="rId6" Type="http://schemas.openxmlformats.org/officeDocument/2006/relationships/hyperlink" Target="mailto:gov.bruce@gmail.com" TargetMode="External"/><Relationship Id="rId5" Type="http://schemas.openxmlformats.org/officeDocument/2006/relationships/hyperlink" Target="mailto:kriyoung@comcast.net" TargetMode="External"/><Relationship Id="rId4" Type="http://schemas.openxmlformats.org/officeDocument/2006/relationships/hyperlink" Target="mailto:migez@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XhZW3iyXV9U"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youtu.be/ozJS9bvdVp8" TargetMode="External"/><Relationship Id="rId7" Type="http://schemas.openxmlformats.org/officeDocument/2006/relationships/image" Target="../media/image47.png"/><Relationship Id="rId2" Type="http://schemas.openxmlformats.org/officeDocument/2006/relationships/hyperlink" Target="https://youtu.be/ygZ96J_z4AY"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youtu.be/jbPpdyn16sY" TargetMode="External"/><Relationship Id="rId4" Type="http://schemas.openxmlformats.org/officeDocument/2006/relationships/hyperlink" Target="https://youtu.be/erz4xtQHoVs" TargetMode="External"/><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s://www.theverge.com/2020/4/2/21204018/zoom-security-privacy-feature-freeze-200-million-daily-use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youtu.be/OreInBlMG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qsy2Ph6kSf8" TargetMode="External"/><Relationship Id="rId2" Type="http://schemas.openxmlformats.org/officeDocument/2006/relationships/hyperlink" Target="https://youtu.be/4y_puMRsjTQ"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2219" y="693240"/>
            <a:ext cx="5644335" cy="441953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7200" b="1" spc="-150" dirty="0">
              <a:solidFill>
                <a:srgbClr val="FFFFFF"/>
              </a:solidFill>
              <a:latin typeface="Arial Narrow Bold"/>
              <a:cs typeface="Arial Narrow Bold"/>
            </a:endParaRPr>
          </a:p>
          <a:p>
            <a:pPr algn="l">
              <a:defRPr/>
            </a:pPr>
            <a:r>
              <a:rPr lang="en-US" sz="7200" b="1" spc="-150" dirty="0">
                <a:solidFill>
                  <a:srgbClr val="FFFFFF"/>
                </a:solidFill>
                <a:latin typeface="Arial Narrow Bold"/>
                <a:cs typeface="Arial Narrow Bold"/>
              </a:rPr>
              <a:t>Let’s Go Virtual!</a:t>
            </a:r>
          </a:p>
          <a:p>
            <a:pPr algn="l">
              <a:defRPr/>
            </a:pPr>
            <a:br>
              <a:rPr lang="en-US" b="1" spc="-150" dirty="0">
                <a:solidFill>
                  <a:srgbClr val="FFFFFF"/>
                </a:solidFill>
                <a:latin typeface="Arial Narrow Bold"/>
                <a:cs typeface="Arial Narrow Bold"/>
              </a:rPr>
            </a:br>
            <a:r>
              <a:rPr lang="en-US" b="1" spc="-150" dirty="0">
                <a:solidFill>
                  <a:srgbClr val="FFFFFF"/>
                </a:solidFill>
                <a:latin typeface="Arial Narrow Bold"/>
                <a:cs typeface="Arial Narrow Bold"/>
              </a:rPr>
              <a:t>Rotary District 6440 </a:t>
            </a:r>
            <a:br>
              <a:rPr lang="en-US" b="1" spc="-150" dirty="0">
                <a:solidFill>
                  <a:srgbClr val="FFFFFF"/>
                </a:solidFill>
                <a:latin typeface="Arial Narrow Bold"/>
                <a:cs typeface="Arial Narrow Bold"/>
              </a:rPr>
            </a:br>
            <a:r>
              <a:rPr lang="en-US" b="1" spc="-150" dirty="0">
                <a:solidFill>
                  <a:srgbClr val="FFFFFF"/>
                </a:solidFill>
                <a:latin typeface="Arial Narrow Bold"/>
                <a:cs typeface="Arial Narrow Bold"/>
              </a:rPr>
              <a:t>Guide to using Zoom</a:t>
            </a:r>
          </a:p>
        </p:txBody>
      </p:sp>
      <p:sp>
        <p:nvSpPr>
          <p:cNvPr id="2" name="TextBox 1">
            <a:extLst>
              <a:ext uri="{FF2B5EF4-FFF2-40B4-BE49-F238E27FC236}">
                <a16:creationId xmlns:a16="http://schemas.microsoft.com/office/drawing/2014/main" id="{996AD6E7-E15B-4316-9062-00BB35830203}"/>
              </a:ext>
            </a:extLst>
          </p:cNvPr>
          <p:cNvSpPr txBox="1"/>
          <p:nvPr/>
        </p:nvSpPr>
        <p:spPr>
          <a:xfrm>
            <a:off x="10304207" y="6410635"/>
            <a:ext cx="1769806" cy="338554"/>
          </a:xfrm>
          <a:prstGeom prst="rect">
            <a:avLst/>
          </a:prstGeom>
        </p:spPr>
        <p:txBody>
          <a:bodyPr wrap="square" rtlCol="0" anchor="t">
            <a:spAutoFit/>
          </a:bodyPr>
          <a:lstStyle/>
          <a:p>
            <a:pPr algn="ctr"/>
            <a:r>
              <a:rPr lang="en-US" sz="1600" b="1" i="0" dirty="0">
                <a:solidFill>
                  <a:srgbClr val="01B4E7"/>
                </a:solidFill>
                <a:latin typeface="Arial Narrow Bold"/>
                <a:cs typeface="Arial Narrow Bold"/>
              </a:rPr>
              <a:t>Version 1.2 4-1-20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3968599"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Fill in first name, last name and create a password (you will need to enter this twice).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At next screen, click on Skip this step</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4" name="Picture 3">
            <a:extLst>
              <a:ext uri="{FF2B5EF4-FFF2-40B4-BE49-F238E27FC236}">
                <a16:creationId xmlns:a16="http://schemas.microsoft.com/office/drawing/2014/main" id="{B8452E09-1FD5-466E-A0BF-BABCFAB977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2402" y="1509411"/>
            <a:ext cx="4648859" cy="2780961"/>
          </a:xfrm>
          <a:prstGeom prst="rect">
            <a:avLst/>
          </a:prstGeom>
          <a:ln>
            <a:solidFill>
              <a:schemeClr val="tx1"/>
            </a:solidFill>
          </a:ln>
        </p:spPr>
      </p:pic>
      <p:pic>
        <p:nvPicPr>
          <p:cNvPr id="6" name="Picture 5">
            <a:extLst>
              <a:ext uri="{FF2B5EF4-FFF2-40B4-BE49-F238E27FC236}">
                <a16:creationId xmlns:a16="http://schemas.microsoft.com/office/drawing/2014/main" id="{80F18AE6-7AA2-4B48-A041-DBB0B079E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555" y="3746090"/>
            <a:ext cx="4193890" cy="2942342"/>
          </a:xfrm>
          <a:prstGeom prst="rect">
            <a:avLst/>
          </a:prstGeom>
          <a:ln>
            <a:solidFill>
              <a:schemeClr val="tx1"/>
            </a:solidFill>
          </a:ln>
        </p:spPr>
      </p:pic>
    </p:spTree>
    <p:extLst>
      <p:ext uri="{BB962C8B-B14F-4D97-AF65-F5344CB8AC3E}">
        <p14:creationId xmlns:p14="http://schemas.microsoft.com/office/powerpoint/2010/main" val="275712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3968599"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Go to My Account button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Here you can upload a photo of yourself and configure your account settings. None of this is required at this time.</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2" name="Picture 1">
            <a:extLst>
              <a:ext uri="{FF2B5EF4-FFF2-40B4-BE49-F238E27FC236}">
                <a16:creationId xmlns:a16="http://schemas.microsoft.com/office/drawing/2014/main" id="{DB6DD480-43F1-4D11-AB87-9835ACC1ED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0887" y="1376515"/>
            <a:ext cx="3594687" cy="2213523"/>
          </a:xfrm>
          <a:prstGeom prst="rect">
            <a:avLst/>
          </a:prstGeom>
          <a:ln>
            <a:solidFill>
              <a:schemeClr val="tx1"/>
            </a:solidFill>
          </a:ln>
        </p:spPr>
      </p:pic>
      <p:pic>
        <p:nvPicPr>
          <p:cNvPr id="3" name="Picture 2">
            <a:extLst>
              <a:ext uri="{FF2B5EF4-FFF2-40B4-BE49-F238E27FC236}">
                <a16:creationId xmlns:a16="http://schemas.microsoft.com/office/drawing/2014/main" id="{212B959A-7A61-467C-8428-68EBEA134E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9992" y="3554493"/>
            <a:ext cx="5695701" cy="3303507"/>
          </a:xfrm>
          <a:prstGeom prst="rect">
            <a:avLst/>
          </a:prstGeom>
          <a:ln>
            <a:solidFill>
              <a:schemeClr val="tx1"/>
            </a:solidFill>
          </a:ln>
        </p:spPr>
      </p:pic>
    </p:spTree>
    <p:extLst>
      <p:ext uri="{BB962C8B-B14F-4D97-AF65-F5344CB8AC3E}">
        <p14:creationId xmlns:p14="http://schemas.microsoft.com/office/powerpoint/2010/main" val="301844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10772522" cy="70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Log onto to Zoom.us. Click on “Plans and Pricing” link at top of page</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4" name="Picture 3">
            <a:extLst>
              <a:ext uri="{FF2B5EF4-FFF2-40B4-BE49-F238E27FC236}">
                <a16:creationId xmlns:a16="http://schemas.microsoft.com/office/drawing/2014/main" id="{BF8D4BF4-0623-4732-B247-59969E18F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754" y="2222090"/>
            <a:ext cx="10569677" cy="3157538"/>
          </a:xfrm>
          <a:prstGeom prst="rect">
            <a:avLst/>
          </a:prstGeom>
          <a:ln>
            <a:solidFill>
              <a:schemeClr val="tx1"/>
            </a:solidFill>
          </a:ln>
        </p:spPr>
      </p:pic>
    </p:spTree>
    <p:extLst>
      <p:ext uri="{BB962C8B-B14F-4D97-AF65-F5344CB8AC3E}">
        <p14:creationId xmlns:p14="http://schemas.microsoft.com/office/powerpoint/2010/main" val="19362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10772522" cy="70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Buy Now for Pro Plan</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2" name="Picture 1">
            <a:extLst>
              <a:ext uri="{FF2B5EF4-FFF2-40B4-BE49-F238E27FC236}">
                <a16:creationId xmlns:a16="http://schemas.microsoft.com/office/drawing/2014/main" id="{5815ABB6-9DAC-4F0A-8A29-1CD5AF737A0D}"/>
              </a:ext>
            </a:extLst>
          </p:cNvPr>
          <p:cNvPicPr>
            <a:picLocks noChangeAspect="1"/>
          </p:cNvPicPr>
          <p:nvPr/>
        </p:nvPicPr>
        <p:blipFill>
          <a:blip r:embed="rId2"/>
          <a:stretch>
            <a:fillRect/>
          </a:stretch>
        </p:blipFill>
        <p:spPr>
          <a:xfrm>
            <a:off x="1454361" y="2222090"/>
            <a:ext cx="9283278" cy="3432473"/>
          </a:xfrm>
          <a:prstGeom prst="rect">
            <a:avLst/>
          </a:prstGeom>
          <a:ln>
            <a:solidFill>
              <a:schemeClr val="tx1"/>
            </a:solidFill>
          </a:ln>
        </p:spPr>
      </p:pic>
    </p:spTree>
    <p:extLst>
      <p:ext uri="{BB962C8B-B14F-4D97-AF65-F5344CB8AC3E}">
        <p14:creationId xmlns:p14="http://schemas.microsoft.com/office/powerpoint/2010/main" val="249488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24465" y="1519243"/>
            <a:ext cx="5063612" cy="43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Annual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Enter “</a:t>
            </a:r>
            <a:r>
              <a:rPr lang="en-US" sz="2000" dirty="0" err="1">
                <a:solidFill>
                  <a:srgbClr val="585858"/>
                </a:solidFill>
                <a:latin typeface="Georgia" pitchFamily="18" charset="0"/>
              </a:rPr>
              <a:t>zoomrotary</a:t>
            </a:r>
            <a:r>
              <a:rPr lang="en-US" sz="2000" dirty="0">
                <a:solidFill>
                  <a:srgbClr val="585858"/>
                </a:solidFill>
                <a:latin typeface="Georgia" pitchFamily="18" charset="0"/>
              </a:rPr>
              <a:t>” in coupon code box, and click apply</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Check price to see if discount was applied (total should be under $120)</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Complete the rest of the form, agree to terms and check the captcha box and finish the purchase.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Send receipt to </a:t>
            </a:r>
            <a:r>
              <a:rPr lang="en-US" sz="2000" dirty="0">
                <a:solidFill>
                  <a:srgbClr val="585858"/>
                </a:solidFill>
                <a:latin typeface="Georgia" pitchFamily="18" charset="0"/>
                <a:hlinkClick r:id="rId2"/>
              </a:rPr>
              <a:t>gov.bruce@gmail.com</a:t>
            </a:r>
            <a:r>
              <a:rPr lang="en-US" sz="2000" dirty="0">
                <a:solidFill>
                  <a:srgbClr val="585858"/>
                </a:solidFill>
                <a:latin typeface="Georgia" pitchFamily="18" charset="0"/>
              </a:rPr>
              <a:t> for reimbursement. 1 Pro license per club.</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3" name="Picture 2">
            <a:extLst>
              <a:ext uri="{FF2B5EF4-FFF2-40B4-BE49-F238E27FC236}">
                <a16:creationId xmlns:a16="http://schemas.microsoft.com/office/drawing/2014/main" id="{D7A22A6E-DC5A-457A-83DD-8B377D44FBA6}"/>
              </a:ext>
            </a:extLst>
          </p:cNvPr>
          <p:cNvPicPr>
            <a:picLocks noChangeAspect="1"/>
          </p:cNvPicPr>
          <p:nvPr/>
        </p:nvPicPr>
        <p:blipFill>
          <a:blip r:embed="rId3"/>
          <a:stretch>
            <a:fillRect/>
          </a:stretch>
        </p:blipFill>
        <p:spPr>
          <a:xfrm>
            <a:off x="5582591" y="1337187"/>
            <a:ext cx="6379631" cy="5347090"/>
          </a:xfrm>
          <a:prstGeom prst="rect">
            <a:avLst/>
          </a:prstGeom>
          <a:ln>
            <a:solidFill>
              <a:schemeClr val="tx1"/>
            </a:solidFill>
          </a:ln>
        </p:spPr>
      </p:pic>
    </p:spTree>
    <p:extLst>
      <p:ext uri="{BB962C8B-B14F-4D97-AF65-F5344CB8AC3E}">
        <p14:creationId xmlns:p14="http://schemas.microsoft.com/office/powerpoint/2010/main" val="410772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Go to zoom.us/download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blue Download button under Zoom Client for Meetings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File downloads to your computer. In chrome, you will see icon in lower left. Click on it.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4" name="Picture 3">
            <a:extLst>
              <a:ext uri="{FF2B5EF4-FFF2-40B4-BE49-F238E27FC236}">
                <a16:creationId xmlns:a16="http://schemas.microsoft.com/office/drawing/2014/main" id="{D2F7E08D-3259-484D-B30E-F114A167ED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3781" y="1450417"/>
            <a:ext cx="5653547" cy="2877097"/>
          </a:xfrm>
          <a:prstGeom prst="rect">
            <a:avLst/>
          </a:prstGeom>
          <a:ln>
            <a:solidFill>
              <a:schemeClr val="tx1"/>
            </a:solidFill>
          </a:ln>
        </p:spPr>
      </p:pic>
      <p:pic>
        <p:nvPicPr>
          <p:cNvPr id="5" name="Picture 4">
            <a:extLst>
              <a:ext uri="{FF2B5EF4-FFF2-40B4-BE49-F238E27FC236}">
                <a16:creationId xmlns:a16="http://schemas.microsoft.com/office/drawing/2014/main" id="{B7F7497A-07BF-4C03-9A9A-5AB8D0FF33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544" y="3054183"/>
            <a:ext cx="3415308" cy="3605453"/>
          </a:xfrm>
          <a:prstGeom prst="rect">
            <a:avLst/>
          </a:prstGeom>
          <a:ln>
            <a:solidFill>
              <a:schemeClr val="tx1"/>
            </a:solidFill>
          </a:ln>
        </p:spPr>
      </p:pic>
    </p:spTree>
    <p:extLst>
      <p:ext uri="{BB962C8B-B14F-4D97-AF65-F5344CB8AC3E}">
        <p14:creationId xmlns:p14="http://schemas.microsoft.com/office/powerpoint/2010/main" val="16392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Firefox or Safari, click on blue download button, then Save File in the box that appears.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Then go to Downloads file folder, and double click on file zoominstaller.exe. Click on yes button to authorize the installation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Here’s a YouTube tutorial video </a:t>
            </a:r>
            <a:r>
              <a:rPr lang="en-US" sz="1600" dirty="0">
                <a:solidFill>
                  <a:srgbClr val="585858"/>
                </a:solidFill>
                <a:latin typeface="Georgia" pitchFamily="18" charset="0"/>
                <a:hlinkClick r:id="rId2"/>
              </a:rPr>
              <a:t>https://youtu.be/UAa3MADuvsg</a:t>
            </a:r>
            <a:r>
              <a:rPr lang="en-US" sz="1600" dirty="0">
                <a:solidFill>
                  <a:srgbClr val="585858"/>
                </a:solidFill>
                <a:latin typeface="Georgia" pitchFamily="18" charset="0"/>
              </a:rPr>
              <a:t> </a:t>
            </a: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2" name="Picture 1">
            <a:extLst>
              <a:ext uri="{FF2B5EF4-FFF2-40B4-BE49-F238E27FC236}">
                <a16:creationId xmlns:a16="http://schemas.microsoft.com/office/drawing/2014/main" id="{EE56E1BC-65AF-4334-B3EB-D2431A99B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889" y="344218"/>
            <a:ext cx="5151915" cy="2840302"/>
          </a:xfrm>
          <a:prstGeom prst="rect">
            <a:avLst/>
          </a:prstGeom>
          <a:ln>
            <a:solidFill>
              <a:schemeClr val="tx1"/>
            </a:solidFill>
          </a:ln>
        </p:spPr>
      </p:pic>
      <p:pic>
        <p:nvPicPr>
          <p:cNvPr id="3" name="Picture 2">
            <a:extLst>
              <a:ext uri="{FF2B5EF4-FFF2-40B4-BE49-F238E27FC236}">
                <a16:creationId xmlns:a16="http://schemas.microsoft.com/office/drawing/2014/main" id="{A304FDF9-47F8-4972-8B29-491721DA9891}"/>
              </a:ext>
            </a:extLst>
          </p:cNvPr>
          <p:cNvPicPr>
            <a:picLocks noChangeAspect="1"/>
          </p:cNvPicPr>
          <p:nvPr/>
        </p:nvPicPr>
        <p:blipFill>
          <a:blip r:embed="rId4"/>
          <a:stretch>
            <a:fillRect/>
          </a:stretch>
        </p:blipFill>
        <p:spPr>
          <a:xfrm>
            <a:off x="5105827" y="2674374"/>
            <a:ext cx="6902585" cy="4080387"/>
          </a:xfrm>
          <a:prstGeom prst="rect">
            <a:avLst/>
          </a:prstGeom>
          <a:ln>
            <a:solidFill>
              <a:schemeClr val="tx1"/>
            </a:solidFill>
          </a:ln>
        </p:spPr>
      </p:pic>
    </p:spTree>
    <p:extLst>
      <p:ext uri="{BB962C8B-B14F-4D97-AF65-F5344CB8AC3E}">
        <p14:creationId xmlns:p14="http://schemas.microsoft.com/office/powerpoint/2010/main" val="281776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If you already have the app, make sure you have the up to date version.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Open the Zoom App, click on your icon in upper left, then click on Check for Updates.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updated version is available, install it.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4" name="Picture 3">
            <a:extLst>
              <a:ext uri="{FF2B5EF4-FFF2-40B4-BE49-F238E27FC236}">
                <a16:creationId xmlns:a16="http://schemas.microsoft.com/office/drawing/2014/main" id="{CF3721B9-735C-49BD-9263-6741324BA9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2964" y="1519243"/>
            <a:ext cx="6355972" cy="4478434"/>
          </a:xfrm>
          <a:prstGeom prst="rect">
            <a:avLst/>
          </a:prstGeom>
          <a:ln>
            <a:solidFill>
              <a:schemeClr val="tx1"/>
            </a:solidFill>
          </a:ln>
        </p:spPr>
      </p:pic>
    </p:spTree>
    <p:extLst>
      <p:ext uri="{BB962C8B-B14F-4D97-AF65-F5344CB8AC3E}">
        <p14:creationId xmlns:p14="http://schemas.microsoft.com/office/powerpoint/2010/main" val="144249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You can also install Zoom on Android or IOS phones and tablets.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app store, search for Zoom and install the mobile app.</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Or go to zoom.us/download on your phone or tablet browser and scroll down to the Zoom Mobile Apps headline and click on the App Store or Google Play button.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 Phones and Tablets</a:t>
            </a:r>
          </a:p>
        </p:txBody>
      </p:sp>
      <p:pic>
        <p:nvPicPr>
          <p:cNvPr id="2" name="Picture 1">
            <a:extLst>
              <a:ext uri="{FF2B5EF4-FFF2-40B4-BE49-F238E27FC236}">
                <a16:creationId xmlns:a16="http://schemas.microsoft.com/office/drawing/2014/main" id="{FFCE30BA-E218-4F53-A5DE-6431037B8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1027" y="1519243"/>
            <a:ext cx="5772974" cy="3475707"/>
          </a:xfrm>
          <a:prstGeom prst="rect">
            <a:avLst/>
          </a:prstGeom>
          <a:ln>
            <a:solidFill>
              <a:schemeClr val="tx1"/>
            </a:solidFill>
          </a:ln>
        </p:spPr>
      </p:pic>
    </p:spTree>
    <p:extLst>
      <p:ext uri="{BB962C8B-B14F-4D97-AF65-F5344CB8AC3E}">
        <p14:creationId xmlns:p14="http://schemas.microsoft.com/office/powerpoint/2010/main" val="120971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77264" y="1440584"/>
            <a:ext cx="479709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While not required, it is best to join meetings with your Zoom app and to be logged in when you do.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After downloading the app, open the app (click on Zoom icon on desktop or in list of apps).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Sign In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Enter email and password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desired, click on “Keep me signed in” box to avoid needing to sign in again. (Best to not use if sharing your license).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Log on to the App</a:t>
            </a:r>
          </a:p>
        </p:txBody>
      </p:sp>
      <p:pic>
        <p:nvPicPr>
          <p:cNvPr id="6" name="Picture 5">
            <a:extLst>
              <a:ext uri="{FF2B5EF4-FFF2-40B4-BE49-F238E27FC236}">
                <a16:creationId xmlns:a16="http://schemas.microsoft.com/office/drawing/2014/main" id="{AE01D4CC-4081-44B1-B6B6-1A005086FC1B}"/>
              </a:ext>
            </a:extLst>
          </p:cNvPr>
          <p:cNvPicPr>
            <a:picLocks noChangeAspect="1"/>
          </p:cNvPicPr>
          <p:nvPr/>
        </p:nvPicPr>
        <p:blipFill>
          <a:blip r:embed="rId2"/>
          <a:stretch>
            <a:fillRect/>
          </a:stretch>
        </p:blipFill>
        <p:spPr>
          <a:xfrm>
            <a:off x="5425505" y="1539623"/>
            <a:ext cx="2461473" cy="762066"/>
          </a:xfrm>
          <a:prstGeom prst="rect">
            <a:avLst/>
          </a:prstGeom>
          <a:ln>
            <a:solidFill>
              <a:schemeClr val="tx1"/>
            </a:solidFill>
          </a:ln>
        </p:spPr>
      </p:pic>
      <p:pic>
        <p:nvPicPr>
          <p:cNvPr id="3" name="Picture 2">
            <a:extLst>
              <a:ext uri="{FF2B5EF4-FFF2-40B4-BE49-F238E27FC236}">
                <a16:creationId xmlns:a16="http://schemas.microsoft.com/office/drawing/2014/main" id="{24C2E76F-A6DE-4303-9F12-E911296D3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4235" y="1371079"/>
            <a:ext cx="3942911" cy="2623287"/>
          </a:xfrm>
          <a:prstGeom prst="rect">
            <a:avLst/>
          </a:prstGeom>
          <a:ln>
            <a:solidFill>
              <a:schemeClr val="tx1"/>
            </a:solidFill>
          </a:ln>
        </p:spPr>
      </p:pic>
      <p:pic>
        <p:nvPicPr>
          <p:cNvPr id="5" name="Picture 4">
            <a:extLst>
              <a:ext uri="{FF2B5EF4-FFF2-40B4-BE49-F238E27FC236}">
                <a16:creationId xmlns:a16="http://schemas.microsoft.com/office/drawing/2014/main" id="{ED3C8887-C0F6-4B9F-A029-B4014CCB8E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5237" y="3653596"/>
            <a:ext cx="4434093" cy="2912474"/>
          </a:xfrm>
          <a:prstGeom prst="rect">
            <a:avLst/>
          </a:prstGeom>
          <a:ln>
            <a:solidFill>
              <a:schemeClr val="tx1"/>
            </a:solidFill>
          </a:ln>
        </p:spPr>
      </p:pic>
    </p:spTree>
    <p:extLst>
      <p:ext uri="{BB962C8B-B14F-4D97-AF65-F5344CB8AC3E}">
        <p14:creationId xmlns:p14="http://schemas.microsoft.com/office/powerpoint/2010/main" val="306743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en-US" sz="3200" dirty="0">
                <a:solidFill>
                  <a:srgbClr val="585858"/>
                </a:solidFill>
                <a:latin typeface="Georgia" pitchFamily="18" charset="0"/>
              </a:rPr>
              <a:t>Assist club VMCs, Presidents, AGs and other leaders in successfully implementing virtual meetings into their Rotary club activities.</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VM Committee Mission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you received a meeting invitation, click on the link htpps://zoom.us/j/xxxxxxxxx</a:t>
            </a:r>
            <a:br>
              <a:rPr lang="en-US" sz="2000" dirty="0">
                <a:solidFill>
                  <a:srgbClr val="585858"/>
                </a:solidFill>
                <a:latin typeface="Georgia" pitchFamily="18" charset="0"/>
              </a:rPr>
            </a:br>
            <a:r>
              <a:rPr lang="en-US" sz="2000" dirty="0">
                <a:solidFill>
                  <a:srgbClr val="585858"/>
                </a:solidFill>
                <a:latin typeface="Georgia" pitchFamily="18" charset="0"/>
              </a:rPr>
              <a:t>(all x’s replaced with meeting numbers)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 browser will open, and box appears. Click on Open Zoom Meeting button.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Join a meeting</a:t>
            </a:r>
          </a:p>
        </p:txBody>
      </p:sp>
      <p:pic>
        <p:nvPicPr>
          <p:cNvPr id="2" name="Picture 1">
            <a:extLst>
              <a:ext uri="{FF2B5EF4-FFF2-40B4-BE49-F238E27FC236}">
                <a16:creationId xmlns:a16="http://schemas.microsoft.com/office/drawing/2014/main" id="{47AA2BDD-8DCF-48EE-A246-BEE2E5FCB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7497" y="1618158"/>
            <a:ext cx="6991653" cy="4140734"/>
          </a:xfrm>
          <a:prstGeom prst="rect">
            <a:avLst/>
          </a:prstGeom>
          <a:ln>
            <a:solidFill>
              <a:schemeClr val="tx1"/>
            </a:solidFill>
          </a:ln>
        </p:spPr>
      </p:pic>
    </p:spTree>
    <p:extLst>
      <p:ext uri="{BB962C8B-B14F-4D97-AF65-F5344CB8AC3E}">
        <p14:creationId xmlns:p14="http://schemas.microsoft.com/office/powerpoint/2010/main" val="369099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430755"/>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Or open Zoom App. Log in if needed. </a:t>
            </a:r>
          </a:p>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Join Meeting</a:t>
            </a:r>
          </a:p>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Enter Meeting ID, the 9 digit number in the meeting invitation. Then click Join.</a:t>
            </a:r>
          </a:p>
          <a:p>
            <a:pPr marL="227013" lvl="1" indent="0" eaLnBrk="1" hangingPunct="1">
              <a:spcBef>
                <a:spcPct val="20000"/>
              </a:spcBef>
              <a:spcAft>
                <a:spcPts val="300"/>
              </a:spcAft>
              <a:tabLst>
                <a:tab pos="117475" algn="l"/>
              </a:tabLst>
            </a:pPr>
            <a:r>
              <a:rPr lang="en-US" dirty="0">
                <a:solidFill>
                  <a:srgbClr val="585858"/>
                </a:solidFill>
                <a:latin typeface="Georgia" pitchFamily="18" charset="0"/>
              </a:rPr>
              <a:t>		htpps://zoom.us/j/</a:t>
            </a:r>
            <a:r>
              <a:rPr lang="en-US" dirty="0">
                <a:solidFill>
                  <a:srgbClr val="585858"/>
                </a:solidFill>
                <a:highlight>
                  <a:srgbClr val="FFFF00"/>
                </a:highlight>
                <a:latin typeface="Georgia" pitchFamily="18" charset="0"/>
              </a:rPr>
              <a:t>xxxxxxxxx</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If asked, click to okay join with camera on and join with computer audio</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Join a meeting</a:t>
            </a:r>
          </a:p>
        </p:txBody>
      </p:sp>
      <p:pic>
        <p:nvPicPr>
          <p:cNvPr id="3" name="Picture 2">
            <a:extLst>
              <a:ext uri="{FF2B5EF4-FFF2-40B4-BE49-F238E27FC236}">
                <a16:creationId xmlns:a16="http://schemas.microsoft.com/office/drawing/2014/main" id="{5647BCC2-9B93-42A2-9901-EFED2BEF06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9202" y="1384866"/>
            <a:ext cx="3910438" cy="2724861"/>
          </a:xfrm>
          <a:prstGeom prst="rect">
            <a:avLst/>
          </a:prstGeom>
          <a:ln>
            <a:solidFill>
              <a:schemeClr val="tx1"/>
            </a:solidFill>
          </a:ln>
        </p:spPr>
      </p:pic>
      <p:pic>
        <p:nvPicPr>
          <p:cNvPr id="5" name="Picture 4">
            <a:extLst>
              <a:ext uri="{FF2B5EF4-FFF2-40B4-BE49-F238E27FC236}">
                <a16:creationId xmlns:a16="http://schemas.microsoft.com/office/drawing/2014/main" id="{A0C78504-307F-477E-A46D-6A0D118E6E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11"/>
          <a:stretch/>
        </p:blipFill>
        <p:spPr>
          <a:xfrm>
            <a:off x="8012596" y="3428999"/>
            <a:ext cx="3736952" cy="3353091"/>
          </a:xfrm>
          <a:prstGeom prst="rect">
            <a:avLst/>
          </a:prstGeom>
          <a:ln>
            <a:solidFill>
              <a:schemeClr val="tx1"/>
            </a:solidFill>
          </a:ln>
        </p:spPr>
      </p:pic>
    </p:spTree>
    <p:extLst>
      <p:ext uri="{BB962C8B-B14F-4D97-AF65-F5344CB8AC3E}">
        <p14:creationId xmlns:p14="http://schemas.microsoft.com/office/powerpoint/2010/main" val="493524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41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600"/>
              </a:spcAft>
            </a:pPr>
            <a:r>
              <a:rPr lang="en-US" sz="2400" dirty="0">
                <a:solidFill>
                  <a:srgbClr val="585858"/>
                </a:solidFill>
                <a:latin typeface="Georgia" pitchFamily="18" charset="0"/>
              </a:rPr>
              <a:t>Helpful videos for members just starting:</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2"/>
              </a:rPr>
              <a:t>How to join a zoom meeting (by Zoom)</a:t>
            </a:r>
            <a:r>
              <a:rPr lang="en-US" sz="2000" dirty="0">
                <a:solidFill>
                  <a:srgbClr val="585858"/>
                </a:solidFill>
                <a:latin typeface="Georgia" pitchFamily="18" charset="0"/>
              </a:rPr>
              <a:t> (1:09 video and written instructions).</a:t>
            </a:r>
            <a:endParaRPr lang="en-US" sz="2400" dirty="0">
              <a:solidFill>
                <a:srgbClr val="585858"/>
              </a:solidFill>
              <a:latin typeface="Georgia" pitchFamily="18" charset="0"/>
            </a:endParaRP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3"/>
              </a:rPr>
              <a:t>How to join a Zoom meeting (by a small church)</a:t>
            </a:r>
            <a:r>
              <a:rPr lang="en-US" sz="2000" dirty="0">
                <a:solidFill>
                  <a:srgbClr val="585858"/>
                </a:solidFill>
                <a:latin typeface="Georgia" pitchFamily="18" charset="0"/>
              </a:rPr>
              <a:t> (3:08 video)</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4"/>
              </a:rPr>
              <a:t>How to Join a Zoom Meeting by How-To Geek</a:t>
            </a:r>
            <a:r>
              <a:rPr lang="en-US" sz="2000" dirty="0">
                <a:solidFill>
                  <a:srgbClr val="585858"/>
                </a:solidFill>
                <a:latin typeface="Georgia" pitchFamily="18" charset="0"/>
              </a:rPr>
              <a:t> (excellent written instructions on various ways to join, including by phone)</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5"/>
              </a:rPr>
              <a:t>Joining &amp; Configuring Audio &amp; Video</a:t>
            </a:r>
            <a:r>
              <a:rPr lang="en-US" sz="2000" dirty="0">
                <a:solidFill>
                  <a:srgbClr val="585858"/>
                </a:solidFill>
                <a:latin typeface="Georgia" pitchFamily="18" charset="0"/>
              </a:rPr>
              <a:t> (this video reviews how to test audio and video settings on your computer and make adjustments if needed)</a:t>
            </a:r>
          </a:p>
          <a:p>
            <a:pPr marL="1085850" lvl="1"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1085850" lvl="1"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How to Join a Meeting Tutorials</a:t>
            </a:r>
            <a:endParaRPr lang="en-US" sz="3600" b="1" dirty="0">
              <a:solidFill>
                <a:schemeClr val="bg1"/>
              </a:solidFill>
              <a:latin typeface="Arial Narrow Bold" pitchFamily="-84" charset="0"/>
            </a:endParaRPr>
          </a:p>
        </p:txBody>
      </p:sp>
    </p:spTree>
    <p:extLst>
      <p:ext uri="{BB962C8B-B14F-4D97-AF65-F5344CB8AC3E}">
        <p14:creationId xmlns:p14="http://schemas.microsoft.com/office/powerpoint/2010/main" val="397419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PC Controls (the following assumes you have joined with the app, not via a browser).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Mic Control- Mute and unmute yourself. Access advanced audio settings.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Video Control- Start and stop your camera.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Invite- Invite to others to join the meeting</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Participants- Opens Participants window on right with list of participants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Share- Allow you to share your screen or an open app on your pc</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Chat- Opens chat window on the right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Record- Starts recording of the meeting.</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1A65AA3E-7E20-4A9C-94BD-34F33916CD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05" b="22366"/>
          <a:stretch/>
        </p:blipFill>
        <p:spPr>
          <a:xfrm>
            <a:off x="800047" y="5213921"/>
            <a:ext cx="10575875" cy="655930"/>
          </a:xfrm>
          <a:prstGeom prst="rect">
            <a:avLst/>
          </a:prstGeom>
        </p:spPr>
      </p:pic>
    </p:spTree>
    <p:extLst>
      <p:ext uri="{BB962C8B-B14F-4D97-AF65-F5344CB8AC3E}">
        <p14:creationId xmlns:p14="http://schemas.microsoft.com/office/powerpoint/2010/main" val="146773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Android Controls- tap screen to bring up controls tool bar.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More: Non-verbal feedback icons (if enabled by the host). Tapping an icon will notify the host by placing the icon beside your name in the participants list. For example, the hand icon places the raise hand icon beside your name and simulates a hand raise.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Leave meeting is in upper right corner of screen.</a:t>
            </a: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E49EEFC8-E35B-4596-BC9E-590841252DFF}"/>
              </a:ext>
            </a:extLst>
          </p:cNvPr>
          <p:cNvPicPr>
            <a:picLocks noChangeAspect="1"/>
          </p:cNvPicPr>
          <p:nvPr/>
        </p:nvPicPr>
        <p:blipFill>
          <a:blip r:embed="rId2"/>
          <a:stretch>
            <a:fillRect/>
          </a:stretch>
        </p:blipFill>
        <p:spPr>
          <a:xfrm>
            <a:off x="3167826" y="4483510"/>
            <a:ext cx="5705722" cy="1173833"/>
          </a:xfrm>
          <a:prstGeom prst="rect">
            <a:avLst/>
          </a:prstGeom>
        </p:spPr>
      </p:pic>
    </p:spTree>
    <p:extLst>
      <p:ext uri="{BB962C8B-B14F-4D97-AF65-F5344CB8AC3E}">
        <p14:creationId xmlns:p14="http://schemas.microsoft.com/office/powerpoint/2010/main" val="9984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Android and iOS Controls- at bottom of screen.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More: Non-verbal feedback icons (if enabled by the host). Tapping an icon will notify the host by placing the icon beside your name in the participants list. For example, the hand icon places the raise hand icon beside your name and simulates a hand raise.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Leave meeting is in upper right corner of screen.</a:t>
            </a: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E49EEFC8-E35B-4596-BC9E-590841252DFF}"/>
              </a:ext>
            </a:extLst>
          </p:cNvPr>
          <p:cNvPicPr>
            <a:picLocks noChangeAspect="1"/>
          </p:cNvPicPr>
          <p:nvPr/>
        </p:nvPicPr>
        <p:blipFill>
          <a:blip r:embed="rId2"/>
          <a:stretch>
            <a:fillRect/>
          </a:stretch>
        </p:blipFill>
        <p:spPr>
          <a:xfrm>
            <a:off x="3167826" y="4483510"/>
            <a:ext cx="5705722" cy="1173833"/>
          </a:xfrm>
          <a:prstGeom prst="rect">
            <a:avLst/>
          </a:prstGeom>
        </p:spPr>
      </p:pic>
    </p:spTree>
    <p:extLst>
      <p:ext uri="{BB962C8B-B14F-4D97-AF65-F5344CB8AC3E}">
        <p14:creationId xmlns:p14="http://schemas.microsoft.com/office/powerpoint/2010/main" val="225896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PC or MAC, toggle between views with these buttons.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2BC482F7-0B4B-487C-8F1E-3C3D082E793E}"/>
              </a:ext>
            </a:extLst>
          </p:cNvPr>
          <p:cNvPicPr>
            <a:picLocks noChangeAspect="1"/>
          </p:cNvPicPr>
          <p:nvPr/>
        </p:nvPicPr>
        <p:blipFill>
          <a:blip r:embed="rId2"/>
          <a:stretch>
            <a:fillRect/>
          </a:stretch>
        </p:blipFill>
        <p:spPr>
          <a:xfrm>
            <a:off x="787195" y="1991976"/>
            <a:ext cx="5114859" cy="3682973"/>
          </a:xfrm>
          <a:prstGeom prst="rect">
            <a:avLst/>
          </a:prstGeom>
        </p:spPr>
      </p:pic>
      <p:pic>
        <p:nvPicPr>
          <p:cNvPr id="4" name="Picture 3">
            <a:extLst>
              <a:ext uri="{FF2B5EF4-FFF2-40B4-BE49-F238E27FC236}">
                <a16:creationId xmlns:a16="http://schemas.microsoft.com/office/drawing/2014/main" id="{65EDA6B7-9549-4B77-AB69-87EC4E6D2BD0}"/>
              </a:ext>
            </a:extLst>
          </p:cNvPr>
          <p:cNvPicPr>
            <a:picLocks noChangeAspect="1"/>
          </p:cNvPicPr>
          <p:nvPr/>
        </p:nvPicPr>
        <p:blipFill>
          <a:blip r:embed="rId3"/>
          <a:stretch>
            <a:fillRect/>
          </a:stretch>
        </p:blipFill>
        <p:spPr>
          <a:xfrm>
            <a:off x="6395720" y="1991976"/>
            <a:ext cx="5341402" cy="3820294"/>
          </a:xfrm>
          <a:prstGeom prst="rect">
            <a:avLst/>
          </a:prstGeom>
        </p:spPr>
      </p:pic>
      <p:sp>
        <p:nvSpPr>
          <p:cNvPr id="5" name="Rectangle 4">
            <a:extLst>
              <a:ext uri="{FF2B5EF4-FFF2-40B4-BE49-F238E27FC236}">
                <a16:creationId xmlns:a16="http://schemas.microsoft.com/office/drawing/2014/main" id="{9C84A300-3020-4CF6-B75D-FBB067224349}"/>
              </a:ext>
            </a:extLst>
          </p:cNvPr>
          <p:cNvSpPr/>
          <p:nvPr/>
        </p:nvSpPr>
        <p:spPr>
          <a:xfrm>
            <a:off x="5073445" y="2172930"/>
            <a:ext cx="717755" cy="2064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86D748A-DCC4-49BA-AE0F-0B32344F32A7}"/>
                  </a:ext>
                </a:extLst>
              </p14:cNvPr>
              <p14:cNvContentPartPr/>
              <p14:nvPr/>
            </p14:nvContentPartPr>
            <p14:xfrm>
              <a:off x="-806586" y="-20156"/>
              <a:ext cx="360" cy="360"/>
            </p14:xfrm>
          </p:contentPart>
        </mc:Choice>
        <mc:Fallback xmlns="">
          <p:pic>
            <p:nvPicPr>
              <p:cNvPr id="9" name="Ink 8">
                <a:extLst>
                  <a:ext uri="{FF2B5EF4-FFF2-40B4-BE49-F238E27FC236}">
                    <a16:creationId xmlns:a16="http://schemas.microsoft.com/office/drawing/2014/main" id="{186D748A-DCC4-49BA-AE0F-0B32344F32A7}"/>
                  </a:ext>
                </a:extLst>
              </p:cNvPr>
              <p:cNvPicPr/>
              <p:nvPr/>
            </p:nvPicPr>
            <p:blipFill>
              <a:blip r:embed="rId5"/>
              <a:stretch>
                <a:fillRect/>
              </a:stretch>
            </p:blipFill>
            <p:spPr>
              <a:xfrm>
                <a:off x="-815586" y="-29156"/>
                <a:ext cx="18000" cy="18000"/>
              </a:xfrm>
              <a:prstGeom prst="rect">
                <a:avLst/>
              </a:prstGeom>
            </p:spPr>
          </p:pic>
        </mc:Fallback>
      </mc:AlternateContent>
      <p:cxnSp>
        <p:nvCxnSpPr>
          <p:cNvPr id="11" name="Straight Arrow Connector 10">
            <a:extLst>
              <a:ext uri="{FF2B5EF4-FFF2-40B4-BE49-F238E27FC236}">
                <a16:creationId xmlns:a16="http://schemas.microsoft.com/office/drawing/2014/main" id="{93AEBB96-CA77-4BE5-879B-9E08F43ADEE5}"/>
              </a:ext>
            </a:extLst>
          </p:cNvPr>
          <p:cNvCxnSpPr>
            <a:cxnSpLocks/>
          </p:cNvCxnSpPr>
          <p:nvPr/>
        </p:nvCxnSpPr>
        <p:spPr>
          <a:xfrm flipH="1">
            <a:off x="5902054" y="1828800"/>
            <a:ext cx="2406204" cy="3441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D1E2EFB5-479B-4C08-BF55-78458987B627}"/>
              </a:ext>
            </a:extLst>
          </p:cNvPr>
          <p:cNvCxnSpPr/>
          <p:nvPr/>
        </p:nvCxnSpPr>
        <p:spPr>
          <a:xfrm>
            <a:off x="8632723" y="1828800"/>
            <a:ext cx="2222090" cy="3441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0157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iOS phone, swipe between views.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0E845C7C-3849-4005-B997-2CA1CBAFF77D}"/>
              </a:ext>
            </a:extLst>
          </p:cNvPr>
          <p:cNvPicPr>
            <a:picLocks noChangeAspect="1"/>
          </p:cNvPicPr>
          <p:nvPr/>
        </p:nvPicPr>
        <p:blipFill>
          <a:blip r:embed="rId2"/>
          <a:stretch>
            <a:fillRect/>
          </a:stretch>
        </p:blipFill>
        <p:spPr>
          <a:xfrm>
            <a:off x="663982" y="2006542"/>
            <a:ext cx="5668362" cy="3434489"/>
          </a:xfrm>
          <a:prstGeom prst="rect">
            <a:avLst/>
          </a:prstGeom>
        </p:spPr>
      </p:pic>
      <p:pic>
        <p:nvPicPr>
          <p:cNvPr id="6" name="Picture 5">
            <a:extLst>
              <a:ext uri="{FF2B5EF4-FFF2-40B4-BE49-F238E27FC236}">
                <a16:creationId xmlns:a16="http://schemas.microsoft.com/office/drawing/2014/main" id="{CBCDCC2C-7025-4ACC-B06E-B7353828B2FD}"/>
              </a:ext>
            </a:extLst>
          </p:cNvPr>
          <p:cNvPicPr>
            <a:picLocks noChangeAspect="1"/>
          </p:cNvPicPr>
          <p:nvPr/>
        </p:nvPicPr>
        <p:blipFill>
          <a:blip r:embed="rId3"/>
          <a:stretch>
            <a:fillRect/>
          </a:stretch>
        </p:blipFill>
        <p:spPr>
          <a:xfrm>
            <a:off x="6442086" y="2006543"/>
            <a:ext cx="5503716" cy="3434489"/>
          </a:xfrm>
          <a:prstGeom prst="rect">
            <a:avLst/>
          </a:prstGeom>
        </p:spPr>
      </p:pic>
    </p:spTree>
    <p:extLst>
      <p:ext uri="{BB962C8B-B14F-4D97-AF65-F5344CB8AC3E}">
        <p14:creationId xmlns:p14="http://schemas.microsoft.com/office/powerpoint/2010/main" val="368150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iPad, tap the button in upper left to switch. Meeting controls are also on the top right.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FFE2FCA3-95B3-4258-BBE7-8CE4BBEDE64B}"/>
              </a:ext>
            </a:extLst>
          </p:cNvPr>
          <p:cNvPicPr>
            <a:picLocks noChangeAspect="1"/>
          </p:cNvPicPr>
          <p:nvPr/>
        </p:nvPicPr>
        <p:blipFill>
          <a:blip r:embed="rId2"/>
          <a:stretch>
            <a:fillRect/>
          </a:stretch>
        </p:blipFill>
        <p:spPr>
          <a:xfrm>
            <a:off x="3199164" y="2119793"/>
            <a:ext cx="5852667" cy="4663844"/>
          </a:xfrm>
          <a:prstGeom prst="rect">
            <a:avLst/>
          </a:prstGeom>
        </p:spPr>
      </p:pic>
    </p:spTree>
    <p:extLst>
      <p:ext uri="{BB962C8B-B14F-4D97-AF65-F5344CB8AC3E}">
        <p14:creationId xmlns:p14="http://schemas.microsoft.com/office/powerpoint/2010/main" val="103592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PC Shortcuts</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dirty="0">
                <a:solidFill>
                  <a:srgbClr val="585858"/>
                </a:solidFill>
                <a:latin typeface="Georgia" pitchFamily="18" charset="0"/>
              </a:rPr>
              <a:t>Hold space bar down while talking. Toggle mute/unmute with </a:t>
            </a:r>
            <a:r>
              <a:rPr lang="en-US" sz="2000" b="1" dirty="0" err="1">
                <a:solidFill>
                  <a:srgbClr val="585858"/>
                </a:solidFill>
                <a:latin typeface="Georgia" pitchFamily="18" charset="0"/>
              </a:rPr>
              <a:t>Alt+A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Always show meeting control tool bar: </a:t>
            </a:r>
            <a:r>
              <a:rPr lang="en-US" sz="2000" dirty="0">
                <a:solidFill>
                  <a:srgbClr val="585858"/>
                </a:solidFill>
                <a:latin typeface="Georgia" pitchFamily="18" charset="0"/>
              </a:rPr>
              <a:t>Toggle on/off with </a:t>
            </a:r>
            <a:r>
              <a:rPr lang="en-US" sz="2000" b="1" dirty="0">
                <a:solidFill>
                  <a:srgbClr val="585858"/>
                </a:solidFill>
                <a:latin typeface="Georgia" pitchFamily="18" charset="0"/>
              </a:rPr>
              <a:t>Alt </a:t>
            </a:r>
            <a:r>
              <a:rPr lang="en-US" sz="2000" dirty="0">
                <a:solidFill>
                  <a:srgbClr val="585858"/>
                </a:solidFill>
                <a:latin typeface="Georgia" pitchFamily="18" charset="0"/>
              </a:rPr>
              <a:t>key</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Active Speaker View: Alt+F1</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Gallery View: Alt+F2</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a:t>
            </a:r>
            <a:r>
              <a:rPr lang="en-US" sz="2000" b="1" dirty="0" err="1">
                <a:solidFill>
                  <a:srgbClr val="585858"/>
                </a:solidFill>
                <a:latin typeface="Georgia" pitchFamily="18" charset="0"/>
              </a:rPr>
              <a:t>Alt+H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a:t>
            </a:r>
            <a:r>
              <a:rPr lang="en-US" sz="2000" b="1" dirty="0" err="1">
                <a:solidFill>
                  <a:srgbClr val="585858"/>
                </a:solidFill>
                <a:latin typeface="Georgia" pitchFamily="18" charset="0"/>
              </a:rPr>
              <a:t>Alt+U</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Raise Hand: </a:t>
            </a:r>
            <a:r>
              <a:rPr lang="en-US" sz="2000" b="1" dirty="0" err="1">
                <a:solidFill>
                  <a:srgbClr val="585858"/>
                </a:solidFill>
                <a:latin typeface="Georgia" pitchFamily="18" charset="0"/>
              </a:rPr>
              <a:t>Alt+Y</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Screen Shot: </a:t>
            </a:r>
            <a:r>
              <a:rPr lang="en-US" sz="2000" b="1" dirty="0" err="1">
                <a:solidFill>
                  <a:srgbClr val="585858"/>
                </a:solidFill>
                <a:latin typeface="Georgia" pitchFamily="18" charset="0"/>
              </a:rPr>
              <a:t>Alt+Shift+T</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83298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2E6DF9-E0BD-4A0B-9184-A5027A3BAFFC}"/>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District Virtual Meeting Committee</a:t>
            </a:r>
          </a:p>
        </p:txBody>
      </p:sp>
      <p:graphicFrame>
        <p:nvGraphicFramePr>
          <p:cNvPr id="9" name="Table 8">
            <a:extLst>
              <a:ext uri="{FF2B5EF4-FFF2-40B4-BE49-F238E27FC236}">
                <a16:creationId xmlns:a16="http://schemas.microsoft.com/office/drawing/2014/main" id="{592FE35D-530B-4119-AC27-025449998B1C}"/>
              </a:ext>
            </a:extLst>
          </p:cNvPr>
          <p:cNvGraphicFramePr>
            <a:graphicFrameLocks noGrp="1"/>
          </p:cNvGraphicFramePr>
          <p:nvPr>
            <p:extLst>
              <p:ext uri="{D42A27DB-BD31-4B8C-83A1-F6EECF244321}">
                <p14:modId xmlns:p14="http://schemas.microsoft.com/office/powerpoint/2010/main" val="605347766"/>
              </p:ext>
            </p:extLst>
          </p:nvPr>
        </p:nvGraphicFramePr>
        <p:xfrm>
          <a:off x="462118" y="929660"/>
          <a:ext cx="11248104" cy="5785775"/>
        </p:xfrm>
        <a:graphic>
          <a:graphicData uri="http://schemas.openxmlformats.org/drawingml/2006/table">
            <a:tbl>
              <a:tblPr>
                <a:tableStyleId>{3C2FFA5D-87B4-456A-9821-1D502468CF0F}</a:tableStyleId>
              </a:tblPr>
              <a:tblGrid>
                <a:gridCol w="2196048">
                  <a:extLst>
                    <a:ext uri="{9D8B030D-6E8A-4147-A177-3AD203B41FA5}">
                      <a16:colId xmlns:a16="http://schemas.microsoft.com/office/drawing/2014/main" val="4064622461"/>
                    </a:ext>
                  </a:extLst>
                </a:gridCol>
                <a:gridCol w="320427">
                  <a:extLst>
                    <a:ext uri="{9D8B030D-6E8A-4147-A177-3AD203B41FA5}">
                      <a16:colId xmlns:a16="http://schemas.microsoft.com/office/drawing/2014/main" val="11032395"/>
                    </a:ext>
                  </a:extLst>
                </a:gridCol>
                <a:gridCol w="1826432">
                  <a:extLst>
                    <a:ext uri="{9D8B030D-6E8A-4147-A177-3AD203B41FA5}">
                      <a16:colId xmlns:a16="http://schemas.microsoft.com/office/drawing/2014/main" val="679199168"/>
                    </a:ext>
                  </a:extLst>
                </a:gridCol>
                <a:gridCol w="320427">
                  <a:extLst>
                    <a:ext uri="{9D8B030D-6E8A-4147-A177-3AD203B41FA5}">
                      <a16:colId xmlns:a16="http://schemas.microsoft.com/office/drawing/2014/main" val="17122979"/>
                    </a:ext>
                  </a:extLst>
                </a:gridCol>
                <a:gridCol w="2242988">
                  <a:extLst>
                    <a:ext uri="{9D8B030D-6E8A-4147-A177-3AD203B41FA5}">
                      <a16:colId xmlns:a16="http://schemas.microsoft.com/office/drawing/2014/main" val="978253219"/>
                    </a:ext>
                  </a:extLst>
                </a:gridCol>
                <a:gridCol w="320427">
                  <a:extLst>
                    <a:ext uri="{9D8B030D-6E8A-4147-A177-3AD203B41FA5}">
                      <a16:colId xmlns:a16="http://schemas.microsoft.com/office/drawing/2014/main" val="1079153206"/>
                    </a:ext>
                  </a:extLst>
                </a:gridCol>
                <a:gridCol w="2066752">
                  <a:extLst>
                    <a:ext uri="{9D8B030D-6E8A-4147-A177-3AD203B41FA5}">
                      <a16:colId xmlns:a16="http://schemas.microsoft.com/office/drawing/2014/main" val="3512828716"/>
                    </a:ext>
                  </a:extLst>
                </a:gridCol>
                <a:gridCol w="320427">
                  <a:extLst>
                    <a:ext uri="{9D8B030D-6E8A-4147-A177-3AD203B41FA5}">
                      <a16:colId xmlns:a16="http://schemas.microsoft.com/office/drawing/2014/main" val="3617230396"/>
                    </a:ext>
                  </a:extLst>
                </a:gridCol>
                <a:gridCol w="1634176">
                  <a:extLst>
                    <a:ext uri="{9D8B030D-6E8A-4147-A177-3AD203B41FA5}">
                      <a16:colId xmlns:a16="http://schemas.microsoft.com/office/drawing/2014/main" val="2379388299"/>
                    </a:ext>
                  </a:extLst>
                </a:gridCol>
              </a:tblGrid>
              <a:tr h="231431">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r>
                        <a:rPr lang="en-US" sz="1000" b="1" u="none" strike="noStrike" dirty="0">
                          <a:effectLst/>
                        </a:rPr>
                        <a:t>Sector</a:t>
                      </a:r>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r>
                        <a:rPr lang="en-US" sz="1000" b="1" u="none" strike="noStrike" dirty="0">
                          <a:effectLst/>
                        </a:rPr>
                        <a:t>VMC Committee Member</a:t>
                      </a:r>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r>
                        <a:rPr lang="en-US" sz="1000" b="1" u="none" strike="noStrike" dirty="0">
                          <a:effectLst/>
                        </a:rPr>
                        <a:t>Email</a:t>
                      </a:r>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22828622"/>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Central</a:t>
                      </a:r>
                      <a:endParaRPr lang="en-US" sz="1000" b="0"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Rich Lalley</a:t>
                      </a:r>
                      <a:endParaRPr lang="en-US" sz="1000" b="0"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u="sng" strike="noStrike">
                          <a:effectLst/>
                          <a:hlinkClick r:id="rId2"/>
                        </a:rPr>
                        <a:t>rlalley@yahoo.com</a:t>
                      </a:r>
                      <a:endParaRPr lang="en-US" sz="1000" b="0" i="0" u="sng" strike="noStrike">
                        <a:solidFill>
                          <a:srgbClr val="0563C1"/>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3394164"/>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Near North</a:t>
                      </a:r>
                      <a:endParaRPr lang="en-US" sz="1000" b="0"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Marv Edelstein</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gridSpan="3">
                  <a:txBody>
                    <a:bodyPr/>
                    <a:lstStyle/>
                    <a:p>
                      <a:pPr algn="l" fontAlgn="b"/>
                      <a:r>
                        <a:rPr lang="en-US" sz="1000" u="sng" strike="noStrike" dirty="0">
                          <a:effectLst/>
                          <a:hlinkClick r:id="rId3"/>
                        </a:rPr>
                        <a:t>marve@winningedgeproperties.com</a:t>
                      </a:r>
                      <a:endParaRPr lang="en-US" sz="1000" b="0" i="0" u="sng" strike="noStrike" dirty="0">
                        <a:solidFill>
                          <a:srgbClr val="0563C1"/>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4432818"/>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Northeast</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Maiguel Hernández</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sng" strike="noStrike">
                          <a:effectLst/>
                          <a:hlinkClick r:id="rId4"/>
                        </a:rPr>
                        <a:t>migez@gmail.com</a:t>
                      </a:r>
                      <a:endParaRPr lang="en-US" sz="1000" b="0" i="0" u="sng" strike="noStrike">
                        <a:solidFill>
                          <a:srgbClr val="0563C1"/>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6754703"/>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Northwest</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Kris Young</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sng" strike="noStrike">
                          <a:effectLst/>
                          <a:hlinkClick r:id="rId5"/>
                        </a:rPr>
                        <a:t>kriyoung@comcast.net</a:t>
                      </a:r>
                      <a:endParaRPr lang="en-US" sz="1000" b="0" i="0" u="sng" strike="noStrike">
                        <a:solidFill>
                          <a:srgbClr val="0563C1"/>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0708673"/>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Southwest</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ctr"/>
                      <a:r>
                        <a:rPr lang="en-US" sz="1000" u="none" strike="noStrike">
                          <a:effectLst/>
                        </a:rPr>
                        <a:t>Bruce Baumberger</a:t>
                      </a:r>
                      <a:endParaRPr lang="en-US" sz="10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b"/>
                      <a:r>
                        <a:rPr lang="en-US" sz="1000" u="sng" strike="noStrike">
                          <a:effectLst/>
                          <a:hlinkClick r:id="rId6"/>
                        </a:rPr>
                        <a:t>gov.bruce@gmail.com</a:t>
                      </a:r>
                      <a:endParaRPr lang="en-US" sz="1000" b="0" i="0" u="sng" strike="noStrike">
                        <a:solidFill>
                          <a:srgbClr val="0563C1"/>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7490589"/>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3209161"/>
                  </a:ext>
                </a:extLst>
              </a:tr>
              <a:tr h="231431">
                <a:tc>
                  <a:txBody>
                    <a:bodyPr/>
                    <a:lstStyle/>
                    <a:p>
                      <a:pPr algn="l" fontAlgn="b"/>
                      <a:r>
                        <a:rPr lang="en-US" sz="1000" b="1" u="none" strike="noStrike" dirty="0">
                          <a:effectLst/>
                        </a:rPr>
                        <a:t>Central Sector</a:t>
                      </a:r>
                      <a:endParaRPr lang="en-US" sz="1000" b="1" i="0" u="none" strike="noStrike" dirty="0">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b="1" u="none" strike="noStrike" dirty="0">
                          <a:effectLst/>
                        </a:rPr>
                        <a:t>Near North Sector</a:t>
                      </a:r>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b="1" u="none" strike="noStrike" dirty="0">
                          <a:effectLst/>
                        </a:rPr>
                        <a:t>Northeast Sector</a:t>
                      </a:r>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b="1" u="none" strike="noStrike" dirty="0">
                          <a:effectLst/>
                        </a:rPr>
                        <a:t>Northwest Sector</a:t>
                      </a:r>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252" marR="7252" marT="7252" marB="0" anchor="b"/>
                </a:tc>
                <a:tc>
                  <a:txBody>
                    <a:bodyPr/>
                    <a:lstStyle/>
                    <a:p>
                      <a:pPr algn="l" fontAlgn="b"/>
                      <a:r>
                        <a:rPr lang="en-US" sz="1000" b="1" u="none" strike="noStrike" dirty="0">
                          <a:effectLst/>
                        </a:rPr>
                        <a:t>Southwest Sector</a:t>
                      </a:r>
                      <a:endParaRPr lang="en-US" sz="1000" b="1"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10865"/>
                  </a:ext>
                </a:extLst>
              </a:tr>
              <a:tr h="231431">
                <a:tc>
                  <a:txBody>
                    <a:bodyPr/>
                    <a:lstStyle/>
                    <a:p>
                      <a:pPr algn="l" fontAlgn="b"/>
                      <a:r>
                        <a:rPr lang="en-US" sz="1000" u="none" strike="noStrike">
                          <a:effectLst/>
                        </a:rPr>
                        <a:t>Arlington Heights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Deerfield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Grayslake</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Algonquin</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Bartlett</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1432988"/>
                  </a:ext>
                </a:extLst>
              </a:tr>
              <a:tr h="231431">
                <a:tc>
                  <a:txBody>
                    <a:bodyPr/>
                    <a:lstStyle/>
                    <a:p>
                      <a:pPr algn="l" fontAlgn="b"/>
                      <a:r>
                        <a:rPr lang="en-US" sz="1000" u="none" strike="noStrike">
                          <a:effectLst/>
                        </a:rPr>
                        <a:t>Bloomingdale-Roselle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Evanston</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Gurnee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Antioch</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Batavia</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7258019"/>
                  </a:ext>
                </a:extLst>
              </a:tr>
              <a:tr h="231431">
                <a:tc>
                  <a:txBody>
                    <a:bodyPr/>
                    <a:lstStyle/>
                    <a:p>
                      <a:pPr algn="l" fontAlgn="b"/>
                      <a:r>
                        <a:rPr lang="en-US" sz="1000" u="none" strike="noStrike">
                          <a:effectLst/>
                        </a:rPr>
                        <a:t>Buffalo Grove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Evanston Lighthouse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Illinois Beach Sunrise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Barrington Breakfast</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Carol Stream</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7785611"/>
                  </a:ext>
                </a:extLst>
              </a:tr>
              <a:tr h="231431">
                <a:tc>
                  <a:txBody>
                    <a:bodyPr/>
                    <a:lstStyle/>
                    <a:p>
                      <a:pPr algn="l" fontAlgn="b"/>
                      <a:r>
                        <a:rPr lang="en-US" sz="1000" u="none" strike="noStrike">
                          <a:effectLst/>
                        </a:rPr>
                        <a:t>Chicagoland Korean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Glencoe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Lake Forest-Lake Bluff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Barrington Noon</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Elgin</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0706402"/>
                  </a:ext>
                </a:extLst>
              </a:tr>
              <a:tr h="231431">
                <a:tc>
                  <a:txBody>
                    <a:bodyPr/>
                    <a:lstStyle/>
                    <a:p>
                      <a:pPr algn="l" fontAlgn="b"/>
                      <a:r>
                        <a:rPr lang="en-US" sz="1000" u="none" strike="noStrike">
                          <a:effectLst/>
                        </a:rPr>
                        <a:t>Elk Grove Village</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Glenview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Lake Zurich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Carpentersville Morning</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Elgin Breakfast</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2484622"/>
                  </a:ext>
                </a:extLst>
              </a:tr>
              <a:tr h="231431">
                <a:tc>
                  <a:txBody>
                    <a:bodyPr/>
                    <a:lstStyle/>
                    <a:p>
                      <a:pPr algn="l" fontAlgn="b"/>
                      <a:r>
                        <a:rPr lang="en-US" sz="1000" u="none" strike="noStrike">
                          <a:effectLst/>
                        </a:rPr>
                        <a:t>Long Grove, Kildeer, Hawthorn Woods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Glenview-Sunrise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Libertyville Sunrise</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Cary-Grove</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Geneva</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3790272"/>
                  </a:ext>
                </a:extLst>
              </a:tr>
              <a:tr h="231431">
                <a:tc>
                  <a:txBody>
                    <a:bodyPr/>
                    <a:lstStyle/>
                    <a:p>
                      <a:pPr algn="l" fontAlgn="b"/>
                      <a:r>
                        <a:rPr lang="en-US" sz="1000" u="none" strike="noStrike">
                          <a:effectLst/>
                        </a:rPr>
                        <a:t>Palatine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Niles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Lincolnshire Morningstar</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Crystal Lake Dawnbreakers</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Glen Ellyn</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717298"/>
                  </a:ext>
                </a:extLst>
              </a:tr>
              <a:tr h="231431">
                <a:tc>
                  <a:txBody>
                    <a:bodyPr/>
                    <a:lstStyle/>
                    <a:p>
                      <a:pPr algn="l" fontAlgn="b"/>
                      <a:r>
                        <a:rPr lang="en-US" sz="1000" u="none" strike="noStrike">
                          <a:effectLst/>
                        </a:rPr>
                        <a:t>Park Ridge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Highland Park-Highwood</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Mundelein-Vernon Hills</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Dundee Township</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Lombard Rotary</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3993175"/>
                  </a:ext>
                </a:extLst>
              </a:tr>
              <a:tr h="231431">
                <a:tc>
                  <a:txBody>
                    <a:bodyPr/>
                    <a:lstStyle/>
                    <a:p>
                      <a:pPr algn="l" fontAlgn="b"/>
                      <a:r>
                        <a:rPr lang="en-US" sz="1000" u="none" strike="noStrike">
                          <a:effectLst/>
                        </a:rPr>
                        <a:t>River Cities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Northbrook</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Mundelein-Vernon Hills</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Fox Lake - Round Lake Area</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dirty="0">
                          <a:effectLst/>
                        </a:rPr>
                        <a:t>St. Charles</a:t>
                      </a:r>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77429"/>
                  </a:ext>
                </a:extLst>
              </a:tr>
              <a:tr h="231431">
                <a:tc>
                  <a:txBody>
                    <a:bodyPr/>
                    <a:lstStyle/>
                    <a:p>
                      <a:pPr algn="l" fontAlgn="b"/>
                      <a:r>
                        <a:rPr lang="en-US" sz="1000" u="none" strike="noStrike">
                          <a:effectLst/>
                        </a:rPr>
                        <a:t>Schaumburg A.M. Rotary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Skokie Valley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North Chicago</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Fox Valley Sunset</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St. Charles Breakfast</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7650934"/>
                  </a:ext>
                </a:extLst>
              </a:tr>
              <a:tr h="231431">
                <a:tc>
                  <a:txBody>
                    <a:bodyPr/>
                    <a:lstStyle/>
                    <a:p>
                      <a:pPr algn="l" fontAlgn="b"/>
                      <a:r>
                        <a:rPr lang="en-US" sz="1000" u="none" strike="noStrike">
                          <a:effectLst/>
                        </a:rPr>
                        <a:t>Schaumburg-Hoffman Estates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Wilmette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Wauconda</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Huntley</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Villa Park</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602539"/>
                  </a:ext>
                </a:extLst>
              </a:tr>
              <a:tr h="231431">
                <a:tc>
                  <a:txBody>
                    <a:bodyPr/>
                    <a:lstStyle/>
                    <a:p>
                      <a:pPr algn="l" fontAlgn="b"/>
                      <a:r>
                        <a:rPr lang="en-US" sz="1000" u="none" strike="noStrike">
                          <a:effectLst/>
                        </a:rPr>
                        <a:t>Wheeling </a:t>
                      </a:r>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Wilmette Harbor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Waukegan</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Lake in the Hills</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West Chicago</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1536940"/>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Winnetka-Northfield </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McHenry</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Wheaton</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4554253"/>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McHenry - Sunrise</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Wheaton AM</a:t>
                      </a:r>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7320860"/>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Northwest Supper</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8592343"/>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US" sz="1000" u="none" strike="noStrike">
                          <a:effectLst/>
                        </a:rPr>
                        <a:t>RSGA Rotary</a:t>
                      </a:r>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886662"/>
                  </a:ext>
                </a:extLst>
              </a:tr>
              <a:tr h="231431">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Woodstock</a:t>
                      </a:r>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2664882"/>
                  </a:ext>
                </a:extLst>
              </a:tr>
            </a:tbl>
          </a:graphicData>
        </a:graphic>
      </p:graphicFrame>
    </p:spTree>
    <p:extLst>
      <p:ext uri="{BB962C8B-B14F-4D97-AF65-F5344CB8AC3E}">
        <p14:creationId xmlns:p14="http://schemas.microsoft.com/office/powerpoint/2010/main" val="173792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Mac Shortcuts</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dirty="0">
                <a:solidFill>
                  <a:srgbClr val="585858"/>
                </a:solidFill>
                <a:latin typeface="Georgia" pitchFamily="18" charset="0"/>
              </a:rPr>
              <a:t>Hold space bar down while talking. </a:t>
            </a:r>
            <a:br>
              <a:rPr lang="en-US" sz="2000" dirty="0">
                <a:solidFill>
                  <a:srgbClr val="585858"/>
                </a:solidFill>
                <a:latin typeface="Georgia" pitchFamily="18" charset="0"/>
              </a:rPr>
            </a:br>
            <a:r>
              <a:rPr lang="en-US" sz="2000" dirty="0">
                <a:solidFill>
                  <a:srgbClr val="585858"/>
                </a:solidFill>
                <a:latin typeface="Georgia" pitchFamily="18" charset="0"/>
              </a:rPr>
              <a:t>Toggle mute/unmute with </a:t>
            </a:r>
            <a:r>
              <a:rPr lang="en-US" sz="2000" b="1" dirty="0">
                <a:solidFill>
                  <a:srgbClr val="585858"/>
                </a:solidFill>
                <a:latin typeface="Georgia" pitchFamily="18" charset="0"/>
              </a:rPr>
              <a:t>Command(⌘)+</a:t>
            </a:r>
            <a:r>
              <a:rPr lang="en-US" sz="2000" b="1" dirty="0" err="1">
                <a:solidFill>
                  <a:srgbClr val="585858"/>
                </a:solidFill>
                <a:latin typeface="Georgia" pitchFamily="18" charset="0"/>
              </a:rPr>
              <a:t>Shift+A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Always show meeting control tool bar: </a:t>
            </a:r>
            <a:r>
              <a:rPr lang="en-US" sz="2000" dirty="0">
                <a:solidFill>
                  <a:srgbClr val="585858"/>
                </a:solidFill>
                <a:latin typeface="Georgia" pitchFamily="18" charset="0"/>
              </a:rPr>
              <a:t>Toggle on/off with </a:t>
            </a:r>
            <a:r>
              <a:rPr lang="en-US" sz="2000" b="1" dirty="0">
                <a:solidFill>
                  <a:srgbClr val="585858"/>
                </a:solidFill>
                <a:latin typeface="Georgia" pitchFamily="18" charset="0"/>
              </a:rPr>
              <a:t>Ctrl+\</a:t>
            </a:r>
            <a:endParaRPr lang="en-US" sz="2000"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Active Speaker/Gallery View: Command(⌘)+</a:t>
            </a:r>
            <a:r>
              <a:rPr lang="en-US" sz="2000" b="1" dirty="0" err="1">
                <a:solidFill>
                  <a:srgbClr val="585858"/>
                </a:solidFill>
                <a:latin typeface="Georgia" pitchFamily="18" charset="0"/>
              </a:rPr>
              <a:t>Shift+W</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Command(⌘)+</a:t>
            </a:r>
            <a:r>
              <a:rPr lang="en-US" sz="2000" b="1" dirty="0" err="1">
                <a:solidFill>
                  <a:srgbClr val="585858"/>
                </a:solidFill>
                <a:latin typeface="Georgia" pitchFamily="18" charset="0"/>
              </a:rPr>
              <a:t>Shift+H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Command(⌘)+U</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Raise Hand: </a:t>
            </a:r>
            <a:r>
              <a:rPr lang="en-US" sz="2000" b="1" dirty="0" err="1">
                <a:solidFill>
                  <a:srgbClr val="585858"/>
                </a:solidFill>
                <a:latin typeface="Georgia" pitchFamily="18" charset="0"/>
              </a:rPr>
              <a:t>Option+Y</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Screen Shot: Command(⌘)+T</a:t>
            </a: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410739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iPad with Keyboard</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b="1" dirty="0" err="1">
                <a:solidFill>
                  <a:srgbClr val="585858"/>
                </a:solidFill>
                <a:latin typeface="Georgia" pitchFamily="18" charset="0"/>
              </a:rPr>
              <a:t>Command+Shift+A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a:t>
            </a:r>
            <a:r>
              <a:rPr lang="en-US" sz="2000" b="1" dirty="0" err="1">
                <a:solidFill>
                  <a:srgbClr val="585858"/>
                </a:solidFill>
                <a:latin typeface="Georgia" pitchFamily="18" charset="0"/>
              </a:rPr>
              <a:t>Command+Shift+H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a:t>
            </a:r>
            <a:r>
              <a:rPr lang="en-US" sz="2000" b="1" dirty="0" err="1">
                <a:solidFill>
                  <a:srgbClr val="585858"/>
                </a:solidFill>
                <a:latin typeface="Georgia" pitchFamily="18" charset="0"/>
              </a:rPr>
              <a:t>Command+U</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Close front window: </a:t>
            </a:r>
            <a:r>
              <a:rPr lang="en-US" sz="2000" b="1" dirty="0" err="1">
                <a:solidFill>
                  <a:srgbClr val="585858"/>
                </a:solidFill>
                <a:latin typeface="Georgia" pitchFamily="18" charset="0"/>
              </a:rPr>
              <a:t>Command+W</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287130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0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Arrive early to be sure everything works.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Quiet background (no tv, disruptive pets, music).</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Check your video background and video framing. Use virtual background if your room background is not becoming. Avoid camera looking too much up or down.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Mute when not speaking, especially if there is any background noise near you.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Use non verbal communication if available. Raise hand. Chat to everyone or privately.</a:t>
            </a:r>
            <a:br>
              <a:rPr lang="en-US" sz="2000" dirty="0">
                <a:solidFill>
                  <a:srgbClr val="585858"/>
                </a:solidFill>
                <a:latin typeface="Georgia" pitchFamily="18" charset="0"/>
              </a:rPr>
            </a:br>
            <a:br>
              <a:rPr lang="en-US" sz="2000" dirty="0">
                <a:solidFill>
                  <a:srgbClr val="585858"/>
                </a:solidFill>
                <a:latin typeface="Georgia" pitchFamily="18" charset="0"/>
              </a:rPr>
            </a:br>
            <a:r>
              <a:rPr lang="en-US" sz="2000" dirty="0">
                <a:solidFill>
                  <a:srgbClr val="585858"/>
                </a:solidFill>
                <a:latin typeface="Georgia" pitchFamily="18" charset="0"/>
              </a:rPr>
              <a:t>               PC/MAC                                                                                        Android/iOS</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3" name="Picture 2">
            <a:extLst>
              <a:ext uri="{FF2B5EF4-FFF2-40B4-BE49-F238E27FC236}">
                <a16:creationId xmlns:a16="http://schemas.microsoft.com/office/drawing/2014/main" id="{A5268473-E45C-4D1A-A3C3-39A5413CE483}"/>
              </a:ext>
            </a:extLst>
          </p:cNvPr>
          <p:cNvPicPr>
            <a:picLocks noChangeAspect="1"/>
          </p:cNvPicPr>
          <p:nvPr/>
        </p:nvPicPr>
        <p:blipFill>
          <a:blip r:embed="rId2"/>
          <a:stretch>
            <a:fillRect/>
          </a:stretch>
        </p:blipFill>
        <p:spPr>
          <a:xfrm>
            <a:off x="2143170" y="4972032"/>
            <a:ext cx="3863675" cy="1249788"/>
          </a:xfrm>
          <a:prstGeom prst="rect">
            <a:avLst/>
          </a:prstGeom>
        </p:spPr>
      </p:pic>
      <p:pic>
        <p:nvPicPr>
          <p:cNvPr id="5" name="Picture 4">
            <a:extLst>
              <a:ext uri="{FF2B5EF4-FFF2-40B4-BE49-F238E27FC236}">
                <a16:creationId xmlns:a16="http://schemas.microsoft.com/office/drawing/2014/main" id="{64662AB2-CD5A-4BDE-9D4D-FF5255B9A6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164"/>
          <a:stretch/>
        </p:blipFill>
        <p:spPr>
          <a:xfrm>
            <a:off x="7806544" y="4429260"/>
            <a:ext cx="3284505" cy="890000"/>
          </a:xfrm>
          <a:prstGeom prst="rect">
            <a:avLst/>
          </a:prstGeom>
        </p:spPr>
      </p:pic>
      <p:pic>
        <p:nvPicPr>
          <p:cNvPr id="6" name="Picture 5">
            <a:extLst>
              <a:ext uri="{FF2B5EF4-FFF2-40B4-BE49-F238E27FC236}">
                <a16:creationId xmlns:a16="http://schemas.microsoft.com/office/drawing/2014/main" id="{7411751C-A4A2-4134-89C6-6755564859F3}"/>
              </a:ext>
            </a:extLst>
          </p:cNvPr>
          <p:cNvPicPr>
            <a:picLocks noChangeAspect="1"/>
          </p:cNvPicPr>
          <p:nvPr/>
        </p:nvPicPr>
        <p:blipFill>
          <a:blip r:embed="rId4"/>
          <a:stretch>
            <a:fillRect/>
          </a:stretch>
        </p:blipFill>
        <p:spPr>
          <a:xfrm>
            <a:off x="427345" y="4382738"/>
            <a:ext cx="5418290" cy="685859"/>
          </a:xfrm>
          <a:prstGeom prst="rect">
            <a:avLst/>
          </a:prstGeom>
        </p:spPr>
      </p:pic>
    </p:spTree>
    <p:extLst>
      <p:ext uri="{BB962C8B-B14F-4D97-AF65-F5344CB8AC3E}">
        <p14:creationId xmlns:p14="http://schemas.microsoft.com/office/powerpoint/2010/main" val="602418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52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800" dirty="0">
                <a:solidFill>
                  <a:srgbClr val="585858"/>
                </a:solidFill>
                <a:latin typeface="Georgia" pitchFamily="18" charset="0"/>
              </a:rPr>
              <a:t>Chat</a:t>
            </a:r>
            <a:endParaRPr lang="en-US" sz="20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PC, click on chat icon to open chat.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On mobile device, tap screen to see controls. Click on</a:t>
            </a:r>
            <a:br>
              <a:rPr lang="en-US" sz="2000" dirty="0">
                <a:solidFill>
                  <a:srgbClr val="585858"/>
                </a:solidFill>
                <a:latin typeface="Georgia" pitchFamily="18" charset="0"/>
              </a:rPr>
            </a:br>
            <a:r>
              <a:rPr lang="en-US" sz="2000" dirty="0">
                <a:solidFill>
                  <a:srgbClr val="585858"/>
                </a:solidFill>
                <a:latin typeface="Georgia" pitchFamily="18" charset="0"/>
              </a:rPr>
              <a:t>Participants then.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Choose to send to everyone or host. Type name in search bar to find someone.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Type message and press enter or touch send on mobile device to send.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On PC, messages appear in chat window. On mobile device: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Note, meeting settings may limit who</a:t>
            </a:r>
            <a:br>
              <a:rPr lang="en-US" sz="2000" dirty="0">
                <a:solidFill>
                  <a:srgbClr val="585858"/>
                </a:solidFill>
                <a:latin typeface="Georgia" pitchFamily="18" charset="0"/>
              </a:rPr>
            </a:br>
            <a:r>
              <a:rPr lang="en-US" sz="2000" dirty="0">
                <a:solidFill>
                  <a:srgbClr val="585858"/>
                </a:solidFill>
                <a:latin typeface="Georgia" pitchFamily="18" charset="0"/>
              </a:rPr>
              <a:t>can send chats to whom. </a:t>
            </a:r>
            <a:br>
              <a:rPr lang="en-US" sz="2000" dirty="0">
                <a:solidFill>
                  <a:srgbClr val="585858"/>
                </a:solidFill>
                <a:latin typeface="Georgia" pitchFamily="18" charset="0"/>
              </a:rPr>
            </a:br>
            <a:br>
              <a:rPr lang="en-US" sz="2000" dirty="0">
                <a:solidFill>
                  <a:srgbClr val="585858"/>
                </a:solidFill>
                <a:latin typeface="Georgia" pitchFamily="18" charset="0"/>
              </a:rPr>
            </a:br>
            <a:r>
              <a:rPr lang="en-US" sz="20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4" name="Picture 3">
            <a:extLst>
              <a:ext uri="{FF2B5EF4-FFF2-40B4-BE49-F238E27FC236}">
                <a16:creationId xmlns:a16="http://schemas.microsoft.com/office/drawing/2014/main" id="{553518EC-3529-4B3B-A65F-097B9E93F535}"/>
              </a:ext>
            </a:extLst>
          </p:cNvPr>
          <p:cNvPicPr>
            <a:picLocks noChangeAspect="1"/>
          </p:cNvPicPr>
          <p:nvPr/>
        </p:nvPicPr>
        <p:blipFill>
          <a:blip r:embed="rId2"/>
          <a:stretch>
            <a:fillRect/>
          </a:stretch>
        </p:blipFill>
        <p:spPr>
          <a:xfrm>
            <a:off x="8178112" y="1416967"/>
            <a:ext cx="3459648" cy="1443790"/>
          </a:xfrm>
          <a:prstGeom prst="rect">
            <a:avLst/>
          </a:prstGeom>
          <a:ln>
            <a:solidFill>
              <a:schemeClr val="tx1"/>
            </a:solidFill>
          </a:ln>
        </p:spPr>
      </p:pic>
      <p:pic>
        <p:nvPicPr>
          <p:cNvPr id="7" name="Picture 6">
            <a:extLst>
              <a:ext uri="{FF2B5EF4-FFF2-40B4-BE49-F238E27FC236}">
                <a16:creationId xmlns:a16="http://schemas.microsoft.com/office/drawing/2014/main" id="{A6F15943-9547-4AA2-9CD8-A54C6DAE6EEA}"/>
              </a:ext>
            </a:extLst>
          </p:cNvPr>
          <p:cNvPicPr>
            <a:picLocks noChangeAspect="1"/>
          </p:cNvPicPr>
          <p:nvPr/>
        </p:nvPicPr>
        <p:blipFill>
          <a:blip r:embed="rId3"/>
          <a:stretch>
            <a:fillRect/>
          </a:stretch>
        </p:blipFill>
        <p:spPr>
          <a:xfrm>
            <a:off x="6000984" y="4368227"/>
            <a:ext cx="5951736" cy="2126164"/>
          </a:xfrm>
          <a:prstGeom prst="rect">
            <a:avLst/>
          </a:prstGeom>
          <a:ln>
            <a:solidFill>
              <a:schemeClr val="tx1"/>
            </a:solidFill>
          </a:ln>
        </p:spPr>
      </p:pic>
    </p:spTree>
    <p:extLst>
      <p:ext uri="{BB962C8B-B14F-4D97-AF65-F5344CB8AC3E}">
        <p14:creationId xmlns:p14="http://schemas.microsoft.com/office/powerpoint/2010/main" val="2749021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353467"/>
            <a:ext cx="5224260" cy="456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400" dirty="0">
                <a:solidFill>
                  <a:srgbClr val="585858"/>
                </a:solidFill>
                <a:latin typeface="Georgia" pitchFamily="18" charset="0"/>
              </a:rPr>
              <a:t>Virtual Background</a:t>
            </a:r>
            <a:endParaRPr lang="en-US"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Open Zoom app and sign in if needed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your photo/icon in upper left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Settings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Virtual Background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desired photo or click on + to upload an image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make sure Mirror My Video is checked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2: Consider the impact on your personal brand/image when choosing a background</a:t>
            </a:r>
            <a:br>
              <a:rPr lang="en-US" sz="2000" dirty="0">
                <a:solidFill>
                  <a:srgbClr val="585858"/>
                </a:solidFill>
                <a:latin typeface="Georgia" pitchFamily="18" charset="0"/>
              </a:rPr>
            </a:br>
            <a:r>
              <a:rPr lang="en-US" sz="20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2" name="Picture 1">
            <a:extLst>
              <a:ext uri="{FF2B5EF4-FFF2-40B4-BE49-F238E27FC236}">
                <a16:creationId xmlns:a16="http://schemas.microsoft.com/office/drawing/2014/main" id="{6FA35EB2-3E7D-4E38-B7E9-5CB9C596FD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8597" y="1416967"/>
            <a:ext cx="4766704" cy="3309877"/>
          </a:xfrm>
          <a:prstGeom prst="rect">
            <a:avLst/>
          </a:prstGeom>
          <a:ln>
            <a:solidFill>
              <a:schemeClr val="tx1"/>
            </a:solidFill>
          </a:ln>
        </p:spPr>
      </p:pic>
      <p:pic>
        <p:nvPicPr>
          <p:cNvPr id="3" name="Picture 2">
            <a:extLst>
              <a:ext uri="{FF2B5EF4-FFF2-40B4-BE49-F238E27FC236}">
                <a16:creationId xmlns:a16="http://schemas.microsoft.com/office/drawing/2014/main" id="{9927B8A6-E613-4628-9979-A4F22AF81B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8311" y="3683001"/>
            <a:ext cx="4181973" cy="3112346"/>
          </a:xfrm>
          <a:prstGeom prst="rect">
            <a:avLst/>
          </a:prstGeom>
          <a:ln>
            <a:solidFill>
              <a:schemeClr val="tx1"/>
            </a:solidFill>
          </a:ln>
        </p:spPr>
      </p:pic>
    </p:spTree>
    <p:extLst>
      <p:ext uri="{BB962C8B-B14F-4D97-AF65-F5344CB8AC3E}">
        <p14:creationId xmlns:p14="http://schemas.microsoft.com/office/powerpoint/2010/main" val="1117660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Can do through app or website</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Can make recurring</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Instant meetings</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Meetings settings</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Invitations</a:t>
            </a:r>
          </a:p>
          <a:p>
            <a:pPr marL="1085850" lvl="1"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Use ClubRunner email </a:t>
            </a:r>
          </a:p>
          <a:p>
            <a:pPr marL="1085850" lvl="1"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Schedule reminder emails</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a:t>
            </a:r>
          </a:p>
        </p:txBody>
      </p:sp>
    </p:spTree>
    <p:extLst>
      <p:ext uri="{BB962C8B-B14F-4D97-AF65-F5344CB8AC3E}">
        <p14:creationId xmlns:p14="http://schemas.microsoft.com/office/powerpoint/2010/main" val="417527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Open Zoom App, sign in if needed</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PC Pro Tip, pin Zoom icon to task bar if using often</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2" name="Picture 1">
            <a:extLst>
              <a:ext uri="{FF2B5EF4-FFF2-40B4-BE49-F238E27FC236}">
                <a16:creationId xmlns:a16="http://schemas.microsoft.com/office/drawing/2014/main" id="{1E097410-92F5-4BDE-9B1D-3BB2D6939AAE}"/>
              </a:ext>
            </a:extLst>
          </p:cNvPr>
          <p:cNvPicPr>
            <a:picLocks noChangeAspect="1"/>
          </p:cNvPicPr>
          <p:nvPr/>
        </p:nvPicPr>
        <p:blipFill>
          <a:blip r:embed="rId2"/>
          <a:stretch>
            <a:fillRect/>
          </a:stretch>
        </p:blipFill>
        <p:spPr>
          <a:xfrm>
            <a:off x="2379966" y="1976443"/>
            <a:ext cx="566434" cy="593406"/>
          </a:xfrm>
          <a:prstGeom prst="rect">
            <a:avLst/>
          </a:prstGeom>
        </p:spPr>
      </p:pic>
      <p:pic>
        <p:nvPicPr>
          <p:cNvPr id="3" name="Picture 2">
            <a:extLst>
              <a:ext uri="{FF2B5EF4-FFF2-40B4-BE49-F238E27FC236}">
                <a16:creationId xmlns:a16="http://schemas.microsoft.com/office/drawing/2014/main" id="{EBE4AC7C-08B4-4763-9031-3F7E4C5EB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8" y="1379543"/>
            <a:ext cx="5715001" cy="3733419"/>
          </a:xfrm>
          <a:prstGeom prst="rect">
            <a:avLst/>
          </a:prstGeom>
          <a:ln>
            <a:solidFill>
              <a:schemeClr val="tx1"/>
            </a:solidFill>
          </a:ln>
        </p:spPr>
      </p:pic>
    </p:spTree>
    <p:extLst>
      <p:ext uri="{BB962C8B-B14F-4D97-AF65-F5344CB8AC3E}">
        <p14:creationId xmlns:p14="http://schemas.microsoft.com/office/powerpoint/2010/main" val="1299902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Fill in all form fields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Note, can make recurring, so meeting occurs regularly with same meeting ID</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Recommend Host &amp; Participant Video be on</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Best sound quality if only using computer audio</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Select Calendar type to save meeting notifications </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4" name="Picture 3">
            <a:extLst>
              <a:ext uri="{FF2B5EF4-FFF2-40B4-BE49-F238E27FC236}">
                <a16:creationId xmlns:a16="http://schemas.microsoft.com/office/drawing/2014/main" id="{13D163FB-65DF-4E6B-BA62-6EB5F4EE1DAD}"/>
              </a:ext>
            </a:extLst>
          </p:cNvPr>
          <p:cNvPicPr>
            <a:picLocks noChangeAspect="1"/>
          </p:cNvPicPr>
          <p:nvPr/>
        </p:nvPicPr>
        <p:blipFill>
          <a:blip r:embed="rId2"/>
          <a:stretch>
            <a:fillRect/>
          </a:stretch>
        </p:blipFill>
        <p:spPr>
          <a:xfrm>
            <a:off x="7467600" y="1014243"/>
            <a:ext cx="4476189" cy="5649259"/>
          </a:xfrm>
          <a:prstGeom prst="rect">
            <a:avLst/>
          </a:prstGeom>
          <a:ln>
            <a:solidFill>
              <a:schemeClr val="tx1"/>
            </a:solidFill>
          </a:ln>
        </p:spPr>
      </p:pic>
    </p:spTree>
    <p:extLst>
      <p:ext uri="{BB962C8B-B14F-4D97-AF65-F5344CB8AC3E}">
        <p14:creationId xmlns:p14="http://schemas.microsoft.com/office/powerpoint/2010/main" val="1900826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Advanced Options for more settings.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For most Rotary meetings, okay to let people join before host (note: meeting links/IDs are always available and are not time sensitive unless the scheduler deletes the meeting from Zoom).</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Waiting room has attendees holding until host joins.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Alternative hosts can be assigned, but if Pro user schedules, alternative hosts must have a Pro (paid) license. </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2" name="Picture 1">
            <a:extLst>
              <a:ext uri="{FF2B5EF4-FFF2-40B4-BE49-F238E27FC236}">
                <a16:creationId xmlns:a16="http://schemas.microsoft.com/office/drawing/2014/main" id="{71F1EFC8-0EC8-49C5-B819-2A2018EEF0CD}"/>
              </a:ext>
            </a:extLst>
          </p:cNvPr>
          <p:cNvPicPr>
            <a:picLocks noChangeAspect="1"/>
          </p:cNvPicPr>
          <p:nvPr/>
        </p:nvPicPr>
        <p:blipFill>
          <a:blip r:embed="rId2"/>
          <a:stretch>
            <a:fillRect/>
          </a:stretch>
        </p:blipFill>
        <p:spPr>
          <a:xfrm>
            <a:off x="6878581" y="1513769"/>
            <a:ext cx="5166808" cy="2674852"/>
          </a:xfrm>
          <a:prstGeom prst="rect">
            <a:avLst/>
          </a:prstGeom>
          <a:ln>
            <a:solidFill>
              <a:schemeClr val="tx1"/>
            </a:solidFill>
          </a:ln>
        </p:spPr>
      </p:pic>
    </p:spTree>
    <p:extLst>
      <p:ext uri="{BB962C8B-B14F-4D97-AF65-F5344CB8AC3E}">
        <p14:creationId xmlns:p14="http://schemas.microsoft.com/office/powerpoint/2010/main" val="408027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43491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Go to zoom.us, and sign in if needed</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on My Account</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on Schedule a meeting</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Complete as previous instructions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Here a few tutorial videos:</a:t>
            </a:r>
          </a:p>
          <a:p>
            <a:pPr marL="342900" indent="-342900" eaLnBrk="1" hangingPunct="1">
              <a:spcBef>
                <a:spcPct val="20000"/>
              </a:spcBef>
              <a:spcAft>
                <a:spcPts val="1200"/>
              </a:spcAft>
              <a:buFont typeface="Arial" panose="020B0604020202020204" pitchFamily="34" charset="0"/>
              <a:buChar char="•"/>
            </a:pPr>
            <a:r>
              <a:rPr lang="en-US" sz="2000" dirty="0">
                <a:hlinkClick r:id="rId2"/>
              </a:rPr>
              <a:t>https://www.youtube.com/watch?v=XhZW3iyXV9U</a:t>
            </a:r>
            <a:endParaRPr lang="en-US" sz="2000" dirty="0"/>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Website</a:t>
            </a:r>
          </a:p>
        </p:txBody>
      </p:sp>
      <p:pic>
        <p:nvPicPr>
          <p:cNvPr id="3" name="Picture 2">
            <a:extLst>
              <a:ext uri="{FF2B5EF4-FFF2-40B4-BE49-F238E27FC236}">
                <a16:creationId xmlns:a16="http://schemas.microsoft.com/office/drawing/2014/main" id="{79ACDF08-EC1F-4630-BC26-DABD0AE86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900" y="1446290"/>
            <a:ext cx="6299200" cy="1982710"/>
          </a:xfrm>
          <a:prstGeom prst="rect">
            <a:avLst/>
          </a:prstGeom>
          <a:ln>
            <a:solidFill>
              <a:schemeClr val="tx1"/>
            </a:solidFill>
          </a:ln>
        </p:spPr>
      </p:pic>
      <p:pic>
        <p:nvPicPr>
          <p:cNvPr id="4" name="Picture 3">
            <a:extLst>
              <a:ext uri="{FF2B5EF4-FFF2-40B4-BE49-F238E27FC236}">
                <a16:creationId xmlns:a16="http://schemas.microsoft.com/office/drawing/2014/main" id="{A6D12FE9-FFA3-4FED-9328-759A55A74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900" y="3781600"/>
            <a:ext cx="6299200" cy="1960414"/>
          </a:xfrm>
          <a:prstGeom prst="rect">
            <a:avLst/>
          </a:prstGeom>
          <a:ln>
            <a:solidFill>
              <a:schemeClr val="tx1"/>
            </a:solidFill>
          </a:ln>
        </p:spPr>
      </p:pic>
    </p:spTree>
    <p:extLst>
      <p:ext uri="{BB962C8B-B14F-4D97-AF65-F5344CB8AC3E}">
        <p14:creationId xmlns:p14="http://schemas.microsoft.com/office/powerpoint/2010/main" val="345138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2E6DF9-E0BD-4A0B-9184-A5027A3BAFFC}"/>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Club Virtual Meeting Coordinators</a:t>
            </a:r>
          </a:p>
        </p:txBody>
      </p:sp>
      <p:graphicFrame>
        <p:nvGraphicFramePr>
          <p:cNvPr id="3" name="Table 2">
            <a:extLst>
              <a:ext uri="{FF2B5EF4-FFF2-40B4-BE49-F238E27FC236}">
                <a16:creationId xmlns:a16="http://schemas.microsoft.com/office/drawing/2014/main" id="{3760AD97-5E32-433C-BADE-25DA5564D24D}"/>
              </a:ext>
            </a:extLst>
          </p:cNvPr>
          <p:cNvGraphicFramePr>
            <a:graphicFrameLocks noGrp="1"/>
          </p:cNvGraphicFramePr>
          <p:nvPr>
            <p:extLst>
              <p:ext uri="{D42A27DB-BD31-4B8C-83A1-F6EECF244321}">
                <p14:modId xmlns:p14="http://schemas.microsoft.com/office/powerpoint/2010/main" val="236362985"/>
              </p:ext>
            </p:extLst>
          </p:nvPr>
        </p:nvGraphicFramePr>
        <p:xfrm>
          <a:off x="314633" y="1435507"/>
          <a:ext cx="11651224" cy="5077461"/>
        </p:xfrm>
        <a:graphic>
          <a:graphicData uri="http://schemas.openxmlformats.org/drawingml/2006/table">
            <a:tbl>
              <a:tblPr>
                <a:tableStyleId>{3C2FFA5D-87B4-456A-9821-1D502468CF0F}</a:tableStyleId>
              </a:tblPr>
              <a:tblGrid>
                <a:gridCol w="2104194">
                  <a:extLst>
                    <a:ext uri="{9D8B030D-6E8A-4147-A177-3AD203B41FA5}">
                      <a16:colId xmlns:a16="http://schemas.microsoft.com/office/drawing/2014/main" val="683530967"/>
                    </a:ext>
                  </a:extLst>
                </a:gridCol>
                <a:gridCol w="805606">
                  <a:extLst>
                    <a:ext uri="{9D8B030D-6E8A-4147-A177-3AD203B41FA5}">
                      <a16:colId xmlns:a16="http://schemas.microsoft.com/office/drawing/2014/main" val="905491756"/>
                    </a:ext>
                  </a:extLst>
                </a:gridCol>
                <a:gridCol w="781558">
                  <a:extLst>
                    <a:ext uri="{9D8B030D-6E8A-4147-A177-3AD203B41FA5}">
                      <a16:colId xmlns:a16="http://schemas.microsoft.com/office/drawing/2014/main" val="37399906"/>
                    </a:ext>
                  </a:extLst>
                </a:gridCol>
                <a:gridCol w="2320626">
                  <a:extLst>
                    <a:ext uri="{9D8B030D-6E8A-4147-A177-3AD203B41FA5}">
                      <a16:colId xmlns:a16="http://schemas.microsoft.com/office/drawing/2014/main" val="197615904"/>
                    </a:ext>
                  </a:extLst>
                </a:gridCol>
                <a:gridCol w="144287">
                  <a:extLst>
                    <a:ext uri="{9D8B030D-6E8A-4147-A177-3AD203B41FA5}">
                      <a16:colId xmlns:a16="http://schemas.microsoft.com/office/drawing/2014/main" val="2842398742"/>
                    </a:ext>
                  </a:extLst>
                </a:gridCol>
                <a:gridCol w="2104194">
                  <a:extLst>
                    <a:ext uri="{9D8B030D-6E8A-4147-A177-3AD203B41FA5}">
                      <a16:colId xmlns:a16="http://schemas.microsoft.com/office/drawing/2014/main" val="4218023951"/>
                    </a:ext>
                  </a:extLst>
                </a:gridCol>
                <a:gridCol w="637270">
                  <a:extLst>
                    <a:ext uri="{9D8B030D-6E8A-4147-A177-3AD203B41FA5}">
                      <a16:colId xmlns:a16="http://schemas.microsoft.com/office/drawing/2014/main" val="3002250525"/>
                    </a:ext>
                  </a:extLst>
                </a:gridCol>
                <a:gridCol w="733462">
                  <a:extLst>
                    <a:ext uri="{9D8B030D-6E8A-4147-A177-3AD203B41FA5}">
                      <a16:colId xmlns:a16="http://schemas.microsoft.com/office/drawing/2014/main" val="1284154069"/>
                    </a:ext>
                  </a:extLst>
                </a:gridCol>
                <a:gridCol w="2020027">
                  <a:extLst>
                    <a:ext uri="{9D8B030D-6E8A-4147-A177-3AD203B41FA5}">
                      <a16:colId xmlns:a16="http://schemas.microsoft.com/office/drawing/2014/main" val="2824698170"/>
                    </a:ext>
                  </a:extLst>
                </a:gridCol>
              </a:tblGrid>
              <a:tr h="377106">
                <a:tc>
                  <a:txBody>
                    <a:bodyPr/>
                    <a:lstStyle/>
                    <a:p>
                      <a:pPr algn="l" fontAlgn="ctr"/>
                      <a:r>
                        <a:rPr lang="en-US" sz="1000" b="1" u="none" strike="noStrike" dirty="0">
                          <a:effectLst/>
                        </a:rPr>
                        <a:t>Club</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First Name</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Last Name</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Email</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Club</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First Name</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Last Name</a:t>
                      </a:r>
                      <a:endParaRPr lang="en-US" sz="1000" b="1" i="0" u="none" strike="noStrike" dirty="0">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b="1" u="none" strike="noStrike" dirty="0">
                          <a:effectLst/>
                        </a:rPr>
                        <a:t>Email</a:t>
                      </a:r>
                      <a:endParaRPr lang="en-US" sz="1000" b="1"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4146363533"/>
                  </a:ext>
                </a:extLst>
              </a:tr>
              <a:tr h="205869">
                <a:tc>
                  <a:txBody>
                    <a:bodyPr/>
                    <a:lstStyle/>
                    <a:p>
                      <a:pPr algn="l" fontAlgn="ctr"/>
                      <a:r>
                        <a:rPr lang="en-US" sz="1000" u="none" strike="noStrike">
                          <a:effectLst/>
                        </a:rPr>
                        <a:t>Algonquin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Agostino</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Capone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guscapone@gmail.com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Lake in the Hills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James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Wales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Jim.wales1120@gmail.com</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292999075"/>
                  </a:ext>
                </a:extLst>
              </a:tr>
              <a:tr h="205869">
                <a:tc>
                  <a:txBody>
                    <a:bodyPr/>
                    <a:lstStyle/>
                    <a:p>
                      <a:pPr algn="l" fontAlgn="ctr"/>
                      <a:r>
                        <a:rPr lang="en-US" sz="1000" u="none" strike="noStrike">
                          <a:effectLst/>
                        </a:rPr>
                        <a:t>Arlington Heights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Linda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Borton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bortonsobon@att.net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Lake Zurich</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Petra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Croneigh</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petra4travel@gmail.com</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716113621"/>
                  </a:ext>
                </a:extLst>
              </a:tr>
              <a:tr h="205869">
                <a:tc>
                  <a:txBody>
                    <a:bodyPr/>
                    <a:lstStyle/>
                    <a:p>
                      <a:pPr algn="l" fontAlgn="ctr"/>
                      <a:r>
                        <a:rPr lang="en-US" sz="1000" u="none" strike="noStrike">
                          <a:effectLst/>
                        </a:rPr>
                        <a:t>Barrington Breakfast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Segun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Ajayi</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SEGUN.AJAYI@MAIL.COM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Libertyville Sunrise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Diana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Taylor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dtaylor@dmtlawgroup.com</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083703288"/>
                  </a:ext>
                </a:extLst>
              </a:tr>
              <a:tr h="205869">
                <a:tc>
                  <a:txBody>
                    <a:bodyPr/>
                    <a:lstStyle/>
                    <a:p>
                      <a:pPr algn="l" fontAlgn="ctr"/>
                      <a:r>
                        <a:rPr lang="en-US" sz="1000" u="none" strike="noStrike">
                          <a:effectLst/>
                        </a:rPr>
                        <a:t>Barrington Noon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Norman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nmay@themayhousehold.com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Lombard Rotary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Jason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Nelson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jaynrose1009@gmail.com</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1119272393"/>
                  </a:ext>
                </a:extLst>
              </a:tr>
              <a:tr h="377106">
                <a:tc>
                  <a:txBody>
                    <a:bodyPr/>
                    <a:lstStyle/>
                    <a:p>
                      <a:pPr algn="l" fontAlgn="ctr"/>
                      <a:r>
                        <a:rPr lang="en-US" sz="1000" u="none" strike="noStrike">
                          <a:effectLst/>
                        </a:rPr>
                        <a:t>Batavia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Brittany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Meyer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brittanyb@bataviaparks.org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Long Grove, Kildeer, Hawthorn Woods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George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Dorner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george@dorners.net</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2202790360"/>
                  </a:ext>
                </a:extLst>
              </a:tr>
              <a:tr h="205869">
                <a:tc>
                  <a:txBody>
                    <a:bodyPr/>
                    <a:lstStyle/>
                    <a:p>
                      <a:pPr algn="l" fontAlgn="ctr"/>
                      <a:r>
                        <a:rPr lang="en-US" sz="1000" u="none" strike="noStrike">
                          <a:effectLst/>
                        </a:rPr>
                        <a:t>Bloomingdale-Roselle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Samantha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Johnson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smillsap@roselle.lib.il.us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North Chicago </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Angela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Walker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angelawalkerlive@aol.com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1967086065"/>
                  </a:ext>
                </a:extLst>
              </a:tr>
              <a:tr h="205869">
                <a:tc>
                  <a:txBody>
                    <a:bodyPr/>
                    <a:lstStyle/>
                    <a:p>
                      <a:pPr algn="l" fontAlgn="ctr"/>
                      <a:r>
                        <a:rPr lang="en-US" sz="1000" u="none" strike="noStrike">
                          <a:effectLst/>
                        </a:rPr>
                        <a:t>Buffalo Grove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Shannon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O'Connor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shannon.oconnor@rockinjump.com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Northbrook</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Rivkin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gov.rick@rotary6440.org</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644215587"/>
                  </a:ext>
                </a:extLst>
              </a:tr>
              <a:tr h="205869">
                <a:tc>
                  <a:txBody>
                    <a:bodyPr/>
                    <a:lstStyle/>
                    <a:p>
                      <a:pPr algn="l" fontAlgn="ctr"/>
                      <a:r>
                        <a:rPr lang="en-US" sz="1000" u="none" strike="noStrike">
                          <a:effectLst/>
                        </a:rPr>
                        <a:t>Carol Stream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Jim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Reuter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jimr@csparks.org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Northwest Supper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Kat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Beringer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katb@h2tb.com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4028264018"/>
                  </a:ext>
                </a:extLst>
              </a:tr>
              <a:tr h="205869">
                <a:tc>
                  <a:txBody>
                    <a:bodyPr/>
                    <a:lstStyle/>
                    <a:p>
                      <a:pPr algn="l" fontAlgn="ctr"/>
                      <a:r>
                        <a:rPr lang="en-US" sz="1000" u="none" strike="noStrike">
                          <a:effectLst/>
                        </a:rPr>
                        <a:t>Crystal Lake Dawnbreakers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Jim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Wiseman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jwiseman@nisra.org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Palatine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Robert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Steinberg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RotaryDrBob@comcast.net</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2839068448"/>
                  </a:ext>
                </a:extLst>
              </a:tr>
              <a:tr h="205869">
                <a:tc>
                  <a:txBody>
                    <a:bodyPr/>
                    <a:lstStyle/>
                    <a:p>
                      <a:pPr algn="l" fontAlgn="ctr"/>
                      <a:r>
                        <a:rPr lang="en-US" sz="1000" u="none" strike="noStrike">
                          <a:effectLst/>
                        </a:rPr>
                        <a:t>Dundee Township</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Martin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Anderson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andersonmartine@sbcglobal.net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Schaumburg A.M. Rotary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Jerry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Hays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pastorhays@gmail.com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1616098637"/>
                  </a:ext>
                </a:extLst>
              </a:tr>
              <a:tr h="205869">
                <a:tc>
                  <a:txBody>
                    <a:bodyPr/>
                    <a:lstStyle/>
                    <a:p>
                      <a:pPr algn="l" fontAlgn="ctr"/>
                      <a:r>
                        <a:rPr lang="en-US" sz="1000" u="none" strike="noStrike">
                          <a:effectLst/>
                        </a:rPr>
                        <a:t>Elgin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Steven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Maske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pastormaske@gmail.com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Schaumburg-Hoffman Estates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Wesley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Crocket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wesleycrocket@gmail.com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673378876"/>
                  </a:ext>
                </a:extLst>
              </a:tr>
              <a:tr h="205869">
                <a:tc>
                  <a:txBody>
                    <a:bodyPr/>
                    <a:lstStyle/>
                    <a:p>
                      <a:pPr algn="l" fontAlgn="ctr"/>
                      <a:r>
                        <a:rPr lang="en-US" sz="1000" u="none" strike="noStrike">
                          <a:effectLst/>
                        </a:rPr>
                        <a:t>Evanston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Jane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Ricciardi</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janericciardirotary@gmail.com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Skokie Valley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Alfredo</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Anile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aanile@ameritech.net</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741753969"/>
                  </a:ext>
                </a:extLst>
              </a:tr>
              <a:tr h="205869">
                <a:tc>
                  <a:txBody>
                    <a:bodyPr/>
                    <a:lstStyle/>
                    <a:p>
                      <a:pPr algn="l" fontAlgn="ctr"/>
                      <a:r>
                        <a:rPr lang="en-US" sz="1000" u="none" strike="noStrike">
                          <a:effectLst/>
                        </a:rPr>
                        <a:t>Evanston Lighthouse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Marv</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Edelstein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MarvE@WinningEdgeProperties.com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Skokie Valley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Joseph</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Roznai</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jroznai@michaelsilver.com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570413978"/>
                  </a:ext>
                </a:extLst>
              </a:tr>
              <a:tr h="205869">
                <a:tc>
                  <a:txBody>
                    <a:bodyPr/>
                    <a:lstStyle/>
                    <a:p>
                      <a:pPr algn="l" fontAlgn="ctr"/>
                      <a:r>
                        <a:rPr lang="en-US" sz="1000" u="none" strike="noStrike">
                          <a:effectLst/>
                        </a:rPr>
                        <a:t>Fox Valley Sunset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Ellen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Bruning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bruningeh@gmail.com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St. Charles Breakfast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Katie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Miller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kathrynmiller518@gmail.com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172981084"/>
                  </a:ext>
                </a:extLst>
              </a:tr>
              <a:tr h="205869">
                <a:tc>
                  <a:txBody>
                    <a:bodyPr/>
                    <a:lstStyle/>
                    <a:p>
                      <a:pPr algn="l" fontAlgn="ctr"/>
                      <a:r>
                        <a:rPr lang="en-US" sz="1000" u="none" strike="noStrike">
                          <a:effectLst/>
                        </a:rPr>
                        <a:t>Geneva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Penny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Vyskocil</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penny_vyskocil@comcast.net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Waukegan Rotary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Lee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richardlespaullee@comcast.net</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2158744544"/>
                  </a:ext>
                </a:extLst>
              </a:tr>
              <a:tr h="205869">
                <a:tc>
                  <a:txBody>
                    <a:bodyPr/>
                    <a:lstStyle/>
                    <a:p>
                      <a:pPr algn="l" fontAlgn="ctr"/>
                      <a:r>
                        <a:rPr lang="en-US" sz="1000" u="none" strike="noStrike">
                          <a:effectLst/>
                        </a:rPr>
                        <a:t>Glen Ellyn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Paul</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Keenon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covenanteyesphoto@gmail.com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West Chicago</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Omar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Espinosa</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oespinosa@RepublicEbank.com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902723623"/>
                  </a:ext>
                </a:extLst>
              </a:tr>
              <a:tr h="205869">
                <a:tc>
                  <a:txBody>
                    <a:bodyPr/>
                    <a:lstStyle/>
                    <a:p>
                      <a:pPr algn="l" fontAlgn="ctr"/>
                      <a:r>
                        <a:rPr lang="en-US" sz="1000" u="none" strike="noStrike">
                          <a:effectLst/>
                        </a:rPr>
                        <a:t>Glencoe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Scott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Himel</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sshimel123@gmail.com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Wheaton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Ed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Lowrie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toleafit@aol.com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487948546"/>
                  </a:ext>
                </a:extLst>
              </a:tr>
              <a:tr h="205869">
                <a:tc>
                  <a:txBody>
                    <a:bodyPr/>
                    <a:lstStyle/>
                    <a:p>
                      <a:pPr algn="l" fontAlgn="ctr"/>
                      <a:r>
                        <a:rPr lang="en-US" sz="1000" u="none" strike="noStrike">
                          <a:effectLst/>
                        </a:rPr>
                        <a:t>Glenview-Sunrise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Scott</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Daniels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scott@skdaniels.com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Wheeling</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James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Bradley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jcbplanner@aol.com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1375482468"/>
                  </a:ext>
                </a:extLst>
              </a:tr>
              <a:tr h="205869">
                <a:tc>
                  <a:txBody>
                    <a:bodyPr/>
                    <a:lstStyle/>
                    <a:p>
                      <a:pPr algn="l" fontAlgn="ctr"/>
                      <a:r>
                        <a:rPr lang="en-US" sz="1000" u="none" strike="noStrike">
                          <a:effectLst/>
                        </a:rPr>
                        <a:t>Gurnee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Patrick</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French</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pfrench414@gmail.com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Wilmette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Brill</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richard.brill.rotary@gmail.com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786247721"/>
                  </a:ext>
                </a:extLst>
              </a:tr>
              <a:tr h="205869">
                <a:tc>
                  <a:txBody>
                    <a:bodyPr/>
                    <a:lstStyle/>
                    <a:p>
                      <a:pPr algn="l" fontAlgn="ctr"/>
                      <a:r>
                        <a:rPr lang="en-US" sz="1000" u="none" strike="noStrike">
                          <a:effectLst/>
                        </a:rPr>
                        <a:t>Highland Park-Highwood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Mary Beth</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Bretzlauf</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hphwrotary@gmail.com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Wilmette Harbor Rotary Club</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James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Waite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jwaite@ops-asia.com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3356593558"/>
                  </a:ext>
                </a:extLst>
              </a:tr>
              <a:tr h="205869">
                <a:tc>
                  <a:txBody>
                    <a:bodyPr/>
                    <a:lstStyle/>
                    <a:p>
                      <a:pPr algn="l" fontAlgn="ctr"/>
                      <a:r>
                        <a:rPr lang="en-US" sz="1000" u="none" strike="noStrike">
                          <a:effectLst/>
                        </a:rPr>
                        <a:t>Huntley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James</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Uszler</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jimuszler@hotmail.com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Winnetka-Northfield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Richard</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Lalley</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rlalley@yahoo.com</a:t>
                      </a:r>
                      <a:endParaRPr lang="en-US" sz="1000" b="0" i="0" u="none" strike="noStrike">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4137842657"/>
                  </a:ext>
                </a:extLst>
              </a:tr>
              <a:tr h="205869">
                <a:tc>
                  <a:txBody>
                    <a:bodyPr/>
                    <a:lstStyle/>
                    <a:p>
                      <a:pPr algn="l" fontAlgn="ctr"/>
                      <a:r>
                        <a:rPr lang="en-US" sz="1000" u="none" strike="noStrike">
                          <a:effectLst/>
                        </a:rPr>
                        <a:t>Lake Forest-Lake Bluff</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Steven</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Fox</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steve122333@yahoo.com</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Woodstock</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Marlene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a:effectLst/>
                        </a:rPr>
                        <a:t>Frisbie</a:t>
                      </a:r>
                      <a:endParaRPr lang="en-US" sz="1000" b="0" i="0" u="none" strike="noStrike">
                        <a:solidFill>
                          <a:srgbClr val="000000"/>
                        </a:solidFill>
                        <a:effectLst/>
                        <a:latin typeface="Calibri" panose="020F0502020204030204" pitchFamily="34" charset="0"/>
                      </a:endParaRPr>
                    </a:p>
                  </a:txBody>
                  <a:tcPr marL="6511" marR="6511" marT="6511" marB="0" anchor="ctr"/>
                </a:tc>
                <a:tc>
                  <a:txBody>
                    <a:bodyPr/>
                    <a:lstStyle/>
                    <a:p>
                      <a:pPr algn="l" fontAlgn="ctr"/>
                      <a:r>
                        <a:rPr lang="en-US" sz="1000" u="none" strike="noStrike" dirty="0">
                          <a:effectLst/>
                        </a:rPr>
                        <a:t>marlenefrisbie@gmail.com</a:t>
                      </a:r>
                      <a:endParaRPr lang="en-US" sz="1000" b="0" i="0" u="none" strike="noStrike" dirty="0">
                        <a:solidFill>
                          <a:srgbClr val="000000"/>
                        </a:solidFill>
                        <a:effectLst/>
                        <a:latin typeface="Calibri" panose="020F0502020204030204" pitchFamily="34" charset="0"/>
                      </a:endParaRPr>
                    </a:p>
                  </a:txBody>
                  <a:tcPr marL="6511" marR="6511" marT="6511" marB="0" anchor="ctr"/>
                </a:tc>
                <a:extLst>
                  <a:ext uri="{0D108BD9-81ED-4DB2-BD59-A6C34878D82A}">
                    <a16:rowId xmlns:a16="http://schemas.microsoft.com/office/drawing/2014/main" val="982632030"/>
                  </a:ext>
                </a:extLst>
              </a:tr>
            </a:tbl>
          </a:graphicData>
        </a:graphic>
      </p:graphicFrame>
    </p:spTree>
    <p:extLst>
      <p:ext uri="{BB962C8B-B14F-4D97-AF65-F5344CB8AC3E}">
        <p14:creationId xmlns:p14="http://schemas.microsoft.com/office/powerpoint/2010/main" val="1839003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4"/>
            <a:ext cx="5441389" cy="21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2"/>
              </a:rPr>
              <a:t>Excellent video on Host Meeting Controls</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3"/>
              </a:rPr>
              <a:t>Video tutorial on Managing Participants</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4"/>
              </a:rPr>
              <a:t>Tutorial on using Polls in Meeting</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5"/>
              </a:rPr>
              <a:t>Tutorial on using Break Out Rooms</a:t>
            </a:r>
            <a:endParaRPr lang="en-US" sz="2000" dirty="0"/>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Zoom Meeting Controls</a:t>
            </a:r>
          </a:p>
        </p:txBody>
      </p:sp>
      <p:pic>
        <p:nvPicPr>
          <p:cNvPr id="2" name="Picture 1">
            <a:extLst>
              <a:ext uri="{FF2B5EF4-FFF2-40B4-BE49-F238E27FC236}">
                <a16:creationId xmlns:a16="http://schemas.microsoft.com/office/drawing/2014/main" id="{F115111B-9428-455F-BF21-F89D270A92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9751" y="1380479"/>
            <a:ext cx="4657638" cy="2875886"/>
          </a:xfrm>
          <a:prstGeom prst="rect">
            <a:avLst/>
          </a:prstGeom>
        </p:spPr>
      </p:pic>
      <p:pic>
        <p:nvPicPr>
          <p:cNvPr id="5" name="Picture 4">
            <a:extLst>
              <a:ext uri="{FF2B5EF4-FFF2-40B4-BE49-F238E27FC236}">
                <a16:creationId xmlns:a16="http://schemas.microsoft.com/office/drawing/2014/main" id="{3B4BC918-AC61-4AB2-973A-2827E93A6E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2900" y="4168760"/>
            <a:ext cx="4081692" cy="2512392"/>
          </a:xfrm>
          <a:prstGeom prst="rect">
            <a:avLst/>
          </a:prstGeom>
        </p:spPr>
      </p:pic>
      <p:pic>
        <p:nvPicPr>
          <p:cNvPr id="6" name="Picture 5">
            <a:extLst>
              <a:ext uri="{FF2B5EF4-FFF2-40B4-BE49-F238E27FC236}">
                <a16:creationId xmlns:a16="http://schemas.microsoft.com/office/drawing/2014/main" id="{8A96FEB6-77A6-4876-88E7-80EE53A9FB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79417" y="4470201"/>
            <a:ext cx="3433166" cy="2127864"/>
          </a:xfrm>
          <a:prstGeom prst="rect">
            <a:avLst/>
          </a:prstGeom>
          <a:ln>
            <a:solidFill>
              <a:schemeClr val="tx1"/>
            </a:solidFill>
          </a:ln>
        </p:spPr>
      </p:pic>
      <p:pic>
        <p:nvPicPr>
          <p:cNvPr id="7" name="Picture 6">
            <a:extLst>
              <a:ext uri="{FF2B5EF4-FFF2-40B4-BE49-F238E27FC236}">
                <a16:creationId xmlns:a16="http://schemas.microsoft.com/office/drawing/2014/main" id="{5BB0D5C6-A52B-4C25-849C-28DDC51F95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2741" y="3669509"/>
            <a:ext cx="3396359" cy="2086919"/>
          </a:xfrm>
          <a:prstGeom prst="rect">
            <a:avLst/>
          </a:prstGeom>
          <a:ln>
            <a:solidFill>
              <a:schemeClr val="tx1"/>
            </a:solidFill>
          </a:ln>
        </p:spPr>
      </p:pic>
    </p:spTree>
    <p:extLst>
      <p:ext uri="{BB962C8B-B14F-4D97-AF65-F5344CB8AC3E}">
        <p14:creationId xmlns:p14="http://schemas.microsoft.com/office/powerpoint/2010/main" val="2172269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53A1CE-5ABE-45D2-A2C4-9ABA181F8DE3}"/>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Security Issues and Options</a:t>
            </a:r>
          </a:p>
        </p:txBody>
      </p:sp>
      <p:sp>
        <p:nvSpPr>
          <p:cNvPr id="5" name="Content Placeholder 2">
            <a:extLst>
              <a:ext uri="{FF2B5EF4-FFF2-40B4-BE49-F238E27FC236}">
                <a16:creationId xmlns:a16="http://schemas.microsoft.com/office/drawing/2014/main" id="{D351A408-FB30-4BFC-B098-766B176F46A2}"/>
              </a:ext>
            </a:extLst>
          </p:cNvPr>
          <p:cNvSpPr txBox="1">
            <a:spLocks/>
          </p:cNvSpPr>
          <p:nvPr/>
        </p:nvSpPr>
        <p:spPr bwMode="auto">
          <a:xfrm>
            <a:off x="654611" y="1342263"/>
            <a:ext cx="1053449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1600" dirty="0">
                <a:solidFill>
                  <a:srgbClr val="585858"/>
                </a:solidFill>
                <a:latin typeface="Georgia" pitchFamily="18" charset="0"/>
              </a:rPr>
              <a:t>Recent news reports have highlighted “</a:t>
            </a:r>
            <a:r>
              <a:rPr lang="en-US" sz="1600" dirty="0" err="1">
                <a:solidFill>
                  <a:srgbClr val="585858"/>
                </a:solidFill>
                <a:latin typeface="Georgia" pitchFamily="18" charset="0"/>
              </a:rPr>
              <a:t>zoombombing</a:t>
            </a:r>
            <a:r>
              <a:rPr lang="en-US" sz="1600" dirty="0">
                <a:solidFill>
                  <a:srgbClr val="585858"/>
                </a:solidFill>
                <a:latin typeface="Georgia" pitchFamily="18" charset="0"/>
              </a:rPr>
              <a:t>” intrusions on meetings and a number of privacy concerns. Zoom is rapidly working to address these issues. </a:t>
            </a:r>
            <a:r>
              <a:rPr lang="en-US" sz="1600" dirty="0">
                <a:solidFill>
                  <a:srgbClr val="585858"/>
                </a:solidFill>
                <a:latin typeface="Georgia" pitchFamily="18" charset="0"/>
                <a:hlinkClick r:id="rId2"/>
              </a:rPr>
              <a:t>See this story for detail</a:t>
            </a:r>
            <a:r>
              <a:rPr lang="en-US" sz="1600" dirty="0">
                <a:solidFill>
                  <a:srgbClr val="585858"/>
                </a:solidFill>
                <a:latin typeface="Georgia" pitchFamily="18" charset="0"/>
              </a:rPr>
              <a:t>.</a:t>
            </a:r>
          </a:p>
          <a:p>
            <a:pPr marL="342900" indent="-342900" eaLnBrk="1" hangingPunct="1">
              <a:spcBef>
                <a:spcPct val="20000"/>
              </a:spcBef>
              <a:spcAft>
                <a:spcPts val="1200"/>
              </a:spcAft>
              <a:buFont typeface="Arial" panose="020B0604020202020204" pitchFamily="34" charset="0"/>
              <a:buChar char="•"/>
            </a:pPr>
            <a:r>
              <a:rPr lang="en-US" sz="1600" dirty="0">
                <a:solidFill>
                  <a:srgbClr val="585858"/>
                </a:solidFill>
                <a:latin typeface="Georgia" pitchFamily="18" charset="0"/>
              </a:rPr>
              <a:t>You can take steps to increase security. Note, higher security means more steps for attendees to join meetings, likely meaning some members will have more difficulty joining meetings.</a:t>
            </a:r>
          </a:p>
          <a:p>
            <a:pPr marL="342900" indent="-342900" eaLnBrk="1" hangingPunct="1">
              <a:spcBef>
                <a:spcPct val="20000"/>
              </a:spcBef>
              <a:spcAft>
                <a:spcPts val="1200"/>
              </a:spcAft>
              <a:buFont typeface="Arial" panose="020B0604020202020204" pitchFamily="34" charset="0"/>
              <a:buChar char="•"/>
            </a:pPr>
            <a:r>
              <a:rPr lang="en-US" sz="1600" dirty="0">
                <a:solidFill>
                  <a:srgbClr val="585858"/>
                </a:solidFill>
                <a:latin typeface="Georgia" pitchFamily="18" charset="0"/>
              </a:rPr>
              <a:t>Here are some actions as users and meeting hosts you can take. Use whichever you and your club feel are useful and provide more good than not.</a:t>
            </a:r>
          </a:p>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When creating your account, do not use connect through Facebook or Google option. Create a unique email/password set for Zoom. </a:t>
            </a:r>
          </a:p>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Make sure you have the latest Zoom app. Periodically check for updates on all devices that you use for Zoom. </a:t>
            </a:r>
            <a:r>
              <a:rPr lang="en-US" sz="1600" dirty="0">
                <a:solidFill>
                  <a:srgbClr val="585858"/>
                </a:solidFill>
                <a:latin typeface="Georgia" pitchFamily="18" charset="0"/>
                <a:hlinkClick r:id="rId3" action="ppaction://hlinksldjump"/>
              </a:rPr>
              <a:t>See slide 17</a:t>
            </a:r>
            <a:endParaRPr lang="en-US" sz="1600" dirty="0">
              <a:solidFill>
                <a:srgbClr val="585858"/>
              </a:solidFill>
              <a:latin typeface="Georgia" pitchFamily="18" charset="0"/>
            </a:endParaRPr>
          </a:p>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Assign randomly generated meeting IDs to meetings. </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Tree>
    <p:extLst>
      <p:ext uri="{BB962C8B-B14F-4D97-AF65-F5344CB8AC3E}">
        <p14:creationId xmlns:p14="http://schemas.microsoft.com/office/powerpoint/2010/main" val="102380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53A1CE-5ABE-45D2-A2C4-9ABA181F8DE3}"/>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Security Issues and Options</a:t>
            </a:r>
          </a:p>
        </p:txBody>
      </p:sp>
      <p:sp>
        <p:nvSpPr>
          <p:cNvPr id="5" name="Content Placeholder 2">
            <a:extLst>
              <a:ext uri="{FF2B5EF4-FFF2-40B4-BE49-F238E27FC236}">
                <a16:creationId xmlns:a16="http://schemas.microsoft.com/office/drawing/2014/main" id="{D351A408-FB30-4BFC-B098-766B176F46A2}"/>
              </a:ext>
            </a:extLst>
          </p:cNvPr>
          <p:cNvSpPr txBox="1">
            <a:spLocks/>
          </p:cNvSpPr>
          <p:nvPr/>
        </p:nvSpPr>
        <p:spPr bwMode="auto">
          <a:xfrm>
            <a:off x="654611" y="1342263"/>
            <a:ext cx="1053449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Use a unique </a:t>
            </a:r>
            <a:r>
              <a:rPr lang="en-US" sz="1600" dirty="0" err="1">
                <a:solidFill>
                  <a:srgbClr val="585858"/>
                </a:solidFill>
                <a:latin typeface="Georgia" pitchFamily="18" charset="0"/>
              </a:rPr>
              <a:t>url</a:t>
            </a:r>
            <a:r>
              <a:rPr lang="en-US" sz="1600" dirty="0">
                <a:solidFill>
                  <a:srgbClr val="585858"/>
                </a:solidFill>
                <a:latin typeface="Georgia" pitchFamily="18" charset="0"/>
              </a:rPr>
              <a:t> for each meeting. This means do not use the recurring meeting function, as that uses one </a:t>
            </a:r>
            <a:r>
              <a:rPr lang="en-US" sz="1600" dirty="0" err="1">
                <a:solidFill>
                  <a:srgbClr val="585858"/>
                </a:solidFill>
                <a:latin typeface="Georgia" pitchFamily="18" charset="0"/>
              </a:rPr>
              <a:t>url</a:t>
            </a:r>
            <a:r>
              <a:rPr lang="en-US" sz="1600" dirty="0">
                <a:solidFill>
                  <a:srgbClr val="585858"/>
                </a:solidFill>
                <a:latin typeface="Georgia" pitchFamily="18" charset="0"/>
              </a:rPr>
              <a:t> for all meeting occurrences. </a:t>
            </a:r>
          </a:p>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Do not publicly share meeting </a:t>
            </a:r>
            <a:r>
              <a:rPr lang="en-US" sz="1600" dirty="0" err="1">
                <a:solidFill>
                  <a:srgbClr val="585858"/>
                </a:solidFill>
                <a:latin typeface="Georgia" pitchFamily="18" charset="0"/>
              </a:rPr>
              <a:t>url</a:t>
            </a:r>
            <a:r>
              <a:rPr lang="en-US" sz="1600" dirty="0">
                <a:solidFill>
                  <a:srgbClr val="585858"/>
                </a:solidFill>
                <a:latin typeface="Georgia" pitchFamily="18" charset="0"/>
              </a:rPr>
              <a:t> links or meeting IDs. Send to wanted attendees via email.</a:t>
            </a:r>
          </a:p>
          <a:p>
            <a:pPr marL="1085850" lvl="1" indent="-342900"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Require passwords to enter meetings. Do not include password on meeting </a:t>
            </a:r>
            <a:r>
              <a:rPr lang="en-US" sz="1600" dirty="0" err="1">
                <a:solidFill>
                  <a:srgbClr val="585858"/>
                </a:solidFill>
                <a:latin typeface="Georgia" pitchFamily="18" charset="0"/>
              </a:rPr>
              <a:t>urls</a:t>
            </a:r>
            <a:r>
              <a:rPr lang="en-US" sz="1600" dirty="0">
                <a:solidFill>
                  <a:srgbClr val="585858"/>
                </a:solidFill>
                <a:latin typeface="Georgia" pitchFamily="18" charset="0"/>
              </a:rPr>
              <a:t>.</a:t>
            </a:r>
          </a:p>
          <a:p>
            <a:pPr marL="1485900" lvl="2" indent="-342900" eaLnBrk="1" hangingPunct="1">
              <a:spcBef>
                <a:spcPct val="20000"/>
              </a:spcBef>
              <a:spcAft>
                <a:spcPts val="1200"/>
              </a:spcAft>
              <a:buFont typeface="Wingdings" panose="05000000000000000000" pitchFamily="2" charset="2"/>
              <a:buChar char="Ø"/>
            </a:pPr>
            <a:r>
              <a:rPr lang="en-US" sz="1600" dirty="0">
                <a:solidFill>
                  <a:srgbClr val="585858"/>
                </a:solidFill>
                <a:latin typeface="Georgia" pitchFamily="18" charset="0"/>
              </a:rPr>
              <a:t>You might use one easy for members to remember password for all club meetings.</a:t>
            </a:r>
          </a:p>
          <a:p>
            <a:pPr marL="1028700" lvl="1"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Only allow host/cohost to share screen. This can be set by host in meeting using advanced video controls.</a:t>
            </a:r>
          </a:p>
          <a:p>
            <a:pPr marL="1028700" lvl="1"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Require attendees to register and only allow those with a Zoom account to join meetings.</a:t>
            </a:r>
          </a:p>
          <a:p>
            <a:pPr marL="1028700" lvl="1"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Have attendees go to waiting room and only admit people you want in the meeting. After meeting has started, close it to late arrivals.</a:t>
            </a:r>
          </a:p>
          <a:p>
            <a:pPr marL="1028700" lvl="1" eaLnBrk="1" hangingPunct="1">
              <a:spcBef>
                <a:spcPct val="20000"/>
              </a:spcBef>
              <a:spcAft>
                <a:spcPts val="1200"/>
              </a:spcAft>
              <a:buFont typeface="Wingdings" panose="05000000000000000000" pitchFamily="2" charset="2"/>
              <a:buChar char="§"/>
            </a:pPr>
            <a:r>
              <a:rPr lang="en-US" sz="1600" dirty="0">
                <a:solidFill>
                  <a:srgbClr val="585858"/>
                </a:solidFill>
                <a:latin typeface="Georgia" pitchFamily="18" charset="0"/>
              </a:rPr>
              <a:t>Hosts can remove unwanted attendees by right clicking on their video thumbnail and clicking on the remove command. </a:t>
            </a:r>
          </a:p>
          <a:p>
            <a:pPr marL="1085850" lvl="1" indent="-342900" eaLnBrk="1" hangingPunct="1">
              <a:spcBef>
                <a:spcPct val="20000"/>
              </a:spcBef>
              <a:spcAft>
                <a:spcPts val="1200"/>
              </a:spcAft>
              <a:buFont typeface="Wingdings" panose="05000000000000000000" pitchFamily="2" charset="2"/>
              <a:buChar char="§"/>
            </a:pPr>
            <a:endParaRPr lang="en-US" sz="16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Tree>
    <p:extLst>
      <p:ext uri="{BB962C8B-B14F-4D97-AF65-F5344CB8AC3E}">
        <p14:creationId xmlns:p14="http://schemas.microsoft.com/office/powerpoint/2010/main" val="392168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53A1CE-5ABE-45D2-A2C4-9ABA181F8DE3}"/>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Next Steps</a:t>
            </a:r>
          </a:p>
        </p:txBody>
      </p:sp>
      <p:sp>
        <p:nvSpPr>
          <p:cNvPr id="5" name="Content Placeholder 2">
            <a:extLst>
              <a:ext uri="{FF2B5EF4-FFF2-40B4-BE49-F238E27FC236}">
                <a16:creationId xmlns:a16="http://schemas.microsoft.com/office/drawing/2014/main" id="{D351A408-FB30-4BFC-B098-766B176F46A2}"/>
              </a:ext>
            </a:extLst>
          </p:cNvPr>
          <p:cNvSpPr txBox="1">
            <a:spLocks/>
          </p:cNvSpPr>
          <p:nvPr/>
        </p:nvSpPr>
        <p:spPr bwMode="auto">
          <a:xfrm>
            <a:off x="654611" y="134226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Sector work sessions over next 3 days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Work to get your club online</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Training session</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Club and/or social meetings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One on one help for those in need</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Phone tree to reach those not responding to emails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Expand use to committees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Share successes with your AG</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pic>
        <p:nvPicPr>
          <p:cNvPr id="2" name="Picture 1">
            <a:hlinkClick r:id="rId2"/>
            <a:extLst>
              <a:ext uri="{FF2B5EF4-FFF2-40B4-BE49-F238E27FC236}">
                <a16:creationId xmlns:a16="http://schemas.microsoft.com/office/drawing/2014/main" id="{61967594-32EA-4ED5-98AA-9B14F95D1B81}"/>
              </a:ext>
            </a:extLst>
          </p:cNvPr>
          <p:cNvPicPr>
            <a:picLocks noChangeAspect="1"/>
          </p:cNvPicPr>
          <p:nvPr/>
        </p:nvPicPr>
        <p:blipFill>
          <a:blip r:embed="rId3"/>
          <a:stretch>
            <a:fillRect/>
          </a:stretch>
        </p:blipFill>
        <p:spPr>
          <a:xfrm>
            <a:off x="6492251" y="1646906"/>
            <a:ext cx="5158975" cy="3205900"/>
          </a:xfrm>
          <a:prstGeom prst="rect">
            <a:avLst/>
          </a:prstGeom>
        </p:spPr>
      </p:pic>
      <p:sp>
        <p:nvSpPr>
          <p:cNvPr id="3" name="TextBox 2">
            <a:extLst>
              <a:ext uri="{FF2B5EF4-FFF2-40B4-BE49-F238E27FC236}">
                <a16:creationId xmlns:a16="http://schemas.microsoft.com/office/drawing/2014/main" id="{8CC1C9A7-F770-4855-AE95-5286C714ADEF}"/>
              </a:ext>
            </a:extLst>
          </p:cNvPr>
          <p:cNvSpPr txBox="1"/>
          <p:nvPr/>
        </p:nvSpPr>
        <p:spPr>
          <a:xfrm>
            <a:off x="6492250" y="4866968"/>
            <a:ext cx="5158975" cy="338554"/>
          </a:xfrm>
          <a:prstGeom prst="rect">
            <a:avLst/>
          </a:prstGeom>
          <a:noFill/>
        </p:spPr>
        <p:txBody>
          <a:bodyPr wrap="square" rtlCol="0">
            <a:spAutoFit/>
          </a:bodyPr>
          <a:lstStyle/>
          <a:p>
            <a:pPr algn="ctr"/>
            <a:r>
              <a:rPr lang="en-US" sz="1600" dirty="0">
                <a:latin typeface="Georgia" panose="02040502050405020303" pitchFamily="18" charset="0"/>
                <a:hlinkClick r:id="rId2"/>
              </a:rPr>
              <a:t>Click here to view a recording of the April 1 Training</a:t>
            </a:r>
            <a:endParaRPr lang="en-US" sz="1600" dirty="0">
              <a:latin typeface="Georgia" panose="02040502050405020303" pitchFamily="18" charset="0"/>
            </a:endParaRPr>
          </a:p>
        </p:txBody>
      </p:sp>
    </p:spTree>
    <p:extLst>
      <p:ext uri="{BB962C8B-B14F-4D97-AF65-F5344CB8AC3E}">
        <p14:creationId xmlns:p14="http://schemas.microsoft.com/office/powerpoint/2010/main" val="408815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851304" y="1361925"/>
            <a:ext cx="485268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Before we begin</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Basic vs. Pro User License</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Getting your members ready for Zoom</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Create a Zoom Account</a:t>
            </a:r>
          </a:p>
          <a:p>
            <a:pPr marL="1085850" lvl="1"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Upgrade to Pro</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Get the App</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PC &amp; MAC</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Mobile Devices</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Log onto the App</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Join a Meeting</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In meeting controls for Attendees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PC &amp; Mac</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Mobile Devices</a:t>
            </a: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1085850" lvl="1" indent="-342900" eaLnBrk="1" hangingPunct="1">
              <a:spcBef>
                <a:spcPct val="20000"/>
              </a:spcBef>
              <a:spcAft>
                <a:spcPts val="300"/>
              </a:spcAft>
              <a:buFont typeface="+mj-lt"/>
              <a:buAutoNum type="alphaLcPeriod"/>
            </a:pPr>
            <a:endParaRPr lang="en-US" sz="16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Table of Contents</a:t>
            </a:r>
          </a:p>
        </p:txBody>
      </p:sp>
      <p:sp>
        <p:nvSpPr>
          <p:cNvPr id="5" name="Content Placeholder 2">
            <a:extLst>
              <a:ext uri="{FF2B5EF4-FFF2-40B4-BE49-F238E27FC236}">
                <a16:creationId xmlns:a16="http://schemas.microsoft.com/office/drawing/2014/main" id="{07735FB1-DEF3-4283-924F-82B2A2745996}"/>
              </a:ext>
            </a:extLst>
          </p:cNvPr>
          <p:cNvSpPr txBox="1">
            <a:spLocks/>
          </p:cNvSpPr>
          <p:nvPr/>
        </p:nvSpPr>
        <p:spPr bwMode="auto">
          <a:xfrm>
            <a:off x="6330694" y="1391422"/>
            <a:ext cx="524679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085850" lvl="1" indent="-342900" eaLnBrk="1" hangingPunct="1">
              <a:spcBef>
                <a:spcPct val="20000"/>
              </a:spcBef>
              <a:spcAft>
                <a:spcPts val="300"/>
              </a:spcAft>
              <a:buFont typeface="+mj-lt"/>
              <a:buAutoNum type="alphaLcParenR" startAt="3"/>
            </a:pPr>
            <a:r>
              <a:rPr lang="en-US" sz="1600" dirty="0">
                <a:solidFill>
                  <a:srgbClr val="585858"/>
                </a:solidFill>
                <a:latin typeface="Georgia" pitchFamily="18" charset="0"/>
              </a:rPr>
              <a:t>Keyboard shortcuts</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PC</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Mac</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iPad</a:t>
            </a:r>
          </a:p>
          <a:p>
            <a:pPr marL="342900" indent="-342900" eaLnBrk="1" hangingPunct="1">
              <a:spcBef>
                <a:spcPct val="20000"/>
              </a:spcBef>
              <a:spcAft>
                <a:spcPts val="300"/>
              </a:spcAft>
              <a:buFont typeface="+mj-lt"/>
              <a:buAutoNum type="arabicPeriod" startAt="7"/>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Meeting etiquette and best practices</a:t>
            </a: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Schedule Meetings</a:t>
            </a: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Host Meeting Control Video Tutorials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Excellent video on Host Meeting Controls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Video tutorial on Managing Participants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Tutorial on using Polls in Meeting</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Tutorial on using Break Out Rooms</a:t>
            </a: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Security Issues and Options</a:t>
            </a:r>
          </a:p>
          <a:p>
            <a:pPr marL="1085850" lvl="1" indent="-342900" eaLnBrk="1" hangingPunct="1">
              <a:spcBef>
                <a:spcPct val="20000"/>
              </a:spcBef>
              <a:spcAft>
                <a:spcPts val="300"/>
              </a:spcAft>
              <a:buFont typeface="+mj-lt"/>
              <a:buAutoNum type="alphaLcParenR" startAt="7"/>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8"/>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8"/>
            </a:pPr>
            <a:endParaRPr lang="en-US" sz="1600" dirty="0">
              <a:solidFill>
                <a:srgbClr val="585858"/>
              </a:solidFill>
              <a:latin typeface="Georgia" pitchFamily="18" charset="0"/>
            </a:endParaRPr>
          </a:p>
          <a:p>
            <a:pPr marL="1085850" lvl="1" indent="-342900" eaLnBrk="1" hangingPunct="1">
              <a:spcBef>
                <a:spcPct val="20000"/>
              </a:spcBef>
              <a:spcAft>
                <a:spcPts val="300"/>
              </a:spcAft>
              <a:buFont typeface="+mj-lt"/>
              <a:buAutoNum type="alphaLcPeriod"/>
            </a:pPr>
            <a:endParaRPr lang="en-US" sz="1600" dirty="0">
              <a:solidFill>
                <a:srgbClr val="585858"/>
              </a:solidFill>
              <a:latin typeface="Georgia" pitchFamily="18" charset="0"/>
            </a:endParaRPr>
          </a:p>
        </p:txBody>
      </p:sp>
    </p:spTree>
    <p:extLst>
      <p:ext uri="{BB962C8B-B14F-4D97-AF65-F5344CB8AC3E}">
        <p14:creationId xmlns:p14="http://schemas.microsoft.com/office/powerpoint/2010/main" val="33389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420923"/>
            <a:ext cx="1047755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You can participate in Zoom meetings with a PC, Mac, smartphone or old fashion cell phone or landline.</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For the best experience, use a PC, Mac or Chromebook that is equipped with built-in camera and microphone, high speed internet connection, and Chrome, Firefox or Safari. Avoid using Internet Explorer, Microsoft Edge or AOL browser.</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For best experience, download and utilize the Zoom app. It is possible to join meetings without the app, if the host has enabled joining through a browser” for the meeting. This may cause audio feedback issues, </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No account is required to use the app, but a free account will let you host 40 minute meetings with up to 100 attendees. </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Before We Begin</a:t>
            </a:r>
          </a:p>
        </p:txBody>
      </p:sp>
    </p:spTree>
    <p:extLst>
      <p:ext uri="{BB962C8B-B14F-4D97-AF65-F5344CB8AC3E}">
        <p14:creationId xmlns:p14="http://schemas.microsoft.com/office/powerpoint/2010/main" val="333882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381594"/>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Basic is free. Can join any meeting. Can host meetings up to 100 people for 40 minutes. People can not join via phone. </a:t>
            </a:r>
          </a:p>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Users with a Pro license can host long meetings for up to 100 people. Additional attendees can be purchased. People can join by phone.  Cost, $120 for first year with “</a:t>
            </a:r>
            <a:r>
              <a:rPr lang="en-US" sz="2600" dirty="0" err="1">
                <a:solidFill>
                  <a:srgbClr val="585858"/>
                </a:solidFill>
                <a:latin typeface="Georgia" pitchFamily="18" charset="0"/>
              </a:rPr>
              <a:t>zoomrotary</a:t>
            </a:r>
            <a:r>
              <a:rPr lang="en-US" sz="2600" dirty="0">
                <a:solidFill>
                  <a:srgbClr val="585858"/>
                </a:solidFill>
                <a:latin typeface="Georgia" pitchFamily="18" charset="0"/>
              </a:rPr>
              <a:t>” code. Can record to cloud.</a:t>
            </a:r>
          </a:p>
          <a:p>
            <a:pPr marL="1085850" lvl="1"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District 6440 will reimburse one Pro account per club.</a:t>
            </a:r>
          </a:p>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Business license- Enhanced features for larger organizations with many licensed users. </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Basic vs. Pro User</a:t>
            </a:r>
          </a:p>
        </p:txBody>
      </p:sp>
    </p:spTree>
    <p:extLst>
      <p:ext uri="{BB962C8B-B14F-4D97-AF65-F5344CB8AC3E}">
        <p14:creationId xmlns:p14="http://schemas.microsoft.com/office/powerpoint/2010/main" val="140450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1171593" y="1849244"/>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en-US" sz="2800" dirty="0">
                <a:solidFill>
                  <a:srgbClr val="585858"/>
                </a:solidFill>
                <a:latin typeface="Georgia" pitchFamily="18" charset="0"/>
              </a:rPr>
              <a:t>Club VMC should offer practice  zoom sessions for small groups of members and provide individual phone assistance to those having trouble, or contact your Virtual Meeting Committee Member for assistance.</a:t>
            </a:r>
          </a:p>
          <a:p>
            <a:pPr eaLnBrk="1" hangingPunct="1">
              <a:spcBef>
                <a:spcPct val="20000"/>
              </a:spcBef>
              <a:spcAft>
                <a:spcPts val="1200"/>
              </a:spcAft>
            </a:pPr>
            <a:r>
              <a:rPr lang="en-US" sz="2800" dirty="0">
                <a:solidFill>
                  <a:srgbClr val="585858"/>
                </a:solidFill>
                <a:latin typeface="Georgia" pitchFamily="18" charset="0"/>
              </a:rPr>
              <a:t>Contact District VC member for assistance if need.</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Getting your members ready for Zoom</a:t>
            </a:r>
            <a:endParaRPr lang="en-US" sz="3600" b="1" dirty="0">
              <a:solidFill>
                <a:schemeClr val="bg1"/>
              </a:solidFill>
              <a:latin typeface="Arial Narrow Bold" pitchFamily="-84" charset="0"/>
            </a:endParaRPr>
          </a:p>
        </p:txBody>
      </p:sp>
    </p:spTree>
    <p:extLst>
      <p:ext uri="{BB962C8B-B14F-4D97-AF65-F5344CB8AC3E}">
        <p14:creationId xmlns:p14="http://schemas.microsoft.com/office/powerpoint/2010/main" val="1661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6" y="1519243"/>
            <a:ext cx="4114034"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300"/>
              </a:spcAft>
            </a:pPr>
            <a:r>
              <a:rPr lang="en-US" sz="2400" dirty="0">
                <a:solidFill>
                  <a:srgbClr val="585858"/>
                </a:solidFill>
                <a:latin typeface="Georgia" pitchFamily="18" charset="0"/>
              </a:rPr>
              <a:t>Create an Account (if you don’t have one)</a:t>
            </a:r>
          </a:p>
          <a:p>
            <a:pPr marL="569913" lvl="1"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Go to zoom.us, and enter email address.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Go you your email, and click on the Activate Account button.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Here are YouTube tutorials </a:t>
            </a:r>
            <a:br>
              <a:rPr lang="en-US" sz="2400" dirty="0">
                <a:solidFill>
                  <a:srgbClr val="585858"/>
                </a:solidFill>
                <a:latin typeface="Georgia" pitchFamily="18" charset="0"/>
              </a:rPr>
            </a:br>
            <a:r>
              <a:rPr lang="en-US" sz="1400" dirty="0">
                <a:solidFill>
                  <a:srgbClr val="585858"/>
                </a:solidFill>
                <a:latin typeface="Georgia" pitchFamily="18" charset="0"/>
                <a:hlinkClick r:id="rId2"/>
              </a:rPr>
              <a:t>https://youtu.be/4y_puMRsjTQ</a:t>
            </a:r>
            <a:br>
              <a:rPr lang="en-US" sz="1400" dirty="0">
                <a:solidFill>
                  <a:srgbClr val="585858"/>
                </a:solidFill>
                <a:latin typeface="Georgia" pitchFamily="18" charset="0"/>
              </a:rPr>
            </a:br>
            <a:r>
              <a:rPr lang="en-US" sz="1400" dirty="0">
                <a:solidFill>
                  <a:srgbClr val="585858"/>
                </a:solidFill>
                <a:latin typeface="Georgia" pitchFamily="18" charset="0"/>
                <a:hlinkClick r:id="rId3"/>
              </a:rPr>
              <a:t>https://youtu.be/qsy2Ph6kSf8</a:t>
            </a:r>
            <a:r>
              <a:rPr lang="en-US" sz="14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3" name="Picture 2">
            <a:extLst>
              <a:ext uri="{FF2B5EF4-FFF2-40B4-BE49-F238E27FC236}">
                <a16:creationId xmlns:a16="http://schemas.microsoft.com/office/drawing/2014/main" id="{A50B6594-68C1-4A96-BA5F-236FA308BF8A}"/>
              </a:ext>
            </a:extLst>
          </p:cNvPr>
          <p:cNvPicPr>
            <a:picLocks noChangeAspect="1"/>
          </p:cNvPicPr>
          <p:nvPr/>
        </p:nvPicPr>
        <p:blipFill>
          <a:blip r:embed="rId4"/>
          <a:stretch>
            <a:fillRect/>
          </a:stretch>
        </p:blipFill>
        <p:spPr>
          <a:xfrm>
            <a:off x="7887886" y="1833875"/>
            <a:ext cx="4240614" cy="2717532"/>
          </a:xfrm>
          <a:prstGeom prst="rect">
            <a:avLst/>
          </a:prstGeom>
          <a:ln>
            <a:solidFill>
              <a:schemeClr val="tx1"/>
            </a:solidFill>
          </a:ln>
        </p:spPr>
      </p:pic>
      <p:pic>
        <p:nvPicPr>
          <p:cNvPr id="2" name="Picture 1">
            <a:extLst>
              <a:ext uri="{FF2B5EF4-FFF2-40B4-BE49-F238E27FC236}">
                <a16:creationId xmlns:a16="http://schemas.microsoft.com/office/drawing/2014/main" id="{E43D3021-0F25-4721-AF93-F21F84C5E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8200" y="1661731"/>
            <a:ext cx="3064677" cy="3534538"/>
          </a:xfrm>
          <a:prstGeom prst="rect">
            <a:avLst/>
          </a:prstGeom>
          <a:ln>
            <a:solidFill>
              <a:schemeClr val="tx1"/>
            </a:solidFill>
          </a:ln>
        </p:spPr>
      </p:pic>
    </p:spTree>
    <p:extLst>
      <p:ext uri="{BB962C8B-B14F-4D97-AF65-F5344CB8AC3E}">
        <p14:creationId xmlns:p14="http://schemas.microsoft.com/office/powerpoint/2010/main" val="2327974995"/>
      </p:ext>
    </p:extLst>
  </p:cSld>
  <p:clrMapOvr>
    <a:masterClrMapping/>
  </p:clrMapOvr>
</p:sld>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LeadDev-Master_2013-NEW</Template>
  <TotalTime>5699</TotalTime>
  <Words>3279</Words>
  <Application>Microsoft Office PowerPoint</Application>
  <PresentationFormat>Widescreen</PresentationFormat>
  <Paragraphs>520</Paragraphs>
  <Slides>43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MS PGothic</vt:lpstr>
      <vt:lpstr>Arial</vt:lpstr>
      <vt:lpstr>Arial Narrow Bold</vt:lpstr>
      <vt:lpstr>Calibri</vt:lpstr>
      <vt:lpstr>Georgia</vt:lpstr>
      <vt:lpstr>Wingdings</vt:lpstr>
      <vt:lpstr>LeadDev-Master_2013-NEW</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Clark</dc:creator>
  <cp:lastModifiedBy>Richard Lalley</cp:lastModifiedBy>
  <cp:revision>109</cp:revision>
  <cp:lastPrinted>2013-06-19T15:45:56Z</cp:lastPrinted>
  <dcterms:created xsi:type="dcterms:W3CDTF">2014-10-24T15:47:10Z</dcterms:created>
  <dcterms:modified xsi:type="dcterms:W3CDTF">2020-04-02T14:39:50Z</dcterms:modified>
</cp:coreProperties>
</file>