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62" r:id="rId6"/>
    <p:sldId id="264" r:id="rId7"/>
    <p:sldId id="266" r:id="rId8"/>
    <p:sldId id="267" r:id="rId9"/>
    <p:sldId id="265" r:id="rId10"/>
    <p:sldId id="268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2" r:id="rId22"/>
    <p:sldId id="281" r:id="rId23"/>
    <p:sldId id="269" r:id="rId24"/>
    <p:sldId id="270" r:id="rId25"/>
    <p:sldId id="263" r:id="rId26"/>
    <p:sldId id="284" r:id="rId27"/>
    <p:sldId id="285" r:id="rId28"/>
    <p:sldId id="283" r:id="rId2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01B4E7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07a4fff81f047db" providerId="LiveId" clId="{B588C780-D146-4805-A213-CF1DDF58F218}"/>
    <pc:docChg chg="undo custSel addSld delSld modSld sldOrd">
      <pc:chgData name="" userId="a07a4fff81f047db" providerId="LiveId" clId="{B588C780-D146-4805-A213-CF1DDF58F218}" dt="2019-10-18T18:15:56.472" v="3978" actId="6549"/>
      <pc:docMkLst>
        <pc:docMk/>
      </pc:docMkLst>
      <pc:sldChg chg="modSp">
        <pc:chgData name="" userId="a07a4fff81f047db" providerId="LiveId" clId="{B588C780-D146-4805-A213-CF1DDF58F218}" dt="2019-10-18T17:51:38.986" v="3313" actId="20577"/>
        <pc:sldMkLst>
          <pc:docMk/>
          <pc:sldMk cId="0" sldId="257"/>
        </pc:sldMkLst>
        <pc:spChg chg="mod">
          <ac:chgData name="" userId="a07a4fff81f047db" providerId="LiveId" clId="{B588C780-D146-4805-A213-CF1DDF58F218}" dt="2019-10-18T17:51:38.986" v="3313" actId="20577"/>
          <ac:spMkLst>
            <pc:docMk/>
            <pc:sldMk cId="0" sldId="257"/>
            <ac:spMk id="5122" creationId="{00000000-0000-0000-0000-000000000000}"/>
          </ac:spMkLst>
        </pc:spChg>
        <pc:spChg chg="mod">
          <ac:chgData name="" userId="a07a4fff81f047db" providerId="LiveId" clId="{B588C780-D146-4805-A213-CF1DDF58F218}" dt="2019-10-16T16:35:24.026" v="37" actId="20577"/>
          <ac:spMkLst>
            <pc:docMk/>
            <pc:sldMk cId="0" sldId="257"/>
            <ac:spMk id="5123" creationId="{00000000-0000-0000-0000-000000000000}"/>
          </ac:spMkLst>
        </pc:spChg>
      </pc:sldChg>
      <pc:sldChg chg="del">
        <pc:chgData name="" userId="a07a4fff81f047db" providerId="LiveId" clId="{B588C780-D146-4805-A213-CF1DDF58F218}" dt="2019-10-18T18:14:18.280" v="3931" actId="2696"/>
        <pc:sldMkLst>
          <pc:docMk/>
          <pc:sldMk cId="0" sldId="259"/>
        </pc:sldMkLst>
      </pc:sldChg>
      <pc:sldChg chg="modSp">
        <pc:chgData name="" userId="a07a4fff81f047db" providerId="LiveId" clId="{B588C780-D146-4805-A213-CF1DDF58F218}" dt="2019-10-18T18:13:06.873" v="3899" actId="1038"/>
        <pc:sldMkLst>
          <pc:docMk/>
          <pc:sldMk cId="636253411" sldId="263"/>
        </pc:sldMkLst>
        <pc:spChg chg="mod">
          <ac:chgData name="" userId="a07a4fff81f047db" providerId="LiveId" clId="{B588C780-D146-4805-A213-CF1DDF58F218}" dt="2019-10-18T18:13:06.873" v="3899" actId="1038"/>
          <ac:spMkLst>
            <pc:docMk/>
            <pc:sldMk cId="636253411" sldId="263"/>
            <ac:spMk id="5122" creationId="{00000000-0000-0000-0000-000000000000}"/>
          </ac:spMkLst>
        </pc:spChg>
        <pc:spChg chg="mod">
          <ac:chgData name="" userId="a07a4fff81f047db" providerId="LiveId" clId="{B588C780-D146-4805-A213-CF1DDF58F218}" dt="2019-10-18T17:56:22.563" v="3361" actId="20577"/>
          <ac:spMkLst>
            <pc:docMk/>
            <pc:sldMk cId="636253411" sldId="263"/>
            <ac:spMk id="5123" creationId="{00000000-0000-0000-0000-000000000000}"/>
          </ac:spMkLst>
        </pc:spChg>
      </pc:sldChg>
      <pc:sldChg chg="addSp delSp modSp add">
        <pc:chgData name="" userId="a07a4fff81f047db" providerId="LiveId" clId="{B588C780-D146-4805-A213-CF1DDF58F218}" dt="2019-10-16T16:37:23.511" v="75" actId="1076"/>
        <pc:sldMkLst>
          <pc:docMk/>
          <pc:sldMk cId="2264896270" sldId="268"/>
        </pc:sldMkLst>
        <pc:spChg chg="mod">
          <ac:chgData name="" userId="a07a4fff81f047db" providerId="LiveId" clId="{B588C780-D146-4805-A213-CF1DDF58F218}" dt="2019-10-16T16:35:47.452" v="63" actId="20577"/>
          <ac:spMkLst>
            <pc:docMk/>
            <pc:sldMk cId="2264896270" sldId="268"/>
            <ac:spMk id="5123" creationId="{00000000-0000-0000-0000-000000000000}"/>
          </ac:spMkLst>
        </pc:spChg>
        <pc:picChg chg="del">
          <ac:chgData name="" userId="a07a4fff81f047db" providerId="LiveId" clId="{B588C780-D146-4805-A213-CF1DDF58F218}" dt="2019-10-16T16:35:35.553" v="39" actId="478"/>
          <ac:picMkLst>
            <pc:docMk/>
            <pc:sldMk cId="2264896270" sldId="268"/>
            <ac:picMk id="2" creationId="{4D587237-A2D2-4336-8CFF-6EC183558DBF}"/>
          </ac:picMkLst>
        </pc:picChg>
        <pc:picChg chg="del">
          <ac:chgData name="" userId="a07a4fff81f047db" providerId="LiveId" clId="{B588C780-D146-4805-A213-CF1DDF58F218}" dt="2019-10-16T16:35:37.324" v="40" actId="478"/>
          <ac:picMkLst>
            <pc:docMk/>
            <pc:sldMk cId="2264896270" sldId="268"/>
            <ac:picMk id="7" creationId="{789E5BB3-DF15-40BA-AEE9-E6C4D3EF8A27}"/>
          </ac:picMkLst>
        </pc:picChg>
        <pc:picChg chg="add mod">
          <ac:chgData name="" userId="a07a4fff81f047db" providerId="LiveId" clId="{B588C780-D146-4805-A213-CF1DDF58F218}" dt="2019-10-16T16:36:01.650" v="69" actId="14100"/>
          <ac:picMkLst>
            <pc:docMk/>
            <pc:sldMk cId="2264896270" sldId="268"/>
            <ac:picMk id="1026" creationId="{1575913B-5539-412A-8305-B27CAC28C217}"/>
          </ac:picMkLst>
        </pc:picChg>
        <pc:picChg chg="add del">
          <ac:chgData name="" userId="a07a4fff81f047db" providerId="LiveId" clId="{B588C780-D146-4805-A213-CF1DDF58F218}" dt="2019-10-16T16:36:36.755" v="71" actId="478"/>
          <ac:picMkLst>
            <pc:docMk/>
            <pc:sldMk cId="2264896270" sldId="268"/>
            <ac:picMk id="1028" creationId="{1585E966-F4DF-4A29-A12F-57D851F271DF}"/>
          </ac:picMkLst>
        </pc:picChg>
        <pc:picChg chg="add mod">
          <ac:chgData name="" userId="a07a4fff81f047db" providerId="LiveId" clId="{B588C780-D146-4805-A213-CF1DDF58F218}" dt="2019-10-16T16:37:23.511" v="75" actId="1076"/>
          <ac:picMkLst>
            <pc:docMk/>
            <pc:sldMk cId="2264896270" sldId="268"/>
            <ac:picMk id="1030" creationId="{C64BFE43-7884-4DB8-BE2A-C31DBFE73E69}"/>
          </ac:picMkLst>
        </pc:picChg>
      </pc:sldChg>
      <pc:sldChg chg="addSp delSp modSp add">
        <pc:chgData name="" userId="a07a4fff81f047db" providerId="LiveId" clId="{B588C780-D146-4805-A213-CF1DDF58F218}" dt="2019-10-16T22:04:29.101" v="3237" actId="313"/>
        <pc:sldMkLst>
          <pc:docMk/>
          <pc:sldMk cId="1369232902" sldId="269"/>
        </pc:sldMkLst>
        <pc:spChg chg="add mod">
          <ac:chgData name="" userId="a07a4fff81f047db" providerId="LiveId" clId="{B588C780-D146-4805-A213-CF1DDF58F218}" dt="2019-10-16T22:04:29.101" v="3237" actId="313"/>
          <ac:spMkLst>
            <pc:docMk/>
            <pc:sldMk cId="1369232902" sldId="269"/>
            <ac:spMk id="6" creationId="{87793CD0-C6CD-469C-A5C5-863C8ECB4FE2}"/>
          </ac:spMkLst>
        </pc:spChg>
        <pc:spChg chg="add mod">
          <ac:chgData name="" userId="a07a4fff81f047db" providerId="LiveId" clId="{B588C780-D146-4805-A213-CF1DDF58F218}" dt="2019-10-16T21:56:55.800" v="2895" actId="20577"/>
          <ac:spMkLst>
            <pc:docMk/>
            <pc:sldMk cId="1369232902" sldId="269"/>
            <ac:spMk id="7" creationId="{56865E41-DE9D-4DFB-8B9D-5165715AB206}"/>
          </ac:spMkLst>
        </pc:spChg>
        <pc:spChg chg="add mod">
          <ac:chgData name="" userId="a07a4fff81f047db" providerId="LiveId" clId="{B588C780-D146-4805-A213-CF1DDF58F218}" dt="2019-10-16T22:03:57.244" v="3225" actId="20577"/>
          <ac:spMkLst>
            <pc:docMk/>
            <pc:sldMk cId="1369232902" sldId="269"/>
            <ac:spMk id="8" creationId="{739DABA1-5DDA-4F8E-9A11-14A5FE15AD6C}"/>
          </ac:spMkLst>
        </pc:spChg>
        <pc:spChg chg="mod">
          <ac:chgData name="" userId="a07a4fff81f047db" providerId="LiveId" clId="{B588C780-D146-4805-A213-CF1DDF58F218}" dt="2019-10-16T16:38:46.691" v="106" actId="20577"/>
          <ac:spMkLst>
            <pc:docMk/>
            <pc:sldMk cId="1369232902" sldId="269"/>
            <ac:spMk id="5123" creationId="{00000000-0000-0000-0000-000000000000}"/>
          </ac:spMkLst>
        </pc:spChg>
        <pc:picChg chg="del">
          <ac:chgData name="" userId="a07a4fff81f047db" providerId="LiveId" clId="{B588C780-D146-4805-A213-CF1DDF58F218}" dt="2019-10-16T16:38:13.652" v="77" actId="478"/>
          <ac:picMkLst>
            <pc:docMk/>
            <pc:sldMk cId="1369232902" sldId="269"/>
            <ac:picMk id="1026" creationId="{1575913B-5539-412A-8305-B27CAC28C217}"/>
          </ac:picMkLst>
        </pc:picChg>
        <pc:picChg chg="del">
          <ac:chgData name="" userId="a07a4fff81f047db" providerId="LiveId" clId="{B588C780-D146-4805-A213-CF1DDF58F218}" dt="2019-10-16T16:38:15.643" v="78" actId="478"/>
          <ac:picMkLst>
            <pc:docMk/>
            <pc:sldMk cId="1369232902" sldId="269"/>
            <ac:picMk id="1030" creationId="{C64BFE43-7884-4DB8-BE2A-C31DBFE73E69}"/>
          </ac:picMkLst>
        </pc:picChg>
      </pc:sldChg>
      <pc:sldChg chg="addSp delSp modSp add">
        <pc:chgData name="" userId="a07a4fff81f047db" providerId="LiveId" clId="{B588C780-D146-4805-A213-CF1DDF58F218}" dt="2019-10-16T21:52:44.102" v="2598" actId="1035"/>
        <pc:sldMkLst>
          <pc:docMk/>
          <pc:sldMk cId="4110173236" sldId="270"/>
        </pc:sldMkLst>
        <pc:spChg chg="mod">
          <ac:chgData name="" userId="a07a4fff81f047db" providerId="LiveId" clId="{B588C780-D146-4805-A213-CF1DDF58F218}" dt="2019-10-16T21:52:44.102" v="2598" actId="1035"/>
          <ac:spMkLst>
            <pc:docMk/>
            <pc:sldMk cId="4110173236" sldId="270"/>
            <ac:spMk id="6" creationId="{87793CD0-C6CD-469C-A5C5-863C8ECB4FE2}"/>
          </ac:spMkLst>
        </pc:spChg>
        <pc:spChg chg="mod">
          <ac:chgData name="" userId="a07a4fff81f047db" providerId="LiveId" clId="{B588C780-D146-4805-A213-CF1DDF58F218}" dt="2019-10-16T21:52:44.102" v="2598" actId="1035"/>
          <ac:spMkLst>
            <pc:docMk/>
            <pc:sldMk cId="4110173236" sldId="270"/>
            <ac:spMk id="7" creationId="{56865E41-DE9D-4DFB-8B9D-5165715AB206}"/>
          </ac:spMkLst>
        </pc:spChg>
        <pc:spChg chg="del">
          <ac:chgData name="" userId="a07a4fff81f047db" providerId="LiveId" clId="{B588C780-D146-4805-A213-CF1DDF58F218}" dt="2019-10-16T16:50:53.158" v="662" actId="478"/>
          <ac:spMkLst>
            <pc:docMk/>
            <pc:sldMk cId="4110173236" sldId="270"/>
            <ac:spMk id="8" creationId="{739DABA1-5DDA-4F8E-9A11-14A5FE15AD6C}"/>
          </ac:spMkLst>
        </pc:spChg>
        <pc:spChg chg="add del">
          <ac:chgData name="" userId="a07a4fff81f047db" providerId="LiveId" clId="{B588C780-D146-4805-A213-CF1DDF58F218}" dt="2019-10-16T16:52:05.095" v="762"/>
          <ac:spMkLst>
            <pc:docMk/>
            <pc:sldMk cId="4110173236" sldId="270"/>
            <ac:spMk id="9" creationId="{37DB031A-AEAD-498E-9591-C9E320E2F55F}"/>
          </ac:spMkLst>
        </pc:spChg>
        <pc:spChg chg="add del">
          <ac:chgData name="" userId="a07a4fff81f047db" providerId="LiveId" clId="{B588C780-D146-4805-A213-CF1DDF58F218}" dt="2019-10-16T16:52:05.095" v="762"/>
          <ac:spMkLst>
            <pc:docMk/>
            <pc:sldMk cId="4110173236" sldId="270"/>
            <ac:spMk id="10" creationId="{2D46F98C-B50C-4B53-BCC6-1F84994825EF}"/>
          </ac:spMkLst>
        </pc:spChg>
        <pc:spChg chg="add mod">
          <ac:chgData name="" userId="a07a4fff81f047db" providerId="LiveId" clId="{B588C780-D146-4805-A213-CF1DDF58F218}" dt="2019-10-16T21:52:44.102" v="2598" actId="1035"/>
          <ac:spMkLst>
            <pc:docMk/>
            <pc:sldMk cId="4110173236" sldId="270"/>
            <ac:spMk id="11" creationId="{7967A0C7-5731-49E7-B525-54D00B2A973A}"/>
          </ac:spMkLst>
        </pc:spChg>
      </pc:sldChg>
      <pc:sldChg chg="addSp delSp modSp add">
        <pc:chgData name="" userId="a07a4fff81f047db" providerId="LiveId" clId="{B588C780-D146-4805-A213-CF1DDF58F218}" dt="2019-10-16T18:06:32.746" v="1088" actId="1036"/>
        <pc:sldMkLst>
          <pc:docMk/>
          <pc:sldMk cId="870557740" sldId="271"/>
        </pc:sldMkLst>
        <pc:spChg chg="add mod">
          <ac:chgData name="" userId="a07a4fff81f047db" providerId="LiveId" clId="{B588C780-D146-4805-A213-CF1DDF58F218}" dt="2019-10-16T18:06:32.746" v="1088" actId="1036"/>
          <ac:spMkLst>
            <pc:docMk/>
            <pc:sldMk cId="870557740" sldId="271"/>
            <ac:spMk id="6" creationId="{A068DBB5-38FB-46C4-9592-C9555E0190D1}"/>
          </ac:spMkLst>
        </pc:spChg>
        <pc:spChg chg="mod">
          <ac:chgData name="" userId="a07a4fff81f047db" providerId="LiveId" clId="{B588C780-D146-4805-A213-CF1DDF58F218}" dt="2019-10-16T16:56:25.366" v="861" actId="20577"/>
          <ac:spMkLst>
            <pc:docMk/>
            <pc:sldMk cId="870557740" sldId="271"/>
            <ac:spMk id="5123" creationId="{00000000-0000-0000-0000-000000000000}"/>
          </ac:spMkLst>
        </pc:spChg>
        <pc:picChg chg="del">
          <ac:chgData name="" userId="a07a4fff81f047db" providerId="LiveId" clId="{B588C780-D146-4805-A213-CF1DDF58F218}" dt="2019-10-16T16:56:12.701" v="848" actId="478"/>
          <ac:picMkLst>
            <pc:docMk/>
            <pc:sldMk cId="870557740" sldId="271"/>
            <ac:picMk id="1026" creationId="{1575913B-5539-412A-8305-B27CAC28C217}"/>
          </ac:picMkLst>
        </pc:picChg>
        <pc:picChg chg="del">
          <ac:chgData name="" userId="a07a4fff81f047db" providerId="LiveId" clId="{B588C780-D146-4805-A213-CF1DDF58F218}" dt="2019-10-16T16:56:14.997" v="849" actId="478"/>
          <ac:picMkLst>
            <pc:docMk/>
            <pc:sldMk cId="870557740" sldId="271"/>
            <ac:picMk id="1030" creationId="{C64BFE43-7884-4DB8-BE2A-C31DBFE73E69}"/>
          </ac:picMkLst>
        </pc:picChg>
      </pc:sldChg>
      <pc:sldChg chg="delSp modSp add">
        <pc:chgData name="" userId="a07a4fff81f047db" providerId="LiveId" clId="{B588C780-D146-4805-A213-CF1DDF58F218}" dt="2019-10-16T19:33:09.698" v="2034" actId="14100"/>
        <pc:sldMkLst>
          <pc:docMk/>
          <pc:sldMk cId="361362909" sldId="272"/>
        </pc:sldMkLst>
        <pc:spChg chg="del">
          <ac:chgData name="" userId="a07a4fff81f047db" providerId="LiveId" clId="{B588C780-D146-4805-A213-CF1DDF58F218}" dt="2019-10-16T19:32:55.676" v="2031" actId="478"/>
          <ac:spMkLst>
            <pc:docMk/>
            <pc:sldMk cId="361362909" sldId="272"/>
            <ac:spMk id="3" creationId="{2549473E-5250-41EF-981E-8FB1B11C3CAD}"/>
          </ac:spMkLst>
        </pc:spChg>
        <pc:spChg chg="mod">
          <ac:chgData name="" userId="a07a4fff81f047db" providerId="LiveId" clId="{B588C780-D146-4805-A213-CF1DDF58F218}" dt="2019-10-16T19:33:09.698" v="2034" actId="14100"/>
          <ac:spMkLst>
            <pc:docMk/>
            <pc:sldMk cId="361362909" sldId="272"/>
            <ac:spMk id="6" creationId="{A068DBB5-38FB-46C4-9592-C9555E0190D1}"/>
          </ac:spMkLst>
        </pc:spChg>
        <pc:spChg chg="mod">
          <ac:chgData name="" userId="a07a4fff81f047db" providerId="LiveId" clId="{B588C780-D146-4805-A213-CF1DDF58F218}" dt="2019-10-16T19:02:04.235" v="1118" actId="20577"/>
          <ac:spMkLst>
            <pc:docMk/>
            <pc:sldMk cId="361362909" sldId="272"/>
            <ac:spMk id="5123" creationId="{00000000-0000-0000-0000-000000000000}"/>
          </ac:spMkLst>
        </pc:spChg>
      </pc:sldChg>
      <pc:sldChg chg="delSp modSp add">
        <pc:chgData name="" userId="a07a4fff81f047db" providerId="LiveId" clId="{B588C780-D146-4805-A213-CF1DDF58F218}" dt="2019-10-16T19:34:36.869" v="2206" actId="20577"/>
        <pc:sldMkLst>
          <pc:docMk/>
          <pc:sldMk cId="3187199874" sldId="273"/>
        </pc:sldMkLst>
        <pc:spChg chg="del">
          <ac:chgData name="" userId="a07a4fff81f047db" providerId="LiveId" clId="{B588C780-D146-4805-A213-CF1DDF58F218}" dt="2019-10-16T19:32:49.723" v="2030" actId="478"/>
          <ac:spMkLst>
            <pc:docMk/>
            <pc:sldMk cId="3187199874" sldId="273"/>
            <ac:spMk id="3" creationId="{2549473E-5250-41EF-981E-8FB1B11C3CAD}"/>
          </ac:spMkLst>
        </pc:spChg>
        <pc:spChg chg="mod">
          <ac:chgData name="" userId="a07a4fff81f047db" providerId="LiveId" clId="{B588C780-D146-4805-A213-CF1DDF58F218}" dt="2019-10-16T19:34:36.869" v="2206" actId="20577"/>
          <ac:spMkLst>
            <pc:docMk/>
            <pc:sldMk cId="3187199874" sldId="273"/>
            <ac:spMk id="6" creationId="{A068DBB5-38FB-46C4-9592-C9555E0190D1}"/>
          </ac:spMkLst>
        </pc:spChg>
      </pc:sldChg>
      <pc:sldChg chg="delSp modSp add">
        <pc:chgData name="" userId="a07a4fff81f047db" providerId="LiveId" clId="{B588C780-D146-4805-A213-CF1DDF58F218}" dt="2019-10-16T19:32:45.260" v="2029" actId="478"/>
        <pc:sldMkLst>
          <pc:docMk/>
          <pc:sldMk cId="1750541160" sldId="274"/>
        </pc:sldMkLst>
        <pc:spChg chg="del">
          <ac:chgData name="" userId="a07a4fff81f047db" providerId="LiveId" clId="{B588C780-D146-4805-A213-CF1DDF58F218}" dt="2019-10-16T19:32:45.260" v="2029" actId="478"/>
          <ac:spMkLst>
            <pc:docMk/>
            <pc:sldMk cId="1750541160" sldId="274"/>
            <ac:spMk id="3" creationId="{2549473E-5250-41EF-981E-8FB1B11C3CAD}"/>
          </ac:spMkLst>
        </pc:spChg>
        <pc:spChg chg="mod">
          <ac:chgData name="" userId="a07a4fff81f047db" providerId="LiveId" clId="{B588C780-D146-4805-A213-CF1DDF58F218}" dt="2019-10-16T19:25:05.674" v="1808" actId="20577"/>
          <ac:spMkLst>
            <pc:docMk/>
            <pc:sldMk cId="1750541160" sldId="274"/>
            <ac:spMk id="6" creationId="{A068DBB5-38FB-46C4-9592-C9555E0190D1}"/>
          </ac:spMkLst>
        </pc:spChg>
      </pc:sldChg>
      <pc:sldChg chg="addSp delSp modSp add">
        <pc:chgData name="" userId="a07a4fff81f047db" providerId="LiveId" clId="{B588C780-D146-4805-A213-CF1DDF58F218}" dt="2019-10-16T19:27:31.731" v="1818" actId="1076"/>
        <pc:sldMkLst>
          <pc:docMk/>
          <pc:sldMk cId="4003139887" sldId="275"/>
        </pc:sldMkLst>
        <pc:picChg chg="add del mod">
          <ac:chgData name="" userId="a07a4fff81f047db" providerId="LiveId" clId="{B588C780-D146-4805-A213-CF1DDF58F218}" dt="2019-10-16T19:26:37.915" v="1810" actId="478"/>
          <ac:picMkLst>
            <pc:docMk/>
            <pc:sldMk cId="4003139887" sldId="275"/>
            <ac:picMk id="2" creationId="{02EE20B2-23DD-4473-ACEC-3E05CA748587}"/>
          </ac:picMkLst>
        </pc:picChg>
        <pc:picChg chg="add del">
          <ac:chgData name="" userId="a07a4fff81f047db" providerId="LiveId" clId="{B588C780-D146-4805-A213-CF1DDF58F218}" dt="2019-10-16T19:26:40.412" v="1812"/>
          <ac:picMkLst>
            <pc:docMk/>
            <pc:sldMk cId="4003139887" sldId="275"/>
            <ac:picMk id="3" creationId="{B903E959-9F5C-4273-97A0-A26008A513AA}"/>
          </ac:picMkLst>
        </pc:picChg>
        <pc:picChg chg="add mod">
          <ac:chgData name="" userId="a07a4fff81f047db" providerId="LiveId" clId="{B588C780-D146-4805-A213-CF1DDF58F218}" dt="2019-10-16T19:27:31.731" v="1818" actId="1076"/>
          <ac:picMkLst>
            <pc:docMk/>
            <pc:sldMk cId="4003139887" sldId="275"/>
            <ac:picMk id="4" creationId="{168C13FB-86D2-42A5-9100-C23AA01B7F5D}"/>
          </ac:picMkLst>
        </pc:picChg>
      </pc:sldChg>
      <pc:sldChg chg="addSp delSp modSp add">
        <pc:chgData name="" userId="a07a4fff81f047db" providerId="LiveId" clId="{B588C780-D146-4805-A213-CF1DDF58F218}" dt="2019-10-16T19:24:15.674" v="1735" actId="1035"/>
        <pc:sldMkLst>
          <pc:docMk/>
          <pc:sldMk cId="2815895463" sldId="276"/>
        </pc:sldMkLst>
        <pc:picChg chg="del">
          <ac:chgData name="" userId="a07a4fff81f047db" providerId="LiveId" clId="{B588C780-D146-4805-A213-CF1DDF58F218}" dt="2019-10-16T19:23:55.923" v="1719" actId="478"/>
          <ac:picMkLst>
            <pc:docMk/>
            <pc:sldMk cId="2815895463" sldId="276"/>
            <ac:picMk id="2" creationId="{02EE20B2-23DD-4473-ACEC-3E05CA748587}"/>
          </ac:picMkLst>
        </pc:picChg>
        <pc:picChg chg="add mod">
          <ac:chgData name="" userId="a07a4fff81f047db" providerId="LiveId" clId="{B588C780-D146-4805-A213-CF1DDF58F218}" dt="2019-10-16T19:24:15.674" v="1735" actId="1035"/>
          <ac:picMkLst>
            <pc:docMk/>
            <pc:sldMk cId="2815895463" sldId="276"/>
            <ac:picMk id="3" creationId="{85FB217B-A9D7-4F11-8F69-6251A4D608C8}"/>
          </ac:picMkLst>
        </pc:picChg>
      </pc:sldChg>
      <pc:sldChg chg="add">
        <pc:chgData name="" userId="a07a4fff81f047db" providerId="LiveId" clId="{B588C780-D146-4805-A213-CF1DDF58F218}" dt="2019-10-16T19:25:21.575" v="1809"/>
        <pc:sldMkLst>
          <pc:docMk/>
          <pc:sldMk cId="2043809388" sldId="277"/>
        </pc:sldMkLst>
      </pc:sldChg>
      <pc:sldChg chg="delSp modSp add ord">
        <pc:chgData name="" userId="a07a4fff81f047db" providerId="LiveId" clId="{B588C780-D146-4805-A213-CF1DDF58F218}" dt="2019-10-18T17:55:22.475" v="3340" actId="20577"/>
        <pc:sldMkLst>
          <pc:docMk/>
          <pc:sldMk cId="195987318" sldId="278"/>
        </pc:sldMkLst>
        <pc:spChg chg="del">
          <ac:chgData name="" userId="a07a4fff81f047db" providerId="LiveId" clId="{B588C780-D146-4805-A213-CF1DDF58F218}" dt="2019-10-16T19:32:38.803" v="2028" actId="478"/>
          <ac:spMkLst>
            <pc:docMk/>
            <pc:sldMk cId="195987318" sldId="278"/>
            <ac:spMk id="3" creationId="{2549473E-5250-41EF-981E-8FB1B11C3CAD}"/>
          </ac:spMkLst>
        </pc:spChg>
        <pc:spChg chg="mod">
          <ac:chgData name="" userId="a07a4fff81f047db" providerId="LiveId" clId="{B588C780-D146-4805-A213-CF1DDF58F218}" dt="2019-10-18T17:55:22.475" v="3340" actId="20577"/>
          <ac:spMkLst>
            <pc:docMk/>
            <pc:sldMk cId="195987318" sldId="278"/>
            <ac:spMk id="6" creationId="{A068DBB5-38FB-46C4-9592-C9555E0190D1}"/>
          </ac:spMkLst>
        </pc:spChg>
      </pc:sldChg>
      <pc:sldChg chg="addSp delSp modSp add ord">
        <pc:chgData name="" userId="a07a4fff81f047db" providerId="LiveId" clId="{B588C780-D146-4805-A213-CF1DDF58F218}" dt="2019-10-16T21:53:52.455" v="2633" actId="1036"/>
        <pc:sldMkLst>
          <pc:docMk/>
          <pc:sldMk cId="1465121444" sldId="279"/>
        </pc:sldMkLst>
        <pc:spChg chg="add del mod">
          <ac:chgData name="" userId="a07a4fff81f047db" providerId="LiveId" clId="{B588C780-D146-4805-A213-CF1DDF58F218}" dt="2019-10-16T19:32:33.385" v="2027"/>
          <ac:spMkLst>
            <pc:docMk/>
            <pc:sldMk cId="1465121444" sldId="279"/>
            <ac:spMk id="2" creationId="{8D5789A0-D303-46C4-908C-01157C2AE53B}"/>
          </ac:spMkLst>
        </pc:spChg>
        <pc:spChg chg="del">
          <ac:chgData name="" userId="a07a4fff81f047db" providerId="LiveId" clId="{B588C780-D146-4805-A213-CF1DDF58F218}" dt="2019-10-16T19:32:33.380" v="2025" actId="478"/>
          <ac:spMkLst>
            <pc:docMk/>
            <pc:sldMk cId="1465121444" sldId="279"/>
            <ac:spMk id="3" creationId="{2549473E-5250-41EF-981E-8FB1B11C3CAD}"/>
          </ac:spMkLst>
        </pc:spChg>
        <pc:spChg chg="add mod">
          <ac:chgData name="" userId="a07a4fff81f047db" providerId="LiveId" clId="{B588C780-D146-4805-A213-CF1DDF58F218}" dt="2019-10-16T21:53:52.455" v="2633" actId="1036"/>
          <ac:spMkLst>
            <pc:docMk/>
            <pc:sldMk cId="1465121444" sldId="279"/>
            <ac:spMk id="4" creationId="{EB67368E-D217-4786-A579-CC3A3C25D9CE}"/>
          </ac:spMkLst>
        </pc:spChg>
        <pc:spChg chg="mod">
          <ac:chgData name="" userId="a07a4fff81f047db" providerId="LiveId" clId="{B588C780-D146-4805-A213-CF1DDF58F218}" dt="2019-10-16T19:41:09.927" v="2484"/>
          <ac:spMkLst>
            <pc:docMk/>
            <pc:sldMk cId="1465121444" sldId="279"/>
            <ac:spMk id="5123" creationId="{00000000-0000-0000-0000-000000000000}"/>
          </ac:spMkLst>
        </pc:spChg>
        <pc:picChg chg="mod">
          <ac:chgData name="" userId="a07a4fff81f047db" providerId="LiveId" clId="{B588C780-D146-4805-A213-CF1DDF58F218}" dt="2019-10-16T19:40:32.460" v="2483" actId="1037"/>
          <ac:picMkLst>
            <pc:docMk/>
            <pc:sldMk cId="1465121444" sldId="279"/>
            <ac:picMk id="1026" creationId="{1575913B-5539-412A-8305-B27CAC28C217}"/>
          </ac:picMkLst>
        </pc:picChg>
        <pc:picChg chg="del">
          <ac:chgData name="" userId="a07a4fff81f047db" providerId="LiveId" clId="{B588C780-D146-4805-A213-CF1DDF58F218}" dt="2019-10-16T19:32:20.317" v="2023" actId="478"/>
          <ac:picMkLst>
            <pc:docMk/>
            <pc:sldMk cId="1465121444" sldId="279"/>
            <ac:picMk id="1030" creationId="{C64BFE43-7884-4DB8-BE2A-C31DBFE73E69}"/>
          </ac:picMkLst>
        </pc:picChg>
      </pc:sldChg>
      <pc:sldChg chg="modSp add">
        <pc:chgData name="" userId="a07a4fff81f047db" providerId="LiveId" clId="{B588C780-D146-4805-A213-CF1DDF58F218}" dt="2019-10-16T19:42:38.707" v="2579" actId="1076"/>
        <pc:sldMkLst>
          <pc:docMk/>
          <pc:sldMk cId="1104326554" sldId="280"/>
        </pc:sldMkLst>
        <pc:spChg chg="mod">
          <ac:chgData name="" userId="a07a4fff81f047db" providerId="LiveId" clId="{B588C780-D146-4805-A213-CF1DDF58F218}" dt="2019-10-16T19:42:38.707" v="2579" actId="1076"/>
          <ac:spMkLst>
            <pc:docMk/>
            <pc:sldMk cId="1104326554" sldId="280"/>
            <ac:spMk id="4" creationId="{EB67368E-D217-4786-A579-CC3A3C25D9CE}"/>
          </ac:spMkLst>
        </pc:spChg>
      </pc:sldChg>
      <pc:sldChg chg="modSp add">
        <pc:chgData name="" userId="a07a4fff81f047db" providerId="LiveId" clId="{B588C780-D146-4805-A213-CF1DDF58F218}" dt="2019-10-18T17:56:01.730" v="3344" actId="20577"/>
        <pc:sldMkLst>
          <pc:docMk/>
          <pc:sldMk cId="4173316009" sldId="281"/>
        </pc:sldMkLst>
        <pc:spChg chg="mod">
          <ac:chgData name="" userId="a07a4fff81f047db" providerId="LiveId" clId="{B588C780-D146-4805-A213-CF1DDF58F218}" dt="2019-10-18T17:56:01.730" v="3344" actId="20577"/>
          <ac:spMkLst>
            <pc:docMk/>
            <pc:sldMk cId="4173316009" sldId="281"/>
            <ac:spMk id="4" creationId="{EB67368E-D217-4786-A579-CC3A3C25D9CE}"/>
          </ac:spMkLst>
        </pc:spChg>
      </pc:sldChg>
      <pc:sldChg chg="modSp add ord">
        <pc:chgData name="" userId="a07a4fff81f047db" providerId="LiveId" clId="{B588C780-D146-4805-A213-CF1DDF58F218}" dt="2019-10-18T17:55:48.738" v="3343" actId="20577"/>
        <pc:sldMkLst>
          <pc:docMk/>
          <pc:sldMk cId="2449288167" sldId="282"/>
        </pc:sldMkLst>
        <pc:spChg chg="mod">
          <ac:chgData name="" userId="a07a4fff81f047db" providerId="LiveId" clId="{B588C780-D146-4805-A213-CF1DDF58F218}" dt="2019-10-18T17:55:48.738" v="3343" actId="20577"/>
          <ac:spMkLst>
            <pc:docMk/>
            <pc:sldMk cId="2449288167" sldId="282"/>
            <ac:spMk id="4" creationId="{EB67368E-D217-4786-A579-CC3A3C25D9CE}"/>
          </ac:spMkLst>
        </pc:spChg>
      </pc:sldChg>
      <pc:sldChg chg="addSp modSp add">
        <pc:chgData name="" userId="a07a4fff81f047db" providerId="LiveId" clId="{B588C780-D146-4805-A213-CF1DDF58F218}" dt="2019-10-18T18:15:56.472" v="3978" actId="6549"/>
        <pc:sldMkLst>
          <pc:docMk/>
          <pc:sldMk cId="102380339" sldId="283"/>
        </pc:sldMkLst>
        <pc:spChg chg="add mod">
          <ac:chgData name="" userId="a07a4fff81f047db" providerId="LiveId" clId="{B588C780-D146-4805-A213-CF1DDF58F218}" dt="2019-10-18T18:15:56.472" v="3978" actId="6549"/>
          <ac:spMkLst>
            <pc:docMk/>
            <pc:sldMk cId="102380339" sldId="283"/>
            <ac:spMk id="2" creationId="{75D7D302-B2A3-4A6E-8F48-4E24FEC9B2DD}"/>
          </ac:spMkLst>
        </pc:spChg>
      </pc:sldChg>
      <pc:sldChg chg="addSp modSp add">
        <pc:chgData name="" userId="a07a4fff81f047db" providerId="LiveId" clId="{B588C780-D146-4805-A213-CF1DDF58F218}" dt="2019-10-18T18:02:48.681" v="3644" actId="1076"/>
        <pc:sldMkLst>
          <pc:docMk/>
          <pc:sldMk cId="2297323542" sldId="284"/>
        </pc:sldMkLst>
        <pc:spChg chg="mod">
          <ac:chgData name="" userId="a07a4fff81f047db" providerId="LiveId" clId="{B588C780-D146-4805-A213-CF1DDF58F218}" dt="2019-10-18T18:02:34.590" v="3640" actId="12"/>
          <ac:spMkLst>
            <pc:docMk/>
            <pc:sldMk cId="2297323542" sldId="284"/>
            <ac:spMk id="5122" creationId="{00000000-0000-0000-0000-000000000000}"/>
          </ac:spMkLst>
        </pc:spChg>
        <pc:picChg chg="add mod">
          <ac:chgData name="" userId="a07a4fff81f047db" providerId="LiveId" clId="{B588C780-D146-4805-A213-CF1DDF58F218}" dt="2019-10-18T18:02:48.681" v="3644" actId="1076"/>
          <ac:picMkLst>
            <pc:docMk/>
            <pc:sldMk cId="2297323542" sldId="284"/>
            <ac:picMk id="2" creationId="{65CF1880-271F-42A8-9466-60809FA5550E}"/>
          </ac:picMkLst>
        </pc:picChg>
      </pc:sldChg>
      <pc:sldChg chg="addSp delSp modSp add">
        <pc:chgData name="" userId="a07a4fff81f047db" providerId="LiveId" clId="{B588C780-D146-4805-A213-CF1DDF58F218}" dt="2019-10-18T18:14:03.128" v="3930" actId="1035"/>
        <pc:sldMkLst>
          <pc:docMk/>
          <pc:sldMk cId="4210313802" sldId="285"/>
        </pc:sldMkLst>
        <pc:spChg chg="mod">
          <ac:chgData name="" userId="a07a4fff81f047db" providerId="LiveId" clId="{B588C780-D146-4805-A213-CF1DDF58F218}" dt="2019-10-18T18:10:59.115" v="3782" actId="20577"/>
          <ac:spMkLst>
            <pc:docMk/>
            <pc:sldMk cId="4210313802" sldId="285"/>
            <ac:spMk id="5122" creationId="{00000000-0000-0000-0000-000000000000}"/>
          </ac:spMkLst>
        </pc:spChg>
        <pc:spChg chg="mod">
          <ac:chgData name="" userId="a07a4fff81f047db" providerId="LiveId" clId="{B588C780-D146-4805-A213-CF1DDF58F218}" dt="2019-10-18T18:03:26.894" v="3676" actId="20577"/>
          <ac:spMkLst>
            <pc:docMk/>
            <pc:sldMk cId="4210313802" sldId="285"/>
            <ac:spMk id="5123" creationId="{00000000-0000-0000-0000-000000000000}"/>
          </ac:spMkLst>
        </pc:spChg>
        <pc:picChg chg="del">
          <ac:chgData name="" userId="a07a4fff81f047db" providerId="LiveId" clId="{B588C780-D146-4805-A213-CF1DDF58F218}" dt="2019-10-18T18:03:28.936" v="3677" actId="478"/>
          <ac:picMkLst>
            <pc:docMk/>
            <pc:sldMk cId="4210313802" sldId="285"/>
            <ac:picMk id="2" creationId="{65CF1880-271F-42A8-9466-60809FA5550E}"/>
          </ac:picMkLst>
        </pc:picChg>
        <pc:picChg chg="add mod">
          <ac:chgData name="" userId="a07a4fff81f047db" providerId="LiveId" clId="{B588C780-D146-4805-A213-CF1DDF58F218}" dt="2019-10-18T18:13:57.704" v="3912" actId="1035"/>
          <ac:picMkLst>
            <pc:docMk/>
            <pc:sldMk cId="4210313802" sldId="285"/>
            <ac:picMk id="3" creationId="{5525CEF5-C08E-4BF2-8B89-9BD0855E7999}"/>
          </ac:picMkLst>
        </pc:picChg>
        <pc:picChg chg="add mod">
          <ac:chgData name="" userId="a07a4fff81f047db" providerId="LiveId" clId="{B588C780-D146-4805-A213-CF1DDF58F218}" dt="2019-10-18T18:14:03.128" v="3930" actId="1035"/>
          <ac:picMkLst>
            <pc:docMk/>
            <pc:sldMk cId="4210313802" sldId="285"/>
            <ac:picMk id="4" creationId="{4568BA8A-03DC-46ED-84B1-24EF6F79FB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otaryMoE_RGB.png">
            <a:extLst>
              <a:ext uri="{FF2B5EF4-FFF2-40B4-BE49-F238E27FC236}">
                <a16:creationId xmlns:a16="http://schemas.microsoft.com/office/drawing/2014/main" id="{FECAB136-B6E1-4DFE-ABE1-FE5CC816C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60" y="487172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B012C96-5664-4AA3-9314-C82F8F563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"/>
            <a:ext cx="12192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2" descr="RotaryMBS_RGB.png">
            <a:extLst>
              <a:ext uri="{FF2B5EF4-FFF2-40B4-BE49-F238E27FC236}">
                <a16:creationId xmlns:a16="http://schemas.microsoft.com/office/drawing/2014/main" id="{F3CFFFCF-3C4F-468B-8789-5F5E70B177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taryMBS_RGB.png">
            <a:extLst>
              <a:ext uri="{FF2B5EF4-FFF2-40B4-BE49-F238E27FC236}">
                <a16:creationId xmlns:a16="http://schemas.microsoft.com/office/drawing/2014/main" id="{71E66ADB-D2D8-4B19-A963-A070C14032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12917" y="1234014"/>
            <a:ext cx="4973637" cy="34436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5400" b="1" spc="-150" dirty="0">
              <a:solidFill>
                <a:srgbClr val="FFFFFF"/>
              </a:solidFill>
              <a:latin typeface="Arial Narrow Bold"/>
              <a:cs typeface="Arial Narrow Bold"/>
            </a:endParaRPr>
          </a:p>
          <a:p>
            <a:pPr algn="l">
              <a:defRPr/>
            </a:pPr>
            <a:r>
              <a:rPr lang="en-US" sz="5400" b="1" spc="-150" dirty="0">
                <a:solidFill>
                  <a:srgbClr val="FFFFFF"/>
                </a:solidFill>
                <a:latin typeface="Arial Narrow Bold"/>
                <a:cs typeface="Arial Narrow Bold"/>
              </a:rPr>
              <a:t>FUNDRAISING 101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2714176" y="4653699"/>
            <a:ext cx="4789715" cy="15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DISTRICT 6440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8DBB5-38FB-46C4-9592-C9555E0190D1}"/>
              </a:ext>
            </a:extLst>
          </p:cNvPr>
          <p:cNvSpPr txBox="1">
            <a:spLocks/>
          </p:cNvSpPr>
          <p:nvPr/>
        </p:nvSpPr>
        <p:spPr bwMode="auto">
          <a:xfrm>
            <a:off x="1744668" y="1511424"/>
            <a:ext cx="9680416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Donor is hero! Not your club</a:t>
            </a: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.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“Your gift gave _________ to ________.”</a:t>
            </a:r>
          </a:p>
          <a:p>
            <a:pPr lvl="1" indent="0" algn="ctr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Not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“Your gift allowed us to give _______ to ______.”</a:t>
            </a:r>
          </a:p>
        </p:txBody>
      </p:sp>
    </p:spTree>
    <p:extLst>
      <p:ext uri="{BB962C8B-B14F-4D97-AF65-F5344CB8AC3E}">
        <p14:creationId xmlns:p14="http://schemas.microsoft.com/office/powerpoint/2010/main" val="36136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8DBB5-38FB-46C4-9592-C9555E0190D1}"/>
              </a:ext>
            </a:extLst>
          </p:cNvPr>
          <p:cNvSpPr txBox="1">
            <a:spLocks/>
          </p:cNvSpPr>
          <p:nvPr/>
        </p:nvSpPr>
        <p:spPr bwMode="auto">
          <a:xfrm>
            <a:off x="1744668" y="1511424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Focus</a:t>
            </a:r>
            <a:r>
              <a:rPr lang="en-US" sz="4000" dirty="0">
                <a:solidFill>
                  <a:srgbClr val="585858"/>
                </a:solidFill>
                <a:latin typeface="Georgia" pitchFamily="18" charset="0"/>
              </a:rPr>
              <a:t> on Outcomes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Your gift provided the polio vaccine to children so they can live healthy, vibrant lives.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Your gift provided new coats to children so they can attend school with confidence and the hope that comes from know someone- you- care about them. 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Your gift allows (student’s name) to pursue their dream to become a (profession), so they can give ________ to the world and provide for their family. </a:t>
            </a:r>
          </a:p>
        </p:txBody>
      </p:sp>
    </p:spTree>
    <p:extLst>
      <p:ext uri="{BB962C8B-B14F-4D97-AF65-F5344CB8AC3E}">
        <p14:creationId xmlns:p14="http://schemas.microsoft.com/office/powerpoint/2010/main" val="31871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8DBB5-38FB-46C4-9592-C9555E0190D1}"/>
              </a:ext>
            </a:extLst>
          </p:cNvPr>
          <p:cNvSpPr txBox="1">
            <a:spLocks/>
          </p:cNvSpPr>
          <p:nvPr/>
        </p:nvSpPr>
        <p:spPr bwMode="auto">
          <a:xfrm>
            <a:off x="1744668" y="1511424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71500" indent="-5715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Stories about one person helped are more motivating than stories about many; much more motivating than statistics.</a:t>
            </a:r>
          </a:p>
          <a:p>
            <a:pPr marL="571500" indent="-5715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Positive outcomes more motivating than alleviating a negative</a:t>
            </a:r>
          </a:p>
        </p:txBody>
      </p:sp>
    </p:spTree>
    <p:extLst>
      <p:ext uri="{BB962C8B-B14F-4D97-AF65-F5344CB8AC3E}">
        <p14:creationId xmlns:p14="http://schemas.microsoft.com/office/powerpoint/2010/main" val="175054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C13FB-86D2-42A5-9100-C23AA01B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99" y="478043"/>
            <a:ext cx="10050202" cy="49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E20B2-23DD-4473-ACEC-3E05CA74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4" y="363794"/>
            <a:ext cx="10391651" cy="53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0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B217B-A9D7-4F11-8F69-6251A4D60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0" y="383459"/>
            <a:ext cx="10286400" cy="54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8DBB5-38FB-46C4-9592-C9555E0190D1}"/>
              </a:ext>
            </a:extLst>
          </p:cNvPr>
          <p:cNvSpPr txBox="1">
            <a:spLocks/>
          </p:cNvSpPr>
          <p:nvPr/>
        </p:nvSpPr>
        <p:spPr bwMode="auto">
          <a:xfrm>
            <a:off x="1744668" y="1511424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Keep writing simple</a:t>
            </a:r>
          </a:p>
          <a:p>
            <a:pPr marL="1314450" lvl="1" indent="-5715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5</a:t>
            </a:r>
            <a:r>
              <a:rPr lang="en-US" sz="2800" baseline="30000" dirty="0">
                <a:solidFill>
                  <a:srgbClr val="585858"/>
                </a:solidFill>
                <a:latin typeface="Georgia" pitchFamily="18" charset="0"/>
              </a:rPr>
              <a:t>th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 or 6</a:t>
            </a:r>
            <a:r>
              <a:rPr lang="en-US" sz="2800" baseline="30000" dirty="0">
                <a:solidFill>
                  <a:srgbClr val="585858"/>
                </a:solidFill>
                <a:latin typeface="Georgia" pitchFamily="18" charset="0"/>
              </a:rPr>
              <a:t>th</a:t>
            </a: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 grade reading level (Hemingway app)</a:t>
            </a:r>
          </a:p>
          <a:p>
            <a:pPr marL="1314450" lvl="1" indent="-5715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Short paragraphs</a:t>
            </a:r>
          </a:p>
          <a:p>
            <a:pPr marL="1314450" lvl="1" indent="-5715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Thank and compliment (You make the world a better place)</a:t>
            </a:r>
          </a:p>
          <a:p>
            <a:pPr marL="1314450" lvl="1" indent="-5715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More “you”, less “us”</a:t>
            </a:r>
          </a:p>
          <a:p>
            <a:pPr marL="1314450" lvl="1" indent="-5715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Long letters. Short emails.</a:t>
            </a:r>
          </a:p>
        </p:txBody>
      </p:sp>
    </p:spTree>
    <p:extLst>
      <p:ext uri="{BB962C8B-B14F-4D97-AF65-F5344CB8AC3E}">
        <p14:creationId xmlns:p14="http://schemas.microsoft.com/office/powerpoint/2010/main" val="19598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75913B-5539-412A-8305-B27CAC28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1" y="1392209"/>
            <a:ext cx="4315779" cy="4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7368E-D217-4786-A579-CC3A3C25D9CE}"/>
              </a:ext>
            </a:extLst>
          </p:cNvPr>
          <p:cNvSpPr txBox="1"/>
          <p:nvPr/>
        </p:nvSpPr>
        <p:spPr>
          <a:xfrm>
            <a:off x="5702709" y="1347028"/>
            <a:ext cx="61451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Number 1 mistake most fundraisers make-</a:t>
            </a:r>
          </a:p>
          <a:p>
            <a:pPr marL="1028700" lvl="1" indent="-5715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They don’t ask enough</a:t>
            </a: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Number 2 mistake-</a:t>
            </a:r>
          </a:p>
          <a:p>
            <a:pPr marL="1081088" indent="-5715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Don’t thank or don’t thank enough	</a:t>
            </a:r>
          </a:p>
          <a:p>
            <a:pPr marL="58738">
              <a:spcBef>
                <a:spcPct val="200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Number 3 mistake-</a:t>
            </a:r>
          </a:p>
          <a:p>
            <a:pPr marL="1081088" indent="-5715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Don’t report on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2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75913B-5539-412A-8305-B27CAC28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1" y="1392209"/>
            <a:ext cx="4315779" cy="4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7368E-D217-4786-A579-CC3A3C25D9CE}"/>
              </a:ext>
            </a:extLst>
          </p:cNvPr>
          <p:cNvSpPr txBox="1"/>
          <p:nvPr/>
        </p:nvSpPr>
        <p:spPr>
          <a:xfrm>
            <a:off x="5702709" y="2163105"/>
            <a:ext cx="614516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Most common mistake: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Make it all about the organization, not all about the donor.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2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75913B-5539-412A-8305-B27CAC28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1" y="1392209"/>
            <a:ext cx="4315779" cy="4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7368E-D217-4786-A579-CC3A3C25D9CE}"/>
              </a:ext>
            </a:extLst>
          </p:cNvPr>
          <p:cNvSpPr txBox="1"/>
          <p:nvPr/>
        </p:nvSpPr>
        <p:spPr>
          <a:xfrm>
            <a:off x="5329082" y="1543674"/>
            <a:ext cx="6489291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Biggest Impediment to Success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Afraid to ask.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When you get a donor to give, you are doing them a favor.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Your enthusiasm and passion are contagious.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8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038910" y="1519243"/>
            <a:ext cx="843859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Philanthropy in the United States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Sources of donation revenue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The stewardship model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Donor-centricity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Basic fundraising activates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Keys to Success and a Few Resources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DONORCENTRIC COMMUNICATION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75913B-5539-412A-8305-B27CAC28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1" y="1392209"/>
            <a:ext cx="4315779" cy="4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7368E-D217-4786-A579-CC3A3C25D9CE}"/>
              </a:ext>
            </a:extLst>
          </p:cNvPr>
          <p:cNvSpPr txBox="1"/>
          <p:nvPr/>
        </p:nvSpPr>
        <p:spPr>
          <a:xfrm>
            <a:off x="5329082" y="1543674"/>
            <a:ext cx="648929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585858"/>
                </a:solidFill>
                <a:latin typeface="Georgia" pitchFamily="18" charset="0"/>
              </a:rPr>
              <a:t>Other Impediments to Success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Can’t accept a gift when/how the donor wants to give.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More focus on “Rotary”, less on the program and it’s impact.</a:t>
            </a:r>
            <a:r>
              <a:rPr lang="en-US" sz="3200" dirty="0">
                <a:solidFill>
                  <a:srgbClr val="585858"/>
                </a:solidFill>
                <a:latin typeface="Georgia" pitchFamily="18" charset="0"/>
              </a:rPr>
              <a:t> 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Only ask your club members.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Too few fundraising programs.</a:t>
            </a:r>
          </a:p>
          <a:p>
            <a:pPr marL="457200" indent="-457200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585858"/>
                </a:solidFill>
                <a:latin typeface="Georgia" pitchFamily="18" charset="0"/>
              </a:rPr>
              <a:t>No or limited stewardship plan.</a:t>
            </a:r>
          </a:p>
        </p:txBody>
      </p:sp>
    </p:spTree>
    <p:extLst>
      <p:ext uri="{BB962C8B-B14F-4D97-AF65-F5344CB8AC3E}">
        <p14:creationId xmlns:p14="http://schemas.microsoft.com/office/powerpoint/2010/main" val="417331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FUNDRAISING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93CD0-C6CD-469C-A5C5-863C8ECB4FE2}"/>
              </a:ext>
            </a:extLst>
          </p:cNvPr>
          <p:cNvSpPr txBox="1">
            <a:spLocks/>
          </p:cNvSpPr>
          <p:nvPr/>
        </p:nvSpPr>
        <p:spPr bwMode="auto">
          <a:xfrm>
            <a:off x="112513" y="1100143"/>
            <a:ext cx="4469319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Appeals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Individual asks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“Canning”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Direct Mail solicitations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Email solicitations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Online campaigns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865E41-DE9D-4DFB-8B9D-5165715AB206}"/>
              </a:ext>
            </a:extLst>
          </p:cNvPr>
          <p:cNvSpPr txBox="1">
            <a:spLocks/>
          </p:cNvSpPr>
          <p:nvPr/>
        </p:nvSpPr>
        <p:spPr bwMode="auto">
          <a:xfrm>
            <a:off x="3548892" y="1109975"/>
            <a:ext cx="4818363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Events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Dinners/Breakfasts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Music festivals/concerts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Runs/walks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Novelty events (e.g. duck race, cow pie drops)	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9DABA1-5DDA-4F8E-9A11-14A5FE15AD6C}"/>
              </a:ext>
            </a:extLst>
          </p:cNvPr>
          <p:cNvSpPr txBox="1">
            <a:spLocks/>
          </p:cNvSpPr>
          <p:nvPr/>
        </p:nvSpPr>
        <p:spPr bwMode="auto">
          <a:xfrm>
            <a:off x="8242845" y="1119807"/>
            <a:ext cx="4469319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Sell Stuff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Raffle 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Auctions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Coupon Books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Food	 &amp; Plants</a:t>
            </a:r>
          </a:p>
        </p:txBody>
      </p:sp>
    </p:spTree>
    <p:extLst>
      <p:ext uri="{BB962C8B-B14F-4D97-AF65-F5344CB8AC3E}">
        <p14:creationId xmlns:p14="http://schemas.microsoft.com/office/powerpoint/2010/main" val="136923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FUNDRAISING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793CD0-C6CD-469C-A5C5-863C8ECB4FE2}"/>
              </a:ext>
            </a:extLst>
          </p:cNvPr>
          <p:cNvSpPr txBox="1">
            <a:spLocks/>
          </p:cNvSpPr>
          <p:nvPr/>
        </p:nvSpPr>
        <p:spPr bwMode="auto">
          <a:xfrm>
            <a:off x="967919" y="923166"/>
            <a:ext cx="4265695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Grants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Rotary Grants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Community Foundations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Family Foundations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Donor Advised Funds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Corporate Foundations Foundations(e.g. Walmart, Allstate)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865E41-DE9D-4DFB-8B9D-5165715AB206}"/>
              </a:ext>
            </a:extLst>
          </p:cNvPr>
          <p:cNvSpPr txBox="1">
            <a:spLocks/>
          </p:cNvSpPr>
          <p:nvPr/>
        </p:nvSpPr>
        <p:spPr bwMode="auto">
          <a:xfrm>
            <a:off x="5053233" y="942830"/>
            <a:ext cx="3363180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Major Gifts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Bequests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Challenge or Matching Grants/Gifts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IRA RMDs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67A0C7-5731-49E7-B525-54D00B2A973A}"/>
              </a:ext>
            </a:extLst>
          </p:cNvPr>
          <p:cNvSpPr txBox="1">
            <a:spLocks/>
          </p:cNvSpPr>
          <p:nvPr/>
        </p:nvSpPr>
        <p:spPr bwMode="auto">
          <a:xfrm>
            <a:off x="8234242" y="942830"/>
            <a:ext cx="3363180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Sponsorships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Events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Website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Ad sales</a:t>
            </a:r>
          </a:p>
        </p:txBody>
      </p:sp>
    </p:spTree>
    <p:extLst>
      <p:ext uri="{BB962C8B-B14F-4D97-AF65-F5344CB8AC3E}">
        <p14:creationId xmlns:p14="http://schemas.microsoft.com/office/powerpoint/2010/main" val="411017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128126" y="1403272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“All of the Above” Approach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Have a calendar- year round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Focus on programs and their impact/outcomes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Year End Appeal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Matching Gifts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Stewardship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Ask often, with passion, and position the donor as the hero!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Go beyond your members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Keys to Success</a:t>
            </a:r>
          </a:p>
        </p:txBody>
      </p:sp>
    </p:spTree>
    <p:extLst>
      <p:ext uri="{BB962C8B-B14F-4D97-AF65-F5344CB8AC3E}">
        <p14:creationId xmlns:p14="http://schemas.microsoft.com/office/powerpoint/2010/main" val="63625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407480" y="1403272"/>
            <a:ext cx="3171461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Online Fundraising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Facebook</a:t>
            </a:r>
          </a:p>
          <a:p>
            <a:pPr marL="1085850" lvl="1" indent="-342900" eaLnBrk="1" hangingPunct="1"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Give Lively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Keys to Success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F1880-271F-42A8-9466-60809FA5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74" y="1726919"/>
            <a:ext cx="7653546" cy="4005287"/>
          </a:xfrm>
          <a:prstGeom prst="rect">
            <a:avLst/>
          </a:prstGeom>
          <a:ln>
            <a:solidFill>
              <a:srgbClr val="005DAA"/>
            </a:solidFill>
          </a:ln>
        </p:spPr>
      </p:pic>
    </p:spTree>
    <p:extLst>
      <p:ext uri="{BB962C8B-B14F-4D97-AF65-F5344CB8AC3E}">
        <p14:creationId xmlns:p14="http://schemas.microsoft.com/office/powerpoint/2010/main" val="2297323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932947" y="1373775"/>
            <a:ext cx="4012679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Pam Grow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Future Fundraising Now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The Agitator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Fired Up Fundraising- Gail Perry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101 Fundraising</a:t>
            </a: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OTHER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5CEF5-C08E-4BF2-8B89-9BD0855E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518" y="1457937"/>
            <a:ext cx="6506527" cy="1692667"/>
          </a:xfrm>
          <a:prstGeom prst="rect">
            <a:avLst/>
          </a:prstGeom>
          <a:ln>
            <a:solidFill>
              <a:srgbClr val="005DAA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8BA8A-03DC-46ED-84B1-24EF6F79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04" y="3389671"/>
            <a:ext cx="5704065" cy="3189247"/>
          </a:xfrm>
          <a:prstGeom prst="rect">
            <a:avLst/>
          </a:prstGeom>
          <a:ln>
            <a:solidFill>
              <a:srgbClr val="005DAA"/>
            </a:solidFill>
          </a:ln>
        </p:spPr>
      </p:pic>
    </p:spTree>
    <p:extLst>
      <p:ext uri="{BB962C8B-B14F-4D97-AF65-F5344CB8AC3E}">
        <p14:creationId xmlns:p14="http://schemas.microsoft.com/office/powerpoint/2010/main" val="4210313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7D302-B2A3-4A6E-8F48-4E24FEC9B2DD}"/>
              </a:ext>
            </a:extLst>
          </p:cNvPr>
          <p:cNvSpPr txBox="1"/>
          <p:nvPr/>
        </p:nvSpPr>
        <p:spPr>
          <a:xfrm>
            <a:off x="1524000" y="2143432"/>
            <a:ext cx="9134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5DAA"/>
                </a:solidFill>
                <a:latin typeface="Arial Narrow" panose="020B0606020202030204" pitchFamily="34" charset="0"/>
              </a:rPr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1023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Philanthropy in the United States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E3E89-818B-40C8-A7AB-C5021B89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77" y="1553922"/>
            <a:ext cx="7475868" cy="4458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</p:spTree>
    <p:extLst>
      <p:ext uri="{BB962C8B-B14F-4D97-AF65-F5344CB8AC3E}">
        <p14:creationId xmlns:p14="http://schemas.microsoft.com/office/powerpoint/2010/main" val="5038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Philanthropy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2ACA1-FE93-4CD2-91EC-7C523E7B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2" y="1299077"/>
            <a:ext cx="4770533" cy="291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BC730-7C17-4929-940F-E5C8DB4C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39" y="1435511"/>
            <a:ext cx="7109168" cy="4867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EF80B3-A0D0-4644-BEDD-6E49A12D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97" y="4394770"/>
            <a:ext cx="3322608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04A54A-7A31-48FD-AE13-B84FE6E2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4760" y="2496683"/>
            <a:ext cx="8748518" cy="3650296"/>
          </a:xfrm>
          <a:prstGeom prst="rect">
            <a:avLst/>
          </a:prstGeom>
        </p:spPr>
      </p:pic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Philanthropy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F2D39-262C-4734-8509-F646D5E40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491" y="1387140"/>
            <a:ext cx="8051017" cy="11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Philanthropy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845AA-1ECE-4655-8AF7-05312510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97" y="1337187"/>
            <a:ext cx="8279712" cy="50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Philanthropy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87237-A2D2-4336-8CFF-6EC18355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5" y="1463447"/>
            <a:ext cx="5555410" cy="4197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E5BB3-DF15-40BA-AEE9-E6C4D3EF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90" y="1463446"/>
            <a:ext cx="5698899" cy="41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1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 STEWARDSHIP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75913B-5539-412A-8305-B27CAC28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8" y="1392209"/>
            <a:ext cx="4315779" cy="43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onor stewardship model">
            <a:extLst>
              <a:ext uri="{FF2B5EF4-FFF2-40B4-BE49-F238E27FC236}">
                <a16:creationId xmlns:a16="http://schemas.microsoft.com/office/drawing/2014/main" id="{C64BFE43-7884-4DB8-BE2A-C31DBFE7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915" y="1392209"/>
            <a:ext cx="6190943" cy="43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9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712918" y="22543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 Bold" pitchFamily="-84" charset="0"/>
              </a:rPr>
              <a:t>DONOR STEWARDSHIP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9473E-5250-41EF-981E-8FB1B11C3CAD}"/>
              </a:ext>
            </a:extLst>
          </p:cNvPr>
          <p:cNvSpPr txBox="1"/>
          <p:nvPr/>
        </p:nvSpPr>
        <p:spPr>
          <a:xfrm>
            <a:off x="7728155" y="6478681"/>
            <a:ext cx="437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Source: CCS Fundraising Guide to Philanthropy in the USA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8DBB5-38FB-46C4-9592-C9555E0190D1}"/>
              </a:ext>
            </a:extLst>
          </p:cNvPr>
          <p:cNvSpPr txBox="1">
            <a:spLocks/>
          </p:cNvSpPr>
          <p:nvPr/>
        </p:nvSpPr>
        <p:spPr bwMode="auto">
          <a:xfrm>
            <a:off x="1744668" y="1511424"/>
            <a:ext cx="8732837" cy="442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Club brochure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Project brochures, web pages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Social media pages/posts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Thank you letters, emails, phone calls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Public shout outs- meeting, website, annual report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Impact reports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585858"/>
                </a:solidFill>
                <a:latin typeface="Georgia" pitchFamily="18" charset="0"/>
              </a:rPr>
              <a:t>Annual Reports</a:t>
            </a:r>
          </a:p>
        </p:txBody>
      </p:sp>
    </p:spTree>
    <p:extLst>
      <p:ext uri="{BB962C8B-B14F-4D97-AF65-F5344CB8AC3E}">
        <p14:creationId xmlns:p14="http://schemas.microsoft.com/office/powerpoint/2010/main" val="870557740"/>
      </p:ext>
    </p:extLst>
  </p:cSld>
  <p:clrMapOvr>
    <a:masterClrMapping/>
  </p:clrMapOvr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655</TotalTime>
  <Words>654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Arial Narrow</vt:lpstr>
      <vt:lpstr>Arial Narrow Bold</vt:lpstr>
      <vt:lpstr>Calibri</vt:lpstr>
      <vt:lpstr>Georgia</vt:lpstr>
      <vt:lpstr>Wingdings</vt:lpstr>
      <vt:lpstr>LeadDev-Master_2013-NEW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Clark</dc:creator>
  <cp:lastModifiedBy>Richard Lalley</cp:lastModifiedBy>
  <cp:revision>50</cp:revision>
  <cp:lastPrinted>2013-06-19T15:45:56Z</cp:lastPrinted>
  <dcterms:created xsi:type="dcterms:W3CDTF">2014-10-24T15:47:10Z</dcterms:created>
  <dcterms:modified xsi:type="dcterms:W3CDTF">2019-10-18T18:16:02Z</dcterms:modified>
</cp:coreProperties>
</file>