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6" r:id="rId4"/>
    <p:sldMasterId id="214748366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12192000"/>
  <p:notesSz cx="7315200" cy="9601200"/>
  <p:embeddedFontLst>
    <p:embeddedFont>
      <p:font typeface="Play"/>
      <p:regular r:id="rId27"/>
      <p:bold r:id="rId28"/>
    </p:embeddedFont>
    <p:embeddedFont>
      <p:font typeface="Overlock"/>
      <p:regular r:id="rId29"/>
      <p:bold r:id="rId30"/>
      <p:italic r:id="rId31"/>
      <p:boldItalic r:id="rId32"/>
    </p:embeddedFont>
    <p:embeddedFont>
      <p:font typeface="Arial Narrow"/>
      <p:regular r:id="rId33"/>
      <p:bold r:id="rId34"/>
      <p:italic r:id="rId35"/>
      <p:boldItalic r:id="rId36"/>
    </p:embeddedFont>
    <p:embeddedFont>
      <p:font typeface="Open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1" roundtripDataSignature="AMtx7miTmyDnU+S2xv8r1lVBi1uNOPSlp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slide" Target="slides/slide14.xml"/><Relationship Id="rId41"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Play-bold.fntdata"/><Relationship Id="rId27" Type="http://schemas.openxmlformats.org/officeDocument/2006/relationships/font" Target="fonts/Play-regular.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font" Target="fonts/Overlock-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verlock-italic.fntdata"/><Relationship Id="rId30" Type="http://schemas.openxmlformats.org/officeDocument/2006/relationships/font" Target="fonts/Overlock-bold.fntdata"/><Relationship Id="rId11" Type="http://schemas.openxmlformats.org/officeDocument/2006/relationships/slide" Target="slides/slide5.xml"/><Relationship Id="rId33" Type="http://schemas.openxmlformats.org/officeDocument/2006/relationships/font" Target="fonts/ArialNarrow-regular.fntdata"/><Relationship Id="rId10" Type="http://schemas.openxmlformats.org/officeDocument/2006/relationships/slide" Target="slides/slide4.xml"/><Relationship Id="rId32" Type="http://schemas.openxmlformats.org/officeDocument/2006/relationships/font" Target="fonts/Overlock-boldItalic.fntdata"/><Relationship Id="rId13" Type="http://schemas.openxmlformats.org/officeDocument/2006/relationships/slide" Target="slides/slide7.xml"/><Relationship Id="rId35" Type="http://schemas.openxmlformats.org/officeDocument/2006/relationships/font" Target="fonts/ArialNarrow-italic.fntdata"/><Relationship Id="rId12" Type="http://schemas.openxmlformats.org/officeDocument/2006/relationships/slide" Target="slides/slide6.xml"/><Relationship Id="rId34" Type="http://schemas.openxmlformats.org/officeDocument/2006/relationships/font" Target="fonts/ArialNarrow-bold.fntdata"/><Relationship Id="rId15" Type="http://schemas.openxmlformats.org/officeDocument/2006/relationships/slide" Target="slides/slide9.xml"/><Relationship Id="rId37" Type="http://schemas.openxmlformats.org/officeDocument/2006/relationships/font" Target="fonts/OpenSans-regular.fntdata"/><Relationship Id="rId14" Type="http://schemas.openxmlformats.org/officeDocument/2006/relationships/slide" Target="slides/slide8.xml"/><Relationship Id="rId36" Type="http://schemas.openxmlformats.org/officeDocument/2006/relationships/font" Target="fonts/ArialNarrow-boldItalic.fntdata"/><Relationship Id="rId17" Type="http://schemas.openxmlformats.org/officeDocument/2006/relationships/slide" Target="slides/slide11.xml"/><Relationship Id="rId39" Type="http://schemas.openxmlformats.org/officeDocument/2006/relationships/font" Target="fonts/OpenSans-italic.fntdata"/><Relationship Id="rId16" Type="http://schemas.openxmlformats.org/officeDocument/2006/relationships/slide" Target="slides/slide10.xml"/><Relationship Id="rId38" Type="http://schemas.openxmlformats.org/officeDocument/2006/relationships/font" Target="fonts/OpenSans-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169920" cy="481727"/>
          </a:xfrm>
          <a:prstGeom prst="rect">
            <a:avLst/>
          </a:prstGeom>
          <a:noFill/>
          <a:ln>
            <a:noFill/>
          </a:ln>
        </p:spPr>
        <p:txBody>
          <a:bodyPr anchorCtr="0" anchor="t" bIns="48325" lIns="96650" spcFirstLastPara="1" rIns="96650" wrap="square" tIns="48325">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4143587" y="0"/>
            <a:ext cx="3169920" cy="481727"/>
          </a:xfrm>
          <a:prstGeom prst="rect">
            <a:avLst/>
          </a:prstGeom>
          <a:noFill/>
          <a:ln>
            <a:noFill/>
          </a:ln>
        </p:spPr>
        <p:txBody>
          <a:bodyPr anchorCtr="0" anchor="t" bIns="48325" lIns="96650" spcFirstLastPara="1" rIns="96650" wrap="square" tIns="48325">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31521" y="4620578"/>
            <a:ext cx="5852160" cy="3780472"/>
          </a:xfrm>
          <a:prstGeom prst="rect">
            <a:avLst/>
          </a:prstGeom>
          <a:noFill/>
          <a:ln>
            <a:noFill/>
          </a:ln>
        </p:spPr>
        <p:txBody>
          <a:bodyPr anchorCtr="0" anchor="t" bIns="48325" lIns="96650" spcFirstLastPara="1" rIns="96650" wrap="square" tIns="48325">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119474"/>
            <a:ext cx="3169920" cy="481726"/>
          </a:xfrm>
          <a:prstGeom prst="rect">
            <a:avLst/>
          </a:prstGeom>
          <a:noFill/>
          <a:ln>
            <a:noFill/>
          </a:ln>
        </p:spPr>
        <p:txBody>
          <a:bodyPr anchorCtr="0" anchor="b" bIns="48325" lIns="96650" spcFirstLastPara="1" rIns="96650" wrap="square" tIns="48325">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notes"/>
          <p:cNvSpPr/>
          <p:nvPr>
            <p:ph idx="2" type="sldImg"/>
          </p:nvPr>
        </p:nvSpPr>
        <p:spPr>
          <a:xfrm>
            <a:off x="503238" y="739775"/>
            <a:ext cx="6569075" cy="3695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notes"/>
          <p:cNvSpPr txBox="1"/>
          <p:nvPr>
            <p:ph idx="1" type="body"/>
          </p:nvPr>
        </p:nvSpPr>
        <p:spPr>
          <a:xfrm>
            <a:off x="731521" y="4620578"/>
            <a:ext cx="5852160" cy="3780472"/>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0:notes"/>
          <p:cNvSpPr txBox="1"/>
          <p:nvPr>
            <p:ph idx="1" type="body"/>
          </p:nvPr>
        </p:nvSpPr>
        <p:spPr>
          <a:xfrm>
            <a:off x="731521" y="4620578"/>
            <a:ext cx="5852160" cy="3780472"/>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90" name="Google Shape;290;p10: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1:notes"/>
          <p:cNvSpPr txBox="1"/>
          <p:nvPr>
            <p:ph idx="1" type="body"/>
          </p:nvPr>
        </p:nvSpPr>
        <p:spPr>
          <a:xfrm>
            <a:off x="731521" y="4620578"/>
            <a:ext cx="5852160" cy="3780472"/>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98" name="Google Shape;298;p11: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2:notes"/>
          <p:cNvSpPr txBox="1"/>
          <p:nvPr>
            <p:ph idx="1" type="body"/>
          </p:nvPr>
        </p:nvSpPr>
        <p:spPr>
          <a:xfrm>
            <a:off x="731521" y="4620578"/>
            <a:ext cx="5852160" cy="3780472"/>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07" name="Google Shape;307;p12: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3:notes"/>
          <p:cNvSpPr txBox="1"/>
          <p:nvPr>
            <p:ph idx="1" type="body"/>
          </p:nvPr>
        </p:nvSpPr>
        <p:spPr>
          <a:xfrm>
            <a:off x="731521" y="4620578"/>
            <a:ext cx="5852160" cy="3780472"/>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16" name="Google Shape;316;p13: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4:notes"/>
          <p:cNvSpPr txBox="1"/>
          <p:nvPr>
            <p:ph idx="1" type="body"/>
          </p:nvPr>
        </p:nvSpPr>
        <p:spPr>
          <a:xfrm>
            <a:off x="731521" y="4620578"/>
            <a:ext cx="5852160" cy="3780472"/>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26" name="Google Shape;326;p14: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5:notes"/>
          <p:cNvSpPr txBox="1"/>
          <p:nvPr>
            <p:ph idx="1" type="body"/>
          </p:nvPr>
        </p:nvSpPr>
        <p:spPr>
          <a:xfrm>
            <a:off x="731521" y="4620578"/>
            <a:ext cx="5852160" cy="3780472"/>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33" name="Google Shape;333;p15: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6: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16:notes"/>
          <p:cNvSpPr txBox="1"/>
          <p:nvPr>
            <p:ph idx="1" type="body"/>
          </p:nvPr>
        </p:nvSpPr>
        <p:spPr>
          <a:xfrm>
            <a:off x="731521" y="4620578"/>
            <a:ext cx="5852160" cy="3780472"/>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41" name="Google Shape;341;p16: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7:notes"/>
          <p:cNvSpPr txBox="1"/>
          <p:nvPr>
            <p:ph idx="1" type="body"/>
          </p:nvPr>
        </p:nvSpPr>
        <p:spPr>
          <a:xfrm>
            <a:off x="731521" y="4620578"/>
            <a:ext cx="5852160" cy="3780472"/>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49" name="Google Shape;349;p17: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8:notes"/>
          <p:cNvSpPr txBox="1"/>
          <p:nvPr>
            <p:ph idx="1" type="body"/>
          </p:nvPr>
        </p:nvSpPr>
        <p:spPr>
          <a:xfrm>
            <a:off x="731521" y="4620578"/>
            <a:ext cx="5852160" cy="3780472"/>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57" name="Google Shape;357;p18: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9:notes"/>
          <p:cNvSpPr txBox="1"/>
          <p:nvPr>
            <p:ph idx="1" type="body"/>
          </p:nvPr>
        </p:nvSpPr>
        <p:spPr>
          <a:xfrm>
            <a:off x="731521" y="4620578"/>
            <a:ext cx="5852160" cy="3780472"/>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64" name="Google Shape;364;p19: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2:notes"/>
          <p:cNvSpPr txBox="1"/>
          <p:nvPr>
            <p:ph idx="1" type="body"/>
          </p:nvPr>
        </p:nvSpPr>
        <p:spPr>
          <a:xfrm>
            <a:off x="731521" y="4620578"/>
            <a:ext cx="5852160" cy="3780472"/>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11" name="Google Shape;211;p2: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20: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p20:notes"/>
          <p:cNvSpPr txBox="1"/>
          <p:nvPr>
            <p:ph idx="1" type="body"/>
          </p:nvPr>
        </p:nvSpPr>
        <p:spPr>
          <a:xfrm>
            <a:off x="731521" y="4620578"/>
            <a:ext cx="5852160" cy="3780472"/>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372" name="Google Shape;372;p20: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3:notes"/>
          <p:cNvSpPr txBox="1"/>
          <p:nvPr>
            <p:ph idx="1" type="body"/>
          </p:nvPr>
        </p:nvSpPr>
        <p:spPr>
          <a:xfrm>
            <a:off x="731521" y="4620578"/>
            <a:ext cx="5852160" cy="3780472"/>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18" name="Google Shape;218;p3: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4: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4:notes"/>
          <p:cNvSpPr txBox="1"/>
          <p:nvPr>
            <p:ph idx="1" type="body"/>
          </p:nvPr>
        </p:nvSpPr>
        <p:spPr>
          <a:xfrm>
            <a:off x="731521" y="4620578"/>
            <a:ext cx="5852160" cy="3780472"/>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27" name="Google Shape;227;p4: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5:notes"/>
          <p:cNvSpPr txBox="1"/>
          <p:nvPr>
            <p:ph idx="1" type="body"/>
          </p:nvPr>
        </p:nvSpPr>
        <p:spPr>
          <a:xfrm>
            <a:off x="731521" y="4620578"/>
            <a:ext cx="5852160" cy="3780472"/>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34" name="Google Shape;234;p5: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6:notes"/>
          <p:cNvSpPr txBox="1"/>
          <p:nvPr>
            <p:ph idx="1" type="body"/>
          </p:nvPr>
        </p:nvSpPr>
        <p:spPr>
          <a:xfrm>
            <a:off x="731521" y="4620578"/>
            <a:ext cx="5852160" cy="3780472"/>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41" name="Google Shape;241;p6: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7: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7:notes"/>
          <p:cNvSpPr txBox="1"/>
          <p:nvPr>
            <p:ph idx="1" type="body"/>
          </p:nvPr>
        </p:nvSpPr>
        <p:spPr>
          <a:xfrm>
            <a:off x="731521" y="4620578"/>
            <a:ext cx="5852160" cy="3780472"/>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49" name="Google Shape;249;p7: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8: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8:notes"/>
          <p:cNvSpPr txBox="1"/>
          <p:nvPr>
            <p:ph idx="1" type="body"/>
          </p:nvPr>
        </p:nvSpPr>
        <p:spPr>
          <a:xfrm>
            <a:off x="731521" y="4620578"/>
            <a:ext cx="5852160" cy="3780472"/>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59" name="Google Shape;259;p8: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solidFill>
                  <a:srgbClr val="000000"/>
                </a:solidFill>
                <a:latin typeface="Arial"/>
                <a:ea typeface="Arial"/>
                <a:cs typeface="Arial"/>
                <a:sym typeface="Arial"/>
              </a:rPr>
              <a:t>‹#›</a:t>
            </a:fld>
            <a:endParaRPr>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9: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9:notes"/>
          <p:cNvSpPr txBox="1"/>
          <p:nvPr>
            <p:ph idx="1" type="body"/>
          </p:nvPr>
        </p:nvSpPr>
        <p:spPr>
          <a:xfrm>
            <a:off x="731521" y="4620578"/>
            <a:ext cx="5852160" cy="3780472"/>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70" name="Google Shape;270;p9: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bg>
      <p:bgPr>
        <a:solidFill>
          <a:schemeClr val="lt1"/>
        </a:solidFill>
      </p:bgPr>
    </p:bg>
    <p:spTree>
      <p:nvGrpSpPr>
        <p:cNvPr id="15"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8" name="Shape 68"/>
        <p:cNvGrpSpPr/>
        <p:nvPr/>
      </p:nvGrpSpPr>
      <p:grpSpPr>
        <a:xfrm>
          <a:off x="0" y="0"/>
          <a:ext cx="0" cy="0"/>
          <a:chOff x="0" y="0"/>
          <a:chExt cx="0" cy="0"/>
        </a:xfrm>
      </p:grpSpPr>
      <p:sp>
        <p:nvSpPr>
          <p:cNvPr id="69" name="Google Shape;69;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1" name="Google Shape;71;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4" name="Shape 74"/>
        <p:cNvGrpSpPr/>
        <p:nvPr/>
      </p:nvGrpSpPr>
      <p:grpSpPr>
        <a:xfrm>
          <a:off x="0" y="0"/>
          <a:ext cx="0" cy="0"/>
          <a:chOff x="0" y="0"/>
          <a:chExt cx="0" cy="0"/>
        </a:xfrm>
      </p:grpSpPr>
      <p:sp>
        <p:nvSpPr>
          <p:cNvPr id="75" name="Google Shape;75;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0" name="Shape 80"/>
        <p:cNvGrpSpPr/>
        <p:nvPr/>
      </p:nvGrpSpPr>
      <p:grpSpPr>
        <a:xfrm>
          <a:off x="0" y="0"/>
          <a:ext cx="0" cy="0"/>
          <a:chOff x="0" y="0"/>
          <a:chExt cx="0" cy="0"/>
        </a:xfrm>
      </p:grpSpPr>
      <p:sp>
        <p:nvSpPr>
          <p:cNvPr id="81" name="Google Shape;81;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83" name="Google Shape;83;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6" name="Shape 86"/>
        <p:cNvGrpSpPr/>
        <p:nvPr/>
      </p:nvGrpSpPr>
      <p:grpSpPr>
        <a:xfrm>
          <a:off x="0" y="0"/>
          <a:ext cx="0" cy="0"/>
          <a:chOff x="0" y="0"/>
          <a:chExt cx="0" cy="0"/>
        </a:xfrm>
      </p:grpSpPr>
      <p:sp>
        <p:nvSpPr>
          <p:cNvPr id="87" name="Google Shape;87;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3" name="Shape 93"/>
        <p:cNvGrpSpPr/>
        <p:nvPr/>
      </p:nvGrpSpPr>
      <p:grpSpPr>
        <a:xfrm>
          <a:off x="0" y="0"/>
          <a:ext cx="0" cy="0"/>
          <a:chOff x="0" y="0"/>
          <a:chExt cx="0" cy="0"/>
        </a:xfrm>
      </p:grpSpPr>
      <p:sp>
        <p:nvSpPr>
          <p:cNvPr id="94" name="Google Shape;94;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6" name="Google Shape;96;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8" name="Google Shape;98;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2" name="Shape 102"/>
        <p:cNvGrpSpPr/>
        <p:nvPr/>
      </p:nvGrpSpPr>
      <p:grpSpPr>
        <a:xfrm>
          <a:off x="0" y="0"/>
          <a:ext cx="0" cy="0"/>
          <a:chOff x="0" y="0"/>
          <a:chExt cx="0" cy="0"/>
        </a:xfrm>
      </p:grpSpPr>
      <p:sp>
        <p:nvSpPr>
          <p:cNvPr id="103" name="Google Shape;103;p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4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05" name="Google Shape;105;p4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6" name="Google Shape;106;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9" name="Shape 109"/>
        <p:cNvGrpSpPr/>
        <p:nvPr/>
      </p:nvGrpSpPr>
      <p:grpSpPr>
        <a:xfrm>
          <a:off x="0" y="0"/>
          <a:ext cx="0" cy="0"/>
          <a:chOff x="0" y="0"/>
          <a:chExt cx="0" cy="0"/>
        </a:xfrm>
      </p:grpSpPr>
      <p:sp>
        <p:nvSpPr>
          <p:cNvPr id="110" name="Google Shape;110;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42"/>
          <p:cNvSpPr/>
          <p:nvPr>
            <p:ph idx="2" type="pic"/>
          </p:nvPr>
        </p:nvSpPr>
        <p:spPr>
          <a:xfrm>
            <a:off x="5183188" y="987425"/>
            <a:ext cx="6172200" cy="4873625"/>
          </a:xfrm>
          <a:prstGeom prst="rect">
            <a:avLst/>
          </a:prstGeom>
          <a:noFill/>
          <a:ln>
            <a:noFill/>
          </a:ln>
        </p:spPr>
      </p:sp>
      <p:sp>
        <p:nvSpPr>
          <p:cNvPr id="112" name="Google Shape;112;p4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3" name="Google Shape;113;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6" name="Shape 116"/>
        <p:cNvGrpSpPr/>
        <p:nvPr/>
      </p:nvGrpSpPr>
      <p:grpSpPr>
        <a:xfrm>
          <a:off x="0" y="0"/>
          <a:ext cx="0" cy="0"/>
          <a:chOff x="0" y="0"/>
          <a:chExt cx="0" cy="0"/>
        </a:xfrm>
      </p:grpSpPr>
      <p:sp>
        <p:nvSpPr>
          <p:cNvPr id="117" name="Google Shape;117;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4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2" name="Shape 122"/>
        <p:cNvGrpSpPr/>
        <p:nvPr/>
      </p:nvGrpSpPr>
      <p:grpSpPr>
        <a:xfrm>
          <a:off x="0" y="0"/>
          <a:ext cx="0" cy="0"/>
          <a:chOff x="0" y="0"/>
          <a:chExt cx="0" cy="0"/>
        </a:xfrm>
      </p:grpSpPr>
      <p:sp>
        <p:nvSpPr>
          <p:cNvPr id="123" name="Google Shape;123;p4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4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4" name="Shape 134"/>
        <p:cNvGrpSpPr/>
        <p:nvPr/>
      </p:nvGrpSpPr>
      <p:grpSpPr>
        <a:xfrm>
          <a:off x="0" y="0"/>
          <a:ext cx="0" cy="0"/>
          <a:chOff x="0" y="0"/>
          <a:chExt cx="0" cy="0"/>
        </a:xfrm>
      </p:grpSpPr>
      <p:sp>
        <p:nvSpPr>
          <p:cNvPr id="135" name="Google Shape;135;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6" name="Shape 16"/>
        <p:cNvGrpSpPr/>
        <p:nvPr/>
      </p:nvGrpSpPr>
      <p:grpSpPr>
        <a:xfrm>
          <a:off x="0" y="0"/>
          <a:ext cx="0" cy="0"/>
          <a:chOff x="0" y="0"/>
          <a:chExt cx="0" cy="0"/>
        </a:xfrm>
      </p:grpSpPr>
      <p:sp>
        <p:nvSpPr>
          <p:cNvPr id="17" name="Google Shape;17;p30"/>
          <p:cNvSpPr/>
          <p:nvPr/>
        </p:nvSpPr>
        <p:spPr>
          <a:xfrm>
            <a:off x="0" y="0"/>
            <a:ext cx="12192000" cy="5108914"/>
          </a:xfrm>
          <a:prstGeom prst="rect">
            <a:avLst/>
          </a:prstGeom>
          <a:solidFill>
            <a:srgbClr val="005D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 name="Google Shape;18;p30"/>
          <p:cNvSpPr txBox="1"/>
          <p:nvPr>
            <p:ph idx="1" type="subTitle"/>
          </p:nvPr>
        </p:nvSpPr>
        <p:spPr>
          <a:xfrm>
            <a:off x="1524000" y="3329796"/>
            <a:ext cx="9144000" cy="15539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b="1" sz="3600" cap="none">
                <a:solidFill>
                  <a:srgbClr val="F7A81B"/>
                </a:solidFill>
                <a:latin typeface="Open Sans"/>
                <a:ea typeface="Open Sans"/>
                <a:cs typeface="Open Sans"/>
                <a:sym typeface="Ope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30"/>
          <p:cNvSpPr txBox="1"/>
          <p:nvPr>
            <p:ph type="ctrTitle"/>
          </p:nvPr>
        </p:nvSpPr>
        <p:spPr>
          <a:xfrm>
            <a:off x="1524000" y="1285336"/>
            <a:ext cx="9144000" cy="204446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b="1" sz="6600" cap="none">
                <a:solidFill>
                  <a:schemeClr val="l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0"/>
          <p:cNvSpPr txBox="1"/>
          <p:nvPr>
            <p:ph idx="2" type="body"/>
          </p:nvPr>
        </p:nvSpPr>
        <p:spPr>
          <a:xfrm>
            <a:off x="1524000" y="266700"/>
            <a:ext cx="9144000" cy="85566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SzPts val="2800"/>
              <a:buNone/>
              <a:defRPr b="1" sz="4000">
                <a:solidFill>
                  <a:srgbClr val="F7A81B"/>
                </a:solidFill>
                <a:latin typeface="Open Sans"/>
                <a:ea typeface="Open Sans"/>
                <a:cs typeface="Open Sans"/>
                <a:sym typeface="Open Sans"/>
              </a:defRPr>
            </a:lvl1pPr>
            <a:lvl2pPr indent="-228600" lvl="1" marL="914400" algn="l">
              <a:lnSpc>
                <a:spcPct val="90000"/>
              </a:lnSpc>
              <a:spcBef>
                <a:spcPts val="500"/>
              </a:spcBef>
              <a:spcAft>
                <a:spcPts val="0"/>
              </a:spcAft>
              <a:buSzPts val="2400"/>
              <a:buNone/>
              <a:defRPr/>
            </a:lvl2pPr>
            <a:lvl3pPr indent="-228600" lvl="2" marL="1371600" algn="l">
              <a:lnSpc>
                <a:spcPct val="90000"/>
              </a:lnSpc>
              <a:spcBef>
                <a:spcPts val="500"/>
              </a:spcBef>
              <a:spcAft>
                <a:spcPts val="0"/>
              </a:spcAft>
              <a:buSzPts val="2000"/>
              <a:buNone/>
              <a:defRPr/>
            </a:lvl3pPr>
            <a:lvl4pPr indent="-228600" lvl="3" marL="1828800" algn="l">
              <a:lnSpc>
                <a:spcPct val="90000"/>
              </a:lnSpc>
              <a:spcBef>
                <a:spcPts val="500"/>
              </a:spcBef>
              <a:spcAft>
                <a:spcPts val="0"/>
              </a:spcAft>
              <a:buSzPts val="1800"/>
              <a:buNone/>
              <a:defRPr/>
            </a:lvl4pPr>
            <a:lvl5pPr indent="-228600" lvl="4" marL="2286000" algn="l">
              <a:lnSpc>
                <a:spcPct val="90000"/>
              </a:lnSpc>
              <a:spcBef>
                <a:spcPts val="500"/>
              </a:spcBef>
              <a:spcAft>
                <a:spcPts val="0"/>
              </a:spcAft>
              <a:buSzPts val="1800"/>
              <a:buNone/>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1" name="Google Shape;21;p30"/>
          <p:cNvSpPr/>
          <p:nvPr/>
        </p:nvSpPr>
        <p:spPr>
          <a:xfrm>
            <a:off x="0" y="5108914"/>
            <a:ext cx="12192000" cy="73891"/>
          </a:xfrm>
          <a:prstGeom prst="rect">
            <a:avLst/>
          </a:prstGeom>
          <a:solidFill>
            <a:srgbClr val="F7A81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yellow and blue logo&#10;&#10;AI-generated content may be incorrect." id="22" name="Google Shape;22;p30"/>
          <p:cNvPicPr preferRelativeResize="0"/>
          <p:nvPr/>
        </p:nvPicPr>
        <p:blipFill rotWithShape="1">
          <a:blip r:embed="rId2">
            <a:alphaModFix/>
          </a:blip>
          <a:srcRect b="31910" l="25319" r="39331" t="32557"/>
          <a:stretch/>
        </p:blipFill>
        <p:spPr>
          <a:xfrm>
            <a:off x="3587322" y="5271887"/>
            <a:ext cx="4916667" cy="139102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9" name="Shape 139"/>
        <p:cNvGrpSpPr/>
        <p:nvPr/>
      </p:nvGrpSpPr>
      <p:grpSpPr>
        <a:xfrm>
          <a:off x="0" y="0"/>
          <a:ext cx="0" cy="0"/>
          <a:chOff x="0" y="0"/>
          <a:chExt cx="0" cy="0"/>
        </a:xfrm>
      </p:grpSpPr>
      <p:sp>
        <p:nvSpPr>
          <p:cNvPr id="140" name="Google Shape;14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5" name="Shape 145"/>
        <p:cNvGrpSpPr/>
        <p:nvPr/>
      </p:nvGrpSpPr>
      <p:grpSpPr>
        <a:xfrm>
          <a:off x="0" y="0"/>
          <a:ext cx="0" cy="0"/>
          <a:chOff x="0" y="0"/>
          <a:chExt cx="0" cy="0"/>
        </a:xfrm>
      </p:grpSpPr>
      <p:sp>
        <p:nvSpPr>
          <p:cNvPr id="146" name="Google Shape;146;p4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4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8" name="Google Shape;148;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1" name="Shape 151"/>
        <p:cNvGrpSpPr/>
        <p:nvPr/>
      </p:nvGrpSpPr>
      <p:grpSpPr>
        <a:xfrm>
          <a:off x="0" y="0"/>
          <a:ext cx="0" cy="0"/>
          <a:chOff x="0" y="0"/>
          <a:chExt cx="0" cy="0"/>
        </a:xfrm>
      </p:grpSpPr>
      <p:sp>
        <p:nvSpPr>
          <p:cNvPr id="152" name="Google Shape;152;p4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4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154" name="Google Shape;154;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7" name="Shape 157"/>
        <p:cNvGrpSpPr/>
        <p:nvPr/>
      </p:nvGrpSpPr>
      <p:grpSpPr>
        <a:xfrm>
          <a:off x="0" y="0"/>
          <a:ext cx="0" cy="0"/>
          <a:chOff x="0" y="0"/>
          <a:chExt cx="0" cy="0"/>
        </a:xfrm>
      </p:grpSpPr>
      <p:sp>
        <p:nvSpPr>
          <p:cNvPr id="158" name="Google Shape;158;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9" name="Google Shape;159;p4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 name="Google Shape;160;p4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1" name="Google Shape;161;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4" name="Shape 164"/>
        <p:cNvGrpSpPr/>
        <p:nvPr/>
      </p:nvGrpSpPr>
      <p:grpSpPr>
        <a:xfrm>
          <a:off x="0" y="0"/>
          <a:ext cx="0" cy="0"/>
          <a:chOff x="0" y="0"/>
          <a:chExt cx="0" cy="0"/>
        </a:xfrm>
      </p:grpSpPr>
      <p:sp>
        <p:nvSpPr>
          <p:cNvPr id="165" name="Google Shape;165;p4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6" name="Google Shape;166;p4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7" name="Google Shape;167;p4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8" name="Google Shape;168;p4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9" name="Google Shape;169;p4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0" name="Google Shape;170;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3" name="Shape 173"/>
        <p:cNvGrpSpPr/>
        <p:nvPr/>
      </p:nvGrpSpPr>
      <p:grpSpPr>
        <a:xfrm>
          <a:off x="0" y="0"/>
          <a:ext cx="0" cy="0"/>
          <a:chOff x="0" y="0"/>
          <a:chExt cx="0" cy="0"/>
        </a:xfrm>
      </p:grpSpPr>
      <p:sp>
        <p:nvSpPr>
          <p:cNvPr id="174" name="Google Shape;174;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7" name="Shape 177"/>
        <p:cNvGrpSpPr/>
        <p:nvPr/>
      </p:nvGrpSpPr>
      <p:grpSpPr>
        <a:xfrm>
          <a:off x="0" y="0"/>
          <a:ext cx="0" cy="0"/>
          <a:chOff x="0" y="0"/>
          <a:chExt cx="0" cy="0"/>
        </a:xfrm>
      </p:grpSpPr>
      <p:sp>
        <p:nvSpPr>
          <p:cNvPr id="178" name="Google Shape;178;p5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9" name="Google Shape;179;p5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80" name="Google Shape;180;p5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81" name="Google Shape;181;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4" name="Shape 184"/>
        <p:cNvGrpSpPr/>
        <p:nvPr/>
      </p:nvGrpSpPr>
      <p:grpSpPr>
        <a:xfrm>
          <a:off x="0" y="0"/>
          <a:ext cx="0" cy="0"/>
          <a:chOff x="0" y="0"/>
          <a:chExt cx="0" cy="0"/>
        </a:xfrm>
      </p:grpSpPr>
      <p:sp>
        <p:nvSpPr>
          <p:cNvPr id="185" name="Google Shape;185;p5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6" name="Google Shape;186;p51"/>
          <p:cNvSpPr/>
          <p:nvPr>
            <p:ph idx="2" type="pic"/>
          </p:nvPr>
        </p:nvSpPr>
        <p:spPr>
          <a:xfrm>
            <a:off x="5183188" y="987425"/>
            <a:ext cx="6172200" cy="4873625"/>
          </a:xfrm>
          <a:prstGeom prst="rect">
            <a:avLst/>
          </a:prstGeom>
          <a:noFill/>
          <a:ln>
            <a:noFill/>
          </a:ln>
        </p:spPr>
      </p:sp>
      <p:sp>
        <p:nvSpPr>
          <p:cNvPr id="187" name="Google Shape;187;p5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88" name="Google Shape;188;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91" name="Shape 191"/>
        <p:cNvGrpSpPr/>
        <p:nvPr/>
      </p:nvGrpSpPr>
      <p:grpSpPr>
        <a:xfrm>
          <a:off x="0" y="0"/>
          <a:ext cx="0" cy="0"/>
          <a:chOff x="0" y="0"/>
          <a:chExt cx="0" cy="0"/>
        </a:xfrm>
      </p:grpSpPr>
      <p:sp>
        <p:nvSpPr>
          <p:cNvPr id="192" name="Google Shape;192;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3" name="Google Shape;193;p5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4" name="Google Shape;194;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7" name="Shape 197"/>
        <p:cNvGrpSpPr/>
        <p:nvPr/>
      </p:nvGrpSpPr>
      <p:grpSpPr>
        <a:xfrm>
          <a:off x="0" y="0"/>
          <a:ext cx="0" cy="0"/>
          <a:chOff x="0" y="0"/>
          <a:chExt cx="0" cy="0"/>
        </a:xfrm>
      </p:grpSpPr>
      <p:sp>
        <p:nvSpPr>
          <p:cNvPr id="198" name="Google Shape;198;p5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9" name="Google Shape;199;p5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0" name="Google Shape;200;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3" name="Shape 23"/>
        <p:cNvGrpSpPr/>
        <p:nvPr/>
      </p:nvGrpSpPr>
      <p:grpSpPr>
        <a:xfrm>
          <a:off x="0" y="0"/>
          <a:ext cx="0" cy="0"/>
          <a:chOff x="0" y="0"/>
          <a:chExt cx="0" cy="0"/>
        </a:xfrm>
      </p:grpSpPr>
      <p:sp>
        <p:nvSpPr>
          <p:cNvPr id="24" name="Google Shape;24;p31"/>
          <p:cNvSpPr/>
          <p:nvPr/>
        </p:nvSpPr>
        <p:spPr>
          <a:xfrm>
            <a:off x="0" y="0"/>
            <a:ext cx="12192000" cy="1173000"/>
          </a:xfrm>
          <a:prstGeom prst="rect">
            <a:avLst/>
          </a:prstGeom>
          <a:solidFill>
            <a:srgbClr val="005D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25" name="Google Shape;25;p31"/>
          <p:cNvSpPr/>
          <p:nvPr/>
        </p:nvSpPr>
        <p:spPr>
          <a:xfrm>
            <a:off x="0" y="1173018"/>
            <a:ext cx="12192000" cy="73800"/>
          </a:xfrm>
          <a:prstGeom prst="rect">
            <a:avLst/>
          </a:prstGeom>
          <a:solidFill>
            <a:srgbClr val="F7A81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 name="Google Shape;26;p31"/>
          <p:cNvSpPr txBox="1"/>
          <p:nvPr>
            <p:ph type="title"/>
          </p:nvPr>
        </p:nvSpPr>
        <p:spPr>
          <a:xfrm>
            <a:off x="0" y="1"/>
            <a:ext cx="12192000" cy="117299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SzPts val="4400"/>
              <a:buNone/>
              <a:defRPr b="1" sz="4000">
                <a:solidFill>
                  <a:schemeClr val="l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A yellow and blue logo&#10;&#10;AI-generated content may be incorrect." id="27" name="Google Shape;27;p31"/>
          <p:cNvPicPr preferRelativeResize="0"/>
          <p:nvPr/>
        </p:nvPicPr>
        <p:blipFill rotWithShape="1">
          <a:blip r:embed="rId2">
            <a:alphaModFix/>
          </a:blip>
          <a:srcRect b="31910" l="25319" r="39331" t="32557"/>
          <a:stretch/>
        </p:blipFill>
        <p:spPr>
          <a:xfrm>
            <a:off x="9820140" y="6078132"/>
            <a:ext cx="2311758" cy="68258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8" name="Shape 28"/>
        <p:cNvGrpSpPr/>
        <p:nvPr/>
      </p:nvGrpSpPr>
      <p:grpSpPr>
        <a:xfrm>
          <a:off x="0" y="0"/>
          <a:ext cx="0" cy="0"/>
          <a:chOff x="0" y="0"/>
          <a:chExt cx="0" cy="0"/>
        </a:xfrm>
      </p:grpSpPr>
      <p:sp>
        <p:nvSpPr>
          <p:cNvPr id="29" name="Google Shape;29;p32"/>
          <p:cNvSpPr/>
          <p:nvPr/>
        </p:nvSpPr>
        <p:spPr>
          <a:xfrm>
            <a:off x="0" y="0"/>
            <a:ext cx="12192000" cy="1173000"/>
          </a:xfrm>
          <a:prstGeom prst="rect">
            <a:avLst/>
          </a:prstGeom>
          <a:solidFill>
            <a:srgbClr val="005D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30" name="Google Shape;30;p32"/>
          <p:cNvSpPr/>
          <p:nvPr/>
        </p:nvSpPr>
        <p:spPr>
          <a:xfrm>
            <a:off x="0" y="1173018"/>
            <a:ext cx="12192000" cy="73800"/>
          </a:xfrm>
          <a:prstGeom prst="rect">
            <a:avLst/>
          </a:prstGeom>
          <a:solidFill>
            <a:srgbClr val="F7A81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 name="Google Shape;31;p32"/>
          <p:cNvSpPr txBox="1"/>
          <p:nvPr>
            <p:ph type="title"/>
          </p:nvPr>
        </p:nvSpPr>
        <p:spPr>
          <a:xfrm>
            <a:off x="0" y="1"/>
            <a:ext cx="12192000" cy="117299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SzPts val="4400"/>
              <a:buNone/>
              <a:defRPr b="1" sz="4000">
                <a:solidFill>
                  <a:schemeClr val="l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A yellow and blue logo&#10;&#10;AI-generated content may be incorrect." id="32" name="Google Shape;32;p32"/>
          <p:cNvPicPr preferRelativeResize="0"/>
          <p:nvPr/>
        </p:nvPicPr>
        <p:blipFill rotWithShape="1">
          <a:blip r:embed="rId2">
            <a:alphaModFix/>
          </a:blip>
          <a:srcRect b="31910" l="25319" r="39331" t="32557"/>
          <a:stretch/>
        </p:blipFill>
        <p:spPr>
          <a:xfrm>
            <a:off x="9820140" y="6078132"/>
            <a:ext cx="2311758" cy="68258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3" name="Shape 33"/>
        <p:cNvGrpSpPr/>
        <p:nvPr/>
      </p:nvGrpSpPr>
      <p:grpSpPr>
        <a:xfrm>
          <a:off x="0" y="0"/>
          <a:ext cx="0" cy="0"/>
          <a:chOff x="0" y="0"/>
          <a:chExt cx="0" cy="0"/>
        </a:xfrm>
      </p:grpSpPr>
      <p:sp>
        <p:nvSpPr>
          <p:cNvPr id="34" name="Google Shape;34;p33"/>
          <p:cNvSpPr txBox="1"/>
          <p:nvPr>
            <p:ph idx="1" type="body"/>
          </p:nvPr>
        </p:nvSpPr>
        <p:spPr>
          <a:xfrm>
            <a:off x="487018" y="1570008"/>
            <a:ext cx="6758608" cy="438353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atin typeface="Open Sans"/>
                <a:ea typeface="Open Sans"/>
                <a:cs typeface="Open Sans"/>
                <a:sym typeface="Open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33"/>
          <p:cNvSpPr/>
          <p:nvPr/>
        </p:nvSpPr>
        <p:spPr>
          <a:xfrm>
            <a:off x="0" y="0"/>
            <a:ext cx="12192000" cy="1173000"/>
          </a:xfrm>
          <a:prstGeom prst="rect">
            <a:avLst/>
          </a:prstGeom>
          <a:solidFill>
            <a:srgbClr val="005D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36" name="Google Shape;36;p33"/>
          <p:cNvSpPr/>
          <p:nvPr/>
        </p:nvSpPr>
        <p:spPr>
          <a:xfrm>
            <a:off x="0" y="1173018"/>
            <a:ext cx="12192000" cy="73800"/>
          </a:xfrm>
          <a:prstGeom prst="rect">
            <a:avLst/>
          </a:prstGeom>
          <a:solidFill>
            <a:srgbClr val="F7A81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 name="Google Shape;37;p33"/>
          <p:cNvSpPr txBox="1"/>
          <p:nvPr>
            <p:ph type="title"/>
          </p:nvPr>
        </p:nvSpPr>
        <p:spPr>
          <a:xfrm>
            <a:off x="0" y="1"/>
            <a:ext cx="12192000" cy="117299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SzPts val="4400"/>
              <a:buNone/>
              <a:defRPr b="1" sz="4000">
                <a:solidFill>
                  <a:schemeClr val="l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3"/>
          <p:cNvSpPr/>
          <p:nvPr>
            <p:ph idx="2" type="pic"/>
          </p:nvPr>
        </p:nvSpPr>
        <p:spPr>
          <a:xfrm>
            <a:off x="8010938" y="1868556"/>
            <a:ext cx="3622745" cy="3734076"/>
          </a:xfrm>
          <a:prstGeom prst="rect">
            <a:avLst/>
          </a:prstGeom>
          <a:noFill/>
          <a:ln>
            <a:noFill/>
          </a:ln>
        </p:spPr>
      </p:sp>
      <p:pic>
        <p:nvPicPr>
          <p:cNvPr descr="A yellow and blue logo&#10;&#10;AI-generated content may be incorrect." id="39" name="Google Shape;39;p33"/>
          <p:cNvPicPr preferRelativeResize="0"/>
          <p:nvPr/>
        </p:nvPicPr>
        <p:blipFill rotWithShape="1">
          <a:blip r:embed="rId2">
            <a:alphaModFix/>
          </a:blip>
          <a:srcRect b="31910" l="25319" r="39331" t="32557"/>
          <a:stretch/>
        </p:blipFill>
        <p:spPr>
          <a:xfrm>
            <a:off x="9820140" y="6078132"/>
            <a:ext cx="2311758" cy="68258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1_Comparison">
    <p:spTree>
      <p:nvGrpSpPr>
        <p:cNvPr id="40" name="Shape 40"/>
        <p:cNvGrpSpPr/>
        <p:nvPr/>
      </p:nvGrpSpPr>
      <p:grpSpPr>
        <a:xfrm>
          <a:off x="0" y="0"/>
          <a:ext cx="0" cy="0"/>
          <a:chOff x="0" y="0"/>
          <a:chExt cx="0" cy="0"/>
        </a:xfrm>
      </p:grpSpPr>
      <p:sp>
        <p:nvSpPr>
          <p:cNvPr id="41" name="Google Shape;41;p34"/>
          <p:cNvSpPr/>
          <p:nvPr/>
        </p:nvSpPr>
        <p:spPr>
          <a:xfrm>
            <a:off x="0" y="0"/>
            <a:ext cx="12192000" cy="1173000"/>
          </a:xfrm>
          <a:prstGeom prst="rect">
            <a:avLst/>
          </a:prstGeom>
          <a:solidFill>
            <a:srgbClr val="005D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42" name="Google Shape;42;p34"/>
          <p:cNvSpPr/>
          <p:nvPr/>
        </p:nvSpPr>
        <p:spPr>
          <a:xfrm>
            <a:off x="0" y="1173018"/>
            <a:ext cx="12192000" cy="73800"/>
          </a:xfrm>
          <a:prstGeom prst="rect">
            <a:avLst/>
          </a:prstGeom>
          <a:solidFill>
            <a:srgbClr val="F7A81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 name="Google Shape;43;p34"/>
          <p:cNvSpPr txBox="1"/>
          <p:nvPr>
            <p:ph type="title"/>
          </p:nvPr>
        </p:nvSpPr>
        <p:spPr>
          <a:xfrm>
            <a:off x="0" y="1"/>
            <a:ext cx="12192000" cy="117299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SzPts val="4400"/>
              <a:buNone/>
              <a:defRPr b="1" sz="4000">
                <a:solidFill>
                  <a:schemeClr val="l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4"/>
          <p:cNvSpPr txBox="1"/>
          <p:nvPr>
            <p:ph idx="1" type="body"/>
          </p:nvPr>
        </p:nvSpPr>
        <p:spPr>
          <a:xfrm>
            <a:off x="6305355" y="1570007"/>
            <a:ext cx="5510558" cy="438353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atin typeface="Open Sans"/>
                <a:ea typeface="Open Sans"/>
                <a:cs typeface="Open Sans"/>
                <a:sym typeface="Open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4"/>
          <p:cNvSpPr/>
          <p:nvPr>
            <p:ph idx="2" type="pic"/>
          </p:nvPr>
        </p:nvSpPr>
        <p:spPr>
          <a:xfrm>
            <a:off x="376087" y="1570007"/>
            <a:ext cx="5510558" cy="4890428"/>
          </a:xfrm>
          <a:prstGeom prst="rect">
            <a:avLst/>
          </a:prstGeom>
          <a:noFill/>
          <a:ln>
            <a:noFill/>
          </a:ln>
        </p:spPr>
      </p:sp>
      <p:pic>
        <p:nvPicPr>
          <p:cNvPr descr="A yellow and blue logo&#10;&#10;AI-generated content may be incorrect." id="46" name="Google Shape;46;p34"/>
          <p:cNvPicPr preferRelativeResize="0"/>
          <p:nvPr/>
        </p:nvPicPr>
        <p:blipFill rotWithShape="1">
          <a:blip r:embed="rId2">
            <a:alphaModFix/>
          </a:blip>
          <a:srcRect b="31910" l="25319" r="39331" t="32557"/>
          <a:stretch/>
        </p:blipFill>
        <p:spPr>
          <a:xfrm>
            <a:off x="9820140" y="6078132"/>
            <a:ext cx="2311758" cy="68258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1_Comparison 2">
    <p:spTree>
      <p:nvGrpSpPr>
        <p:cNvPr id="47" name="Shape 47"/>
        <p:cNvGrpSpPr/>
        <p:nvPr/>
      </p:nvGrpSpPr>
      <p:grpSpPr>
        <a:xfrm>
          <a:off x="0" y="0"/>
          <a:ext cx="0" cy="0"/>
          <a:chOff x="0" y="0"/>
          <a:chExt cx="0" cy="0"/>
        </a:xfrm>
      </p:grpSpPr>
      <p:sp>
        <p:nvSpPr>
          <p:cNvPr id="48" name="Google Shape;48;p35"/>
          <p:cNvSpPr txBox="1"/>
          <p:nvPr>
            <p:ph idx="1" type="body"/>
          </p:nvPr>
        </p:nvSpPr>
        <p:spPr>
          <a:xfrm>
            <a:off x="487017" y="1570008"/>
            <a:ext cx="11201399" cy="438353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atin typeface="Open Sans"/>
                <a:ea typeface="Open Sans"/>
                <a:cs typeface="Open Sans"/>
                <a:sym typeface="Open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35"/>
          <p:cNvSpPr/>
          <p:nvPr/>
        </p:nvSpPr>
        <p:spPr>
          <a:xfrm>
            <a:off x="0" y="0"/>
            <a:ext cx="12192000" cy="1173000"/>
          </a:xfrm>
          <a:prstGeom prst="rect">
            <a:avLst/>
          </a:prstGeom>
          <a:solidFill>
            <a:srgbClr val="005D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50" name="Google Shape;50;p35"/>
          <p:cNvSpPr/>
          <p:nvPr/>
        </p:nvSpPr>
        <p:spPr>
          <a:xfrm>
            <a:off x="0" y="1173018"/>
            <a:ext cx="12192000" cy="73800"/>
          </a:xfrm>
          <a:prstGeom prst="rect">
            <a:avLst/>
          </a:prstGeom>
          <a:solidFill>
            <a:srgbClr val="F7A81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 name="Google Shape;51;p35"/>
          <p:cNvSpPr txBox="1"/>
          <p:nvPr>
            <p:ph type="title"/>
          </p:nvPr>
        </p:nvSpPr>
        <p:spPr>
          <a:xfrm>
            <a:off x="0" y="1"/>
            <a:ext cx="12192000" cy="117299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SzPts val="4400"/>
              <a:buNone/>
              <a:defRPr b="1" sz="4000">
                <a:solidFill>
                  <a:schemeClr val="l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A yellow and blue logo&#10;&#10;AI-generated content may be incorrect." id="52" name="Google Shape;52;p35"/>
          <p:cNvPicPr preferRelativeResize="0"/>
          <p:nvPr/>
        </p:nvPicPr>
        <p:blipFill rotWithShape="1">
          <a:blip r:embed="rId2">
            <a:alphaModFix/>
          </a:blip>
          <a:srcRect b="31910" l="25319" r="39331" t="32557"/>
          <a:stretch/>
        </p:blipFill>
        <p:spPr>
          <a:xfrm>
            <a:off x="9820140" y="6078132"/>
            <a:ext cx="2311758" cy="6825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 name="Shape 59"/>
        <p:cNvGrpSpPr/>
        <p:nvPr/>
      </p:nvGrpSpPr>
      <p:grpSpPr>
        <a:xfrm>
          <a:off x="0" y="0"/>
          <a:ext cx="0" cy="0"/>
          <a:chOff x="0" y="0"/>
          <a:chExt cx="0" cy="0"/>
        </a:xfrm>
      </p:grpSpPr>
      <p:sp>
        <p:nvSpPr>
          <p:cNvPr id="60" name="Google Shape;60;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sp>
        <p:nvSpPr>
          <p:cNvPr id="64" name="Google Shape;64;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11" Type="http://schemas.openxmlformats.org/officeDocument/2006/relationships/slideLayout" Target="../slideLayouts/slideLayout18.xml"/><Relationship Id="rId10" Type="http://schemas.openxmlformats.org/officeDocument/2006/relationships/slideLayout" Target="../slideLayouts/slideLayout17.xml"/><Relationship Id="rId12" Type="http://schemas.openxmlformats.org/officeDocument/2006/relationships/theme" Target="../theme/theme2.xml"/><Relationship Id="rId9" Type="http://schemas.openxmlformats.org/officeDocument/2006/relationships/slideLayout" Target="../slideLayouts/slideLayout16.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2" Type="http://schemas.openxmlformats.org/officeDocument/2006/relationships/theme" Target="../theme/theme1.xml"/><Relationship Id="rId9" Type="http://schemas.openxmlformats.org/officeDocument/2006/relationships/slideLayout" Target="../slideLayouts/slideLayout27.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sp>
        <p:nvSpPr>
          <p:cNvPr id="54" name="Google Shape;54;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5" name="Google Shape;55;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6" name="Google Shape;56;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7" name="Google Shape;57;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8" name="Google Shape;58;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 name="Shape 128"/>
        <p:cNvGrpSpPr/>
        <p:nvPr/>
      </p:nvGrpSpPr>
      <p:grpSpPr>
        <a:xfrm>
          <a:off x="0" y="0"/>
          <a:ext cx="0" cy="0"/>
          <a:chOff x="0" y="0"/>
          <a:chExt cx="0" cy="0"/>
        </a:xfrm>
      </p:grpSpPr>
      <p:sp>
        <p:nvSpPr>
          <p:cNvPr id="129" name="Google Shape;129;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0" name="Google Shape;130;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1" name="Google Shape;13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2" name="Google Shape;13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3" name="Google Shape;13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8.jp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8.jpg"/><Relationship Id="rId5"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bit.ly/D6440WLPW" TargetMode="External"/><Relationship Id="rId4" Type="http://schemas.openxmlformats.org/officeDocument/2006/relationships/image" Target="../media/image9.png"/><Relationship Id="rId5"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hyperlink" Target="https://us06web.zoom.us/j/83547306982?pwd=QMNOcPACWiKjPIZRwmKEar25bdQz03.1" TargetMode="Externa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mailto:gov.lyle@rotary6440.org" TargetMode="External"/><Relationship Id="rId4" Type="http://schemas.openxmlformats.org/officeDocument/2006/relationships/hyperlink" Target="mailto:gov.lyle@rotary6440.org" TargetMode="External"/><Relationship Id="rId5"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DAA"/>
        </a:solidFill>
      </p:bgPr>
    </p:bg>
    <p:spTree>
      <p:nvGrpSpPr>
        <p:cNvPr id="206" name="Shape 206"/>
        <p:cNvGrpSpPr/>
        <p:nvPr/>
      </p:nvGrpSpPr>
      <p:grpSpPr>
        <a:xfrm>
          <a:off x="0" y="0"/>
          <a:ext cx="0" cy="0"/>
          <a:chOff x="0" y="0"/>
          <a:chExt cx="0" cy="0"/>
        </a:xfrm>
      </p:grpSpPr>
      <p:pic>
        <p:nvPicPr>
          <p:cNvPr id="207" name="Google Shape;207;p1"/>
          <p:cNvPicPr preferRelativeResize="0"/>
          <p:nvPr/>
        </p:nvPicPr>
        <p:blipFill rotWithShape="1">
          <a:blip r:embed="rId3">
            <a:alphaModFix/>
          </a:blip>
          <a:srcRect b="0" l="0" r="0" t="0"/>
          <a:stretch/>
        </p:blipFill>
        <p:spPr>
          <a:xfrm>
            <a:off x="65440" y="73673"/>
            <a:ext cx="12017704" cy="678432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1" name="Shape 291"/>
        <p:cNvGrpSpPr/>
        <p:nvPr/>
      </p:nvGrpSpPr>
      <p:grpSpPr>
        <a:xfrm>
          <a:off x="0" y="0"/>
          <a:ext cx="0" cy="0"/>
          <a:chOff x="0" y="0"/>
          <a:chExt cx="0" cy="0"/>
        </a:xfrm>
      </p:grpSpPr>
      <p:sp>
        <p:nvSpPr>
          <p:cNvPr id="292" name="Google Shape;292;p10"/>
          <p:cNvSpPr txBox="1"/>
          <p:nvPr>
            <p:ph type="title"/>
          </p:nvPr>
        </p:nvSpPr>
        <p:spPr>
          <a:xfrm>
            <a:off x="5433491" y="0"/>
            <a:ext cx="6064744" cy="145405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5"/>
              </a:buClr>
              <a:buSzPts val="3600"/>
              <a:buFont typeface="Arial"/>
              <a:buNone/>
            </a:pPr>
            <a:r>
              <a:rPr b="1" lang="en-US" sz="3600">
                <a:solidFill>
                  <a:schemeClr val="accent5"/>
                </a:solidFill>
                <a:latin typeface="Arial"/>
                <a:ea typeface="Arial"/>
                <a:cs typeface="Arial"/>
                <a:sym typeface="Arial"/>
              </a:rPr>
              <a:t>Media Outreach Targets</a:t>
            </a:r>
            <a:endParaRPr/>
          </a:p>
        </p:txBody>
      </p:sp>
      <p:sp>
        <p:nvSpPr>
          <p:cNvPr id="293" name="Google Shape;293;p10"/>
          <p:cNvSpPr txBox="1"/>
          <p:nvPr/>
        </p:nvSpPr>
        <p:spPr>
          <a:xfrm>
            <a:off x="5670661" y="1412270"/>
            <a:ext cx="6867557" cy="4008101"/>
          </a:xfrm>
          <a:prstGeom prst="rect">
            <a:avLst/>
          </a:prstGeom>
          <a:noFill/>
          <a:ln>
            <a:noFill/>
          </a:ln>
        </p:spPr>
        <p:txBody>
          <a:bodyPr anchorCtr="0" anchor="t" bIns="45700" lIns="91425" spcFirstLastPara="1" rIns="91425" wrap="square" tIns="45700">
            <a:normAutofit fontScale="92500" lnSpcReduction="20000"/>
          </a:bodyPr>
          <a:lstStyle/>
          <a:p>
            <a:pPr indent="0" lvl="0" marL="57150" marR="0" rtl="0" algn="l">
              <a:lnSpc>
                <a:spcPct val="90000"/>
              </a:lnSpc>
              <a:spcBef>
                <a:spcPts val="0"/>
              </a:spcBef>
              <a:spcAft>
                <a:spcPts val="0"/>
              </a:spcAft>
              <a:buClr>
                <a:srgbClr val="002060"/>
              </a:buClr>
              <a:buSzPct val="100000"/>
              <a:buFont typeface="Arial"/>
              <a:buNone/>
            </a:pPr>
            <a:r>
              <a:rPr b="1" i="0" lang="en-US" sz="2800" u="none" cap="none" strike="noStrike">
                <a:solidFill>
                  <a:srgbClr val="002060"/>
                </a:solidFill>
                <a:latin typeface="Arial"/>
                <a:ea typeface="Arial"/>
                <a:cs typeface="Arial"/>
                <a:sym typeface="Arial"/>
              </a:rPr>
              <a:t>Social Media:</a:t>
            </a:r>
            <a:endParaRPr/>
          </a:p>
          <a:p>
            <a:pPr indent="-457200" lvl="0" marL="514350" marR="0" rtl="0" algn="l">
              <a:lnSpc>
                <a:spcPct val="90000"/>
              </a:lnSpc>
              <a:spcBef>
                <a:spcPts val="600"/>
              </a:spcBef>
              <a:spcAft>
                <a:spcPts val="0"/>
              </a:spcAft>
              <a:buClr>
                <a:srgbClr val="002060"/>
              </a:buClr>
              <a:buSzPct val="100000"/>
              <a:buFont typeface="Arial"/>
              <a:buChar char="•"/>
            </a:pPr>
            <a:r>
              <a:rPr b="0" i="0" lang="en-US" sz="2800" u="none" cap="none" strike="noStrike">
                <a:solidFill>
                  <a:srgbClr val="002060"/>
                </a:solidFill>
                <a:latin typeface="Arial"/>
                <a:ea typeface="Arial"/>
                <a:cs typeface="Arial"/>
                <a:sym typeface="Arial"/>
              </a:rPr>
              <a:t>Facebook: Photo’s, families</a:t>
            </a:r>
            <a:endParaRPr/>
          </a:p>
          <a:p>
            <a:pPr indent="-457200" lvl="0" marL="514350" marR="0" rtl="0" algn="l">
              <a:lnSpc>
                <a:spcPct val="90000"/>
              </a:lnSpc>
              <a:spcBef>
                <a:spcPts val="600"/>
              </a:spcBef>
              <a:spcAft>
                <a:spcPts val="0"/>
              </a:spcAft>
              <a:buClr>
                <a:srgbClr val="002060"/>
              </a:buClr>
              <a:buSzPct val="100000"/>
              <a:buFont typeface="Arial"/>
              <a:buChar char="•"/>
            </a:pPr>
            <a:r>
              <a:rPr b="0" i="0" lang="en-US" sz="2800" u="none" cap="none" strike="noStrike">
                <a:solidFill>
                  <a:srgbClr val="002060"/>
                </a:solidFill>
                <a:latin typeface="Arial"/>
                <a:ea typeface="Arial"/>
                <a:cs typeface="Arial"/>
                <a:sym typeface="Arial"/>
              </a:rPr>
              <a:t>Instagram- teens, young</a:t>
            </a:r>
            <a:endParaRPr/>
          </a:p>
          <a:p>
            <a:pPr indent="-457200" lvl="0" marL="514350" marR="0" rtl="0" algn="l">
              <a:lnSpc>
                <a:spcPct val="90000"/>
              </a:lnSpc>
              <a:spcBef>
                <a:spcPts val="600"/>
              </a:spcBef>
              <a:spcAft>
                <a:spcPts val="0"/>
              </a:spcAft>
              <a:buClr>
                <a:srgbClr val="002060"/>
              </a:buClr>
              <a:buSzPct val="100000"/>
              <a:buFont typeface="Arial"/>
              <a:buChar char="•"/>
            </a:pPr>
            <a:r>
              <a:rPr b="0" i="0" lang="en-US" sz="2800" u="none" cap="none" strike="noStrike">
                <a:solidFill>
                  <a:srgbClr val="002060"/>
                </a:solidFill>
                <a:latin typeface="Arial"/>
                <a:ea typeface="Arial"/>
                <a:cs typeface="Arial"/>
                <a:sym typeface="Arial"/>
              </a:rPr>
              <a:t>YouTube – sharable, all ages  </a:t>
            </a:r>
            <a:endParaRPr/>
          </a:p>
          <a:p>
            <a:pPr indent="-457200" lvl="0" marL="514350" marR="0" rtl="0" algn="l">
              <a:lnSpc>
                <a:spcPct val="90000"/>
              </a:lnSpc>
              <a:spcBef>
                <a:spcPts val="600"/>
              </a:spcBef>
              <a:spcAft>
                <a:spcPts val="0"/>
              </a:spcAft>
              <a:buClr>
                <a:srgbClr val="002060"/>
              </a:buClr>
              <a:buSzPct val="100000"/>
              <a:buFont typeface="Arial"/>
              <a:buChar char="•"/>
            </a:pPr>
            <a:r>
              <a:rPr b="0" i="0" lang="en-US" sz="2800" u="none" cap="none" strike="noStrike">
                <a:solidFill>
                  <a:srgbClr val="002060"/>
                </a:solidFill>
                <a:latin typeface="Arial"/>
                <a:ea typeface="Arial"/>
                <a:cs typeface="Arial"/>
                <a:sym typeface="Arial"/>
              </a:rPr>
              <a:t>LinkedIn – Business, professionals</a:t>
            </a:r>
            <a:endParaRPr/>
          </a:p>
          <a:p>
            <a:pPr indent="-292735" lvl="0" marL="514350" marR="0" rtl="0" algn="l">
              <a:lnSpc>
                <a:spcPct val="90000"/>
              </a:lnSpc>
              <a:spcBef>
                <a:spcPts val="600"/>
              </a:spcBef>
              <a:spcAft>
                <a:spcPts val="0"/>
              </a:spcAft>
              <a:buClr>
                <a:schemeClr val="dk1"/>
              </a:buClr>
              <a:buSzPct val="100000"/>
              <a:buFont typeface="Arial"/>
              <a:buNone/>
            </a:pPr>
            <a:r>
              <a:t/>
            </a:r>
            <a:endParaRPr b="0" i="0" sz="2800" u="none" cap="none" strike="noStrike">
              <a:solidFill>
                <a:srgbClr val="002060"/>
              </a:solidFill>
              <a:latin typeface="Arial"/>
              <a:ea typeface="Arial"/>
              <a:cs typeface="Arial"/>
              <a:sym typeface="Arial"/>
            </a:endParaRPr>
          </a:p>
          <a:p>
            <a:pPr indent="0" lvl="0" marL="57150" marR="0" rtl="0" algn="l">
              <a:lnSpc>
                <a:spcPct val="90000"/>
              </a:lnSpc>
              <a:spcBef>
                <a:spcPts val="600"/>
              </a:spcBef>
              <a:spcAft>
                <a:spcPts val="0"/>
              </a:spcAft>
              <a:buClr>
                <a:srgbClr val="002060"/>
              </a:buClr>
              <a:buSzPct val="100000"/>
              <a:buFont typeface="Arial"/>
              <a:buNone/>
            </a:pPr>
            <a:r>
              <a:rPr b="1" i="0" lang="en-US" sz="2800" u="none" cap="none" strike="noStrike">
                <a:solidFill>
                  <a:srgbClr val="002060"/>
                </a:solidFill>
                <a:latin typeface="Arial"/>
                <a:ea typeface="Arial"/>
                <a:cs typeface="Arial"/>
                <a:sym typeface="Arial"/>
              </a:rPr>
              <a:t>Traditional Media:</a:t>
            </a:r>
            <a:endParaRPr/>
          </a:p>
          <a:p>
            <a:pPr indent="-457200" lvl="0" marL="514350" marR="0" rtl="0" algn="l">
              <a:lnSpc>
                <a:spcPct val="90000"/>
              </a:lnSpc>
              <a:spcBef>
                <a:spcPts val="600"/>
              </a:spcBef>
              <a:spcAft>
                <a:spcPts val="0"/>
              </a:spcAft>
              <a:buClr>
                <a:srgbClr val="002060"/>
              </a:buClr>
              <a:buSzPct val="100000"/>
              <a:buFont typeface="Arial"/>
              <a:buChar char="•"/>
            </a:pPr>
            <a:r>
              <a:rPr b="0" i="0" lang="en-US" sz="2800" u="none" cap="none" strike="noStrike">
                <a:solidFill>
                  <a:srgbClr val="002060"/>
                </a:solidFill>
                <a:latin typeface="Arial"/>
                <a:ea typeface="Arial"/>
                <a:cs typeface="Arial"/>
                <a:sym typeface="Arial"/>
              </a:rPr>
              <a:t>Print – news, events </a:t>
            </a:r>
            <a:endParaRPr/>
          </a:p>
          <a:p>
            <a:pPr indent="-457200" lvl="0" marL="514350" marR="0" rtl="0" algn="l">
              <a:lnSpc>
                <a:spcPct val="90000"/>
              </a:lnSpc>
              <a:spcBef>
                <a:spcPts val="600"/>
              </a:spcBef>
              <a:spcAft>
                <a:spcPts val="0"/>
              </a:spcAft>
              <a:buClr>
                <a:srgbClr val="002060"/>
              </a:buClr>
              <a:buSzPct val="100000"/>
              <a:buFont typeface="Arial"/>
              <a:buChar char="•"/>
            </a:pPr>
            <a:r>
              <a:rPr b="0" i="0" lang="en-US" sz="2800" u="none" cap="none" strike="noStrike">
                <a:solidFill>
                  <a:srgbClr val="002060"/>
                </a:solidFill>
                <a:latin typeface="Arial"/>
                <a:ea typeface="Arial"/>
                <a:cs typeface="Arial"/>
                <a:sym typeface="Arial"/>
              </a:rPr>
              <a:t>Online - responses</a:t>
            </a:r>
            <a:endParaRPr/>
          </a:p>
          <a:p>
            <a:pPr indent="-457200" lvl="0" marL="514350" marR="0" rtl="0" algn="l">
              <a:lnSpc>
                <a:spcPct val="90000"/>
              </a:lnSpc>
              <a:spcBef>
                <a:spcPts val="600"/>
              </a:spcBef>
              <a:spcAft>
                <a:spcPts val="0"/>
              </a:spcAft>
              <a:buClr>
                <a:srgbClr val="002060"/>
              </a:buClr>
              <a:buSzPct val="100000"/>
              <a:buFont typeface="Arial"/>
              <a:buChar char="•"/>
            </a:pPr>
            <a:r>
              <a:rPr b="0" i="0" lang="en-US" sz="2800" u="none" cap="none" strike="noStrike">
                <a:solidFill>
                  <a:srgbClr val="002060"/>
                </a:solidFill>
                <a:latin typeface="Arial"/>
                <a:ea typeface="Arial"/>
                <a:cs typeface="Arial"/>
                <a:sym typeface="Arial"/>
              </a:rPr>
              <a:t>Radio - alerts</a:t>
            </a:r>
            <a:endParaRPr/>
          </a:p>
          <a:p>
            <a:pPr indent="-457200" lvl="0" marL="514350" marR="0" rtl="0" algn="l">
              <a:lnSpc>
                <a:spcPct val="90000"/>
              </a:lnSpc>
              <a:spcBef>
                <a:spcPts val="600"/>
              </a:spcBef>
              <a:spcAft>
                <a:spcPts val="0"/>
              </a:spcAft>
              <a:buClr>
                <a:srgbClr val="002060"/>
              </a:buClr>
              <a:buSzPct val="100000"/>
              <a:buFont typeface="Arial"/>
              <a:buChar char="•"/>
            </a:pPr>
            <a:r>
              <a:rPr b="0" i="0" lang="en-US" sz="2800" u="none" cap="none" strike="noStrike">
                <a:solidFill>
                  <a:srgbClr val="002060"/>
                </a:solidFill>
                <a:latin typeface="Arial"/>
                <a:ea typeface="Arial"/>
                <a:cs typeface="Arial"/>
                <a:sym typeface="Arial"/>
              </a:rPr>
              <a:t>Community – all of the above</a:t>
            </a:r>
            <a:endParaRPr/>
          </a:p>
          <a:p>
            <a:pPr indent="-292735" lvl="0" marL="514350" marR="0" rtl="0" algn="l">
              <a:lnSpc>
                <a:spcPct val="90000"/>
              </a:lnSpc>
              <a:spcBef>
                <a:spcPts val="600"/>
              </a:spcBef>
              <a:spcAft>
                <a:spcPts val="0"/>
              </a:spcAft>
              <a:buClr>
                <a:schemeClr val="dk1"/>
              </a:buClr>
              <a:buSzPct val="100000"/>
              <a:buFont typeface="Arial"/>
              <a:buNone/>
            </a:pPr>
            <a:r>
              <a:t/>
            </a:r>
            <a:endParaRPr b="0" i="0" sz="2800" u="none" cap="none" strike="noStrike">
              <a:solidFill>
                <a:srgbClr val="002060"/>
              </a:solidFill>
              <a:latin typeface="Arial"/>
              <a:ea typeface="Arial"/>
              <a:cs typeface="Arial"/>
              <a:sym typeface="Arial"/>
            </a:endParaRPr>
          </a:p>
          <a:p>
            <a:pPr indent="-292735" lvl="0" marL="514350" marR="0" rtl="0" algn="l">
              <a:lnSpc>
                <a:spcPct val="90000"/>
              </a:lnSpc>
              <a:spcBef>
                <a:spcPts val="600"/>
              </a:spcBef>
              <a:spcAft>
                <a:spcPts val="0"/>
              </a:spcAft>
              <a:buClr>
                <a:schemeClr val="dk1"/>
              </a:buClr>
              <a:buSzPct val="100000"/>
              <a:buFont typeface="Arial"/>
              <a:buNone/>
            </a:pPr>
            <a:r>
              <a:t/>
            </a:r>
            <a:endParaRPr b="0" i="0" sz="2800" u="none" cap="none" strike="noStrike">
              <a:solidFill>
                <a:srgbClr val="002060"/>
              </a:solidFill>
              <a:latin typeface="Arial"/>
              <a:ea typeface="Arial"/>
              <a:cs typeface="Arial"/>
              <a:sym typeface="Arial"/>
            </a:endParaRPr>
          </a:p>
          <a:p>
            <a:pPr indent="-292735" lvl="0" marL="514350" marR="0" rtl="0" algn="l">
              <a:lnSpc>
                <a:spcPct val="90000"/>
              </a:lnSpc>
              <a:spcBef>
                <a:spcPts val="600"/>
              </a:spcBef>
              <a:spcAft>
                <a:spcPts val="0"/>
              </a:spcAft>
              <a:buClr>
                <a:schemeClr val="dk1"/>
              </a:buClr>
              <a:buSzPct val="100000"/>
              <a:buFont typeface="Arial"/>
              <a:buNone/>
            </a:pPr>
            <a:r>
              <a:t/>
            </a:r>
            <a:endParaRPr b="0" i="0" sz="2800" u="none" cap="none" strike="noStrike">
              <a:solidFill>
                <a:srgbClr val="002060"/>
              </a:solidFill>
              <a:latin typeface="Arial"/>
              <a:ea typeface="Arial"/>
              <a:cs typeface="Arial"/>
              <a:sym typeface="Arial"/>
            </a:endParaRPr>
          </a:p>
          <a:p>
            <a:pPr indent="-122873" lvl="0" marL="285750" marR="0" rtl="0" algn="l">
              <a:lnSpc>
                <a:spcPct val="90000"/>
              </a:lnSpc>
              <a:spcBef>
                <a:spcPts val="600"/>
              </a:spcBef>
              <a:spcAft>
                <a:spcPts val="0"/>
              </a:spcAft>
              <a:buClr>
                <a:schemeClr val="dk1"/>
              </a:buClr>
              <a:buSzPct val="100000"/>
              <a:buFont typeface="Arial"/>
              <a:buNone/>
            </a:pPr>
            <a:r>
              <a:t/>
            </a:r>
            <a:endParaRPr b="0" i="0" sz="1800" u="none" cap="none" strike="noStrike">
              <a:solidFill>
                <a:srgbClr val="39302A"/>
              </a:solidFill>
              <a:latin typeface="Arial"/>
              <a:ea typeface="Arial"/>
              <a:cs typeface="Arial"/>
              <a:sym typeface="Arial"/>
            </a:endParaRPr>
          </a:p>
        </p:txBody>
      </p:sp>
      <p:pic>
        <p:nvPicPr>
          <p:cNvPr id="294" name="Google Shape;294;p10"/>
          <p:cNvPicPr preferRelativeResize="0"/>
          <p:nvPr/>
        </p:nvPicPr>
        <p:blipFill rotWithShape="1">
          <a:blip r:embed="rId3">
            <a:alphaModFix/>
          </a:blip>
          <a:srcRect b="0" l="0" r="0" t="0"/>
          <a:stretch/>
        </p:blipFill>
        <p:spPr>
          <a:xfrm>
            <a:off x="0" y="0"/>
            <a:ext cx="5212472" cy="6347919"/>
          </a:xfrm>
          <a:prstGeom prst="rect">
            <a:avLst/>
          </a:prstGeom>
          <a:noFill/>
          <a:ln>
            <a:noFill/>
          </a:ln>
        </p:spPr>
      </p:pic>
      <p:pic>
        <p:nvPicPr>
          <p:cNvPr id="295" name="Google Shape;295;p10"/>
          <p:cNvPicPr preferRelativeResize="0"/>
          <p:nvPr/>
        </p:nvPicPr>
        <p:blipFill rotWithShape="1">
          <a:blip r:embed="rId4">
            <a:alphaModFix/>
          </a:blip>
          <a:srcRect b="0" l="0" r="0" t="0"/>
          <a:stretch/>
        </p:blipFill>
        <p:spPr>
          <a:xfrm>
            <a:off x="10570028" y="5261720"/>
            <a:ext cx="1345116" cy="11690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9" name="Shape 299"/>
        <p:cNvGrpSpPr/>
        <p:nvPr/>
      </p:nvGrpSpPr>
      <p:grpSpPr>
        <a:xfrm>
          <a:off x="0" y="0"/>
          <a:ext cx="0" cy="0"/>
          <a:chOff x="0" y="0"/>
          <a:chExt cx="0" cy="0"/>
        </a:xfrm>
      </p:grpSpPr>
      <p:sp>
        <p:nvSpPr>
          <p:cNvPr id="300" name="Google Shape;300;p11"/>
          <p:cNvSpPr txBox="1"/>
          <p:nvPr>
            <p:ph type="title"/>
          </p:nvPr>
        </p:nvSpPr>
        <p:spPr>
          <a:xfrm>
            <a:off x="2958620" y="559416"/>
            <a:ext cx="8776008" cy="145405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5"/>
              </a:buClr>
              <a:buSzPts val="3600"/>
              <a:buFont typeface="Arial"/>
              <a:buNone/>
            </a:pPr>
            <a:r>
              <a:rPr lang="en-US" sz="3600">
                <a:solidFill>
                  <a:schemeClr val="accent5"/>
                </a:solidFill>
                <a:latin typeface="Arial"/>
                <a:ea typeface="Arial"/>
                <a:cs typeface="Arial"/>
                <a:sym typeface="Arial"/>
              </a:rPr>
              <a:t>Using </a:t>
            </a:r>
            <a:r>
              <a:rPr lang="en-US" sz="3600" strike="sngStrike">
                <a:solidFill>
                  <a:schemeClr val="accent5"/>
                </a:solidFill>
                <a:latin typeface="Arial"/>
                <a:ea typeface="Arial"/>
                <a:cs typeface="Arial"/>
                <a:sym typeface="Arial"/>
              </a:rPr>
              <a:t>media</a:t>
            </a:r>
            <a:r>
              <a:rPr lang="en-US" sz="3600">
                <a:solidFill>
                  <a:schemeClr val="accent5"/>
                </a:solidFill>
                <a:latin typeface="Arial"/>
                <a:ea typeface="Arial"/>
                <a:cs typeface="Arial"/>
                <a:sym typeface="Arial"/>
              </a:rPr>
              <a:t> </a:t>
            </a:r>
            <a:r>
              <a:rPr b="1" lang="en-US" sz="3600">
                <a:solidFill>
                  <a:schemeClr val="accent5"/>
                </a:solidFill>
                <a:latin typeface="Arial"/>
                <a:ea typeface="Arial"/>
                <a:cs typeface="Arial"/>
                <a:sym typeface="Arial"/>
              </a:rPr>
              <a:t>COMMUNITY</a:t>
            </a:r>
            <a:r>
              <a:rPr lang="en-US" sz="3600">
                <a:solidFill>
                  <a:schemeClr val="accent5"/>
                </a:solidFill>
                <a:latin typeface="Arial"/>
                <a:ea typeface="Arial"/>
                <a:cs typeface="Arial"/>
                <a:sym typeface="Arial"/>
              </a:rPr>
              <a:t> outreach:</a:t>
            </a:r>
            <a:br>
              <a:rPr lang="en-US" sz="3600">
                <a:solidFill>
                  <a:schemeClr val="accent5"/>
                </a:solidFill>
                <a:latin typeface="Arial"/>
                <a:ea typeface="Arial"/>
                <a:cs typeface="Arial"/>
                <a:sym typeface="Arial"/>
              </a:rPr>
            </a:br>
            <a:r>
              <a:rPr b="1" i="1" lang="en-US" sz="3600">
                <a:solidFill>
                  <a:schemeClr val="accent5"/>
                </a:solidFill>
                <a:latin typeface="Arial"/>
                <a:ea typeface="Arial"/>
                <a:cs typeface="Arial"/>
                <a:sym typeface="Arial"/>
              </a:rPr>
              <a:t>Proclamation</a:t>
            </a:r>
            <a:endParaRPr/>
          </a:p>
        </p:txBody>
      </p:sp>
      <p:pic>
        <p:nvPicPr>
          <p:cNvPr id="301" name="Google Shape;301;p11"/>
          <p:cNvPicPr preferRelativeResize="0"/>
          <p:nvPr/>
        </p:nvPicPr>
        <p:blipFill rotWithShape="1">
          <a:blip r:embed="rId3">
            <a:alphaModFix/>
          </a:blip>
          <a:srcRect b="0" l="0" r="0" t="0"/>
          <a:stretch/>
        </p:blipFill>
        <p:spPr>
          <a:xfrm>
            <a:off x="457372" y="391886"/>
            <a:ext cx="1844694" cy="1603304"/>
          </a:xfrm>
          <a:prstGeom prst="rect">
            <a:avLst/>
          </a:prstGeom>
          <a:noFill/>
          <a:ln>
            <a:noFill/>
          </a:ln>
        </p:spPr>
      </p:pic>
      <p:sp>
        <p:nvSpPr>
          <p:cNvPr id="302" name="Google Shape;302;p11"/>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3" name="Google Shape;303;p11"/>
          <p:cNvSpPr/>
          <p:nvPr/>
        </p:nvSpPr>
        <p:spPr>
          <a:xfrm>
            <a:off x="3103533" y="2392682"/>
            <a:ext cx="8036842" cy="2800767"/>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2060"/>
              </a:buClr>
              <a:buSzPts val="2800"/>
              <a:buFont typeface="Arial"/>
              <a:buNone/>
            </a:pPr>
            <a:r>
              <a:rPr b="1" i="0" lang="en-US" sz="2800" u="none" cap="none" strike="noStrike">
                <a:solidFill>
                  <a:srgbClr val="002060"/>
                </a:solidFill>
                <a:latin typeface="Arial"/>
                <a:ea typeface="Arial"/>
                <a:cs typeface="Arial"/>
                <a:sym typeface="Arial"/>
              </a:rPr>
              <a:t>How to use the Proclamation:</a:t>
            </a:r>
            <a:endParaRPr/>
          </a:p>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002060"/>
              </a:solidFill>
              <a:latin typeface="Arial"/>
              <a:ea typeface="Arial"/>
              <a:cs typeface="Arial"/>
              <a:sym typeface="Arial"/>
            </a:endParaRPr>
          </a:p>
          <a:p>
            <a:pPr indent="-342900" lvl="0" marL="342900" marR="0" rtl="0" algn="l">
              <a:lnSpc>
                <a:spcPct val="100000"/>
              </a:lnSpc>
              <a:spcBef>
                <a:spcPts val="0"/>
              </a:spcBef>
              <a:spcAft>
                <a:spcPts val="0"/>
              </a:spcAft>
              <a:buClr>
                <a:srgbClr val="002060"/>
              </a:buClr>
              <a:buSzPts val="2800"/>
              <a:buFont typeface="Arial"/>
              <a:buChar char="•"/>
            </a:pPr>
            <a:r>
              <a:rPr b="0" i="0" lang="en-US" sz="2800" u="none" cap="none" strike="noStrike">
                <a:solidFill>
                  <a:srgbClr val="002060"/>
                </a:solidFill>
                <a:latin typeface="Arial"/>
                <a:ea typeface="Arial"/>
                <a:cs typeface="Arial"/>
                <a:sym typeface="Arial"/>
              </a:rPr>
              <a:t>This is a great photo opp</a:t>
            </a:r>
            <a:endParaRPr b="0" i="0" sz="2800" u="none" cap="none" strike="noStrike">
              <a:solidFill>
                <a:srgbClr val="002060"/>
              </a:solidFill>
              <a:latin typeface="Arial"/>
              <a:ea typeface="Arial"/>
              <a:cs typeface="Arial"/>
              <a:sym typeface="Arial"/>
            </a:endParaRPr>
          </a:p>
          <a:p>
            <a:pPr indent="-241300" lvl="0" marL="342900" marR="0" rtl="0" algn="l">
              <a:lnSpc>
                <a:spcPct val="100000"/>
              </a:lnSpc>
              <a:spcBef>
                <a:spcPts val="0"/>
              </a:spcBef>
              <a:spcAft>
                <a:spcPts val="0"/>
              </a:spcAft>
              <a:buClr>
                <a:schemeClr val="dk1"/>
              </a:buClr>
              <a:buSzPts val="1600"/>
              <a:buFont typeface="Arial"/>
              <a:buNone/>
            </a:pPr>
            <a:r>
              <a:t/>
            </a:r>
            <a:endParaRPr b="0" i="0" sz="1600" u="none" cap="none" strike="noStrike">
              <a:solidFill>
                <a:srgbClr val="002060"/>
              </a:solidFill>
              <a:latin typeface="Arial"/>
              <a:ea typeface="Arial"/>
              <a:cs typeface="Arial"/>
              <a:sym typeface="Arial"/>
            </a:endParaRPr>
          </a:p>
          <a:p>
            <a:pPr indent="-342900" lvl="0" marL="342900" marR="0" rtl="0" algn="l">
              <a:lnSpc>
                <a:spcPct val="100000"/>
              </a:lnSpc>
              <a:spcBef>
                <a:spcPts val="0"/>
              </a:spcBef>
              <a:spcAft>
                <a:spcPts val="0"/>
              </a:spcAft>
              <a:buClr>
                <a:srgbClr val="002060"/>
              </a:buClr>
              <a:buSzPts val="2800"/>
              <a:buFont typeface="Arial"/>
              <a:buChar char="•"/>
            </a:pPr>
            <a:r>
              <a:rPr b="0" i="0" lang="en-US" sz="2800" u="none" cap="none" strike="noStrike">
                <a:solidFill>
                  <a:srgbClr val="002060"/>
                </a:solidFill>
                <a:latin typeface="Arial"/>
                <a:ea typeface="Arial"/>
                <a:cs typeface="Arial"/>
                <a:sym typeface="Arial"/>
              </a:rPr>
              <a:t>We will provide a template for you to complete</a:t>
            </a:r>
            <a:endParaRPr/>
          </a:p>
          <a:p>
            <a:pPr indent="-215900" lvl="0" marL="34290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2060"/>
              </a:solidFill>
              <a:latin typeface="Arial"/>
              <a:ea typeface="Arial"/>
              <a:cs typeface="Arial"/>
              <a:sym typeface="Arial"/>
            </a:endParaRPr>
          </a:p>
          <a:p>
            <a:pPr indent="-342900" lvl="0" marL="342900" marR="0" rtl="0" algn="l">
              <a:lnSpc>
                <a:spcPct val="100000"/>
              </a:lnSpc>
              <a:spcBef>
                <a:spcPts val="0"/>
              </a:spcBef>
              <a:spcAft>
                <a:spcPts val="0"/>
              </a:spcAft>
              <a:buClr>
                <a:srgbClr val="002060"/>
              </a:buClr>
              <a:buSzPts val="2800"/>
              <a:buFont typeface="Arial"/>
              <a:buChar char="•"/>
            </a:pPr>
            <a:r>
              <a:rPr b="0" i="0" lang="en-US" sz="2800" u="none" cap="none" strike="noStrike">
                <a:solidFill>
                  <a:srgbClr val="002060"/>
                </a:solidFill>
                <a:latin typeface="Arial"/>
                <a:ea typeface="Arial"/>
                <a:cs typeface="Arial"/>
                <a:sym typeface="Arial"/>
              </a:rPr>
              <a:t>Generally – onetime use </a:t>
            </a:r>
            <a:endParaRPr/>
          </a:p>
        </p:txBody>
      </p:sp>
      <p:pic>
        <p:nvPicPr>
          <p:cNvPr id="304" name="Google Shape;304;p11"/>
          <p:cNvPicPr preferRelativeResize="0"/>
          <p:nvPr/>
        </p:nvPicPr>
        <p:blipFill rotWithShape="1">
          <a:blip r:embed="rId4">
            <a:alphaModFix/>
          </a:blip>
          <a:srcRect b="31373" l="51430" r="3107" t="36656"/>
          <a:stretch/>
        </p:blipFill>
        <p:spPr>
          <a:xfrm>
            <a:off x="9579427" y="5572664"/>
            <a:ext cx="1944141" cy="74511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8" name="Shape 308"/>
        <p:cNvGrpSpPr/>
        <p:nvPr/>
      </p:nvGrpSpPr>
      <p:grpSpPr>
        <a:xfrm>
          <a:off x="0" y="0"/>
          <a:ext cx="0" cy="0"/>
          <a:chOff x="0" y="0"/>
          <a:chExt cx="0" cy="0"/>
        </a:xfrm>
      </p:grpSpPr>
      <p:sp>
        <p:nvSpPr>
          <p:cNvPr id="309" name="Google Shape;309;p12"/>
          <p:cNvSpPr txBox="1"/>
          <p:nvPr>
            <p:ph type="title"/>
          </p:nvPr>
        </p:nvSpPr>
        <p:spPr>
          <a:xfrm>
            <a:off x="2958620" y="559416"/>
            <a:ext cx="8776008" cy="145405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5"/>
              </a:buClr>
              <a:buSzPts val="3600"/>
              <a:buFont typeface="Arial"/>
              <a:buNone/>
            </a:pPr>
            <a:r>
              <a:rPr lang="en-US" sz="3600">
                <a:solidFill>
                  <a:schemeClr val="accent5"/>
                </a:solidFill>
                <a:latin typeface="Arial"/>
                <a:ea typeface="Arial"/>
                <a:cs typeface="Arial"/>
                <a:sym typeface="Arial"/>
              </a:rPr>
              <a:t>Using </a:t>
            </a:r>
            <a:r>
              <a:rPr lang="en-US" sz="3600" strike="sngStrike">
                <a:solidFill>
                  <a:schemeClr val="accent5"/>
                </a:solidFill>
                <a:latin typeface="Arial"/>
                <a:ea typeface="Arial"/>
                <a:cs typeface="Arial"/>
                <a:sym typeface="Arial"/>
              </a:rPr>
              <a:t>media</a:t>
            </a:r>
            <a:r>
              <a:rPr lang="en-US" sz="3600">
                <a:solidFill>
                  <a:schemeClr val="accent5"/>
                </a:solidFill>
                <a:latin typeface="Arial"/>
                <a:ea typeface="Arial"/>
                <a:cs typeface="Arial"/>
                <a:sym typeface="Arial"/>
              </a:rPr>
              <a:t> </a:t>
            </a:r>
            <a:r>
              <a:rPr b="1" lang="en-US" sz="3600">
                <a:solidFill>
                  <a:schemeClr val="accent5"/>
                </a:solidFill>
                <a:latin typeface="Arial"/>
                <a:ea typeface="Arial"/>
                <a:cs typeface="Arial"/>
                <a:sym typeface="Arial"/>
              </a:rPr>
              <a:t>COMMUNITY</a:t>
            </a:r>
            <a:r>
              <a:rPr lang="en-US" sz="3600">
                <a:solidFill>
                  <a:schemeClr val="accent5"/>
                </a:solidFill>
                <a:latin typeface="Arial"/>
                <a:ea typeface="Arial"/>
                <a:cs typeface="Arial"/>
                <a:sym typeface="Arial"/>
              </a:rPr>
              <a:t> outreach:</a:t>
            </a:r>
            <a:br>
              <a:rPr lang="en-US" sz="3600">
                <a:solidFill>
                  <a:schemeClr val="accent5"/>
                </a:solidFill>
                <a:latin typeface="Arial"/>
                <a:ea typeface="Arial"/>
                <a:cs typeface="Arial"/>
                <a:sym typeface="Arial"/>
              </a:rPr>
            </a:br>
            <a:r>
              <a:rPr b="1" lang="en-US" sz="3600">
                <a:solidFill>
                  <a:schemeClr val="accent5"/>
                </a:solidFill>
                <a:latin typeface="Arial"/>
                <a:ea typeface="Arial"/>
                <a:cs typeface="Arial"/>
                <a:sym typeface="Arial"/>
              </a:rPr>
              <a:t>Club, chamber, school news </a:t>
            </a:r>
            <a:endParaRPr b="1" sz="3600">
              <a:solidFill>
                <a:schemeClr val="accent5"/>
              </a:solidFill>
              <a:latin typeface="Arial"/>
              <a:ea typeface="Arial"/>
              <a:cs typeface="Arial"/>
              <a:sym typeface="Arial"/>
            </a:endParaRPr>
          </a:p>
        </p:txBody>
      </p:sp>
      <p:pic>
        <p:nvPicPr>
          <p:cNvPr id="310" name="Google Shape;310;p12"/>
          <p:cNvPicPr preferRelativeResize="0"/>
          <p:nvPr/>
        </p:nvPicPr>
        <p:blipFill rotWithShape="1">
          <a:blip r:embed="rId3">
            <a:alphaModFix/>
          </a:blip>
          <a:srcRect b="0" l="0" r="0" t="0"/>
          <a:stretch/>
        </p:blipFill>
        <p:spPr>
          <a:xfrm>
            <a:off x="457372" y="391886"/>
            <a:ext cx="1844694" cy="1603304"/>
          </a:xfrm>
          <a:prstGeom prst="rect">
            <a:avLst/>
          </a:prstGeom>
          <a:noFill/>
          <a:ln>
            <a:noFill/>
          </a:ln>
        </p:spPr>
      </p:pic>
      <p:sp>
        <p:nvSpPr>
          <p:cNvPr id="311" name="Google Shape;311;p12"/>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2" name="Google Shape;312;p12"/>
          <p:cNvSpPr/>
          <p:nvPr/>
        </p:nvSpPr>
        <p:spPr>
          <a:xfrm>
            <a:off x="2958620" y="2115683"/>
            <a:ext cx="8036842" cy="421653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2060"/>
              </a:buClr>
              <a:buSzPts val="2800"/>
              <a:buFont typeface="Arial"/>
              <a:buNone/>
            </a:pPr>
            <a:r>
              <a:rPr b="1" i="0" lang="en-US" sz="2800" u="none" cap="none" strike="noStrike">
                <a:solidFill>
                  <a:srgbClr val="002060"/>
                </a:solidFill>
                <a:latin typeface="Arial"/>
                <a:ea typeface="Arial"/>
                <a:cs typeface="Arial"/>
                <a:sym typeface="Arial"/>
              </a:rPr>
              <a:t>How to use a Press Release:</a:t>
            </a:r>
            <a:endParaRPr/>
          </a:p>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002060"/>
              </a:solidFill>
              <a:latin typeface="Arial"/>
              <a:ea typeface="Arial"/>
              <a:cs typeface="Arial"/>
              <a:sym typeface="Arial"/>
            </a:endParaRPr>
          </a:p>
          <a:p>
            <a:pPr indent="-342900" lvl="0" marL="342900" marR="0" rtl="0" algn="l">
              <a:lnSpc>
                <a:spcPct val="100000"/>
              </a:lnSpc>
              <a:spcBef>
                <a:spcPts val="0"/>
              </a:spcBef>
              <a:spcAft>
                <a:spcPts val="0"/>
              </a:spcAft>
              <a:buClr>
                <a:srgbClr val="002060"/>
              </a:buClr>
              <a:buSzPts val="2800"/>
              <a:buFont typeface="Arial"/>
              <a:buChar char="•"/>
            </a:pPr>
            <a:r>
              <a:rPr b="0" i="0" lang="en-US" sz="2800" u="none" cap="none" strike="noStrike">
                <a:solidFill>
                  <a:srgbClr val="002060"/>
                </a:solidFill>
                <a:latin typeface="Arial"/>
                <a:ea typeface="Arial"/>
                <a:cs typeface="Arial"/>
                <a:sym typeface="Arial"/>
              </a:rPr>
              <a:t>Most orgs will have news they share with students, families, members online or in print</a:t>
            </a:r>
            <a:endParaRPr/>
          </a:p>
          <a:p>
            <a:pPr indent="-241300" lvl="0" marL="342900" marR="0" rtl="0" algn="l">
              <a:lnSpc>
                <a:spcPct val="100000"/>
              </a:lnSpc>
              <a:spcBef>
                <a:spcPts val="0"/>
              </a:spcBef>
              <a:spcAft>
                <a:spcPts val="0"/>
              </a:spcAft>
              <a:buClr>
                <a:schemeClr val="dk1"/>
              </a:buClr>
              <a:buSzPts val="1600"/>
              <a:buFont typeface="Arial"/>
              <a:buNone/>
            </a:pPr>
            <a:r>
              <a:t/>
            </a:r>
            <a:endParaRPr b="0" i="0" sz="1600" u="none" cap="none" strike="noStrike">
              <a:solidFill>
                <a:srgbClr val="002060"/>
              </a:solidFill>
              <a:latin typeface="Arial"/>
              <a:ea typeface="Arial"/>
              <a:cs typeface="Arial"/>
              <a:sym typeface="Arial"/>
            </a:endParaRPr>
          </a:p>
          <a:p>
            <a:pPr indent="-342900" lvl="0" marL="342900" marR="0" rtl="0" algn="l">
              <a:lnSpc>
                <a:spcPct val="100000"/>
              </a:lnSpc>
              <a:spcBef>
                <a:spcPts val="0"/>
              </a:spcBef>
              <a:spcAft>
                <a:spcPts val="0"/>
              </a:spcAft>
              <a:buClr>
                <a:srgbClr val="002060"/>
              </a:buClr>
              <a:buSzPts val="2800"/>
              <a:buFont typeface="Arial"/>
              <a:buChar char="•"/>
            </a:pPr>
            <a:r>
              <a:rPr b="0" i="0" lang="en-US" sz="2800" u="none" cap="none" strike="noStrike">
                <a:solidFill>
                  <a:srgbClr val="002060"/>
                </a:solidFill>
                <a:latin typeface="Arial"/>
                <a:ea typeface="Arial"/>
                <a:cs typeface="Arial"/>
                <a:sym typeface="Arial"/>
              </a:rPr>
              <a:t>We will provide a press release template for you to complete and share</a:t>
            </a:r>
            <a:endParaRPr/>
          </a:p>
          <a:p>
            <a:pPr indent="-165100" lvl="0" marL="342900" marR="0" rtl="0" algn="l">
              <a:lnSpc>
                <a:spcPct val="100000"/>
              </a:lnSpc>
              <a:spcBef>
                <a:spcPts val="0"/>
              </a:spcBef>
              <a:spcAft>
                <a:spcPts val="0"/>
              </a:spcAft>
              <a:buClr>
                <a:schemeClr val="dk1"/>
              </a:buClr>
              <a:buSzPts val="2800"/>
              <a:buFont typeface="Arial"/>
              <a:buNone/>
            </a:pPr>
            <a:r>
              <a:t/>
            </a:r>
            <a:endParaRPr b="0" i="0" sz="2800" u="none" cap="none" strike="noStrike">
              <a:solidFill>
                <a:srgbClr val="002060"/>
              </a:solidFill>
              <a:latin typeface="Arial"/>
              <a:ea typeface="Arial"/>
              <a:cs typeface="Arial"/>
              <a:sym typeface="Arial"/>
            </a:endParaRPr>
          </a:p>
          <a:p>
            <a:pPr indent="-342900" lvl="0" marL="342900" marR="0" rtl="0" algn="l">
              <a:lnSpc>
                <a:spcPct val="100000"/>
              </a:lnSpc>
              <a:spcBef>
                <a:spcPts val="0"/>
              </a:spcBef>
              <a:spcAft>
                <a:spcPts val="0"/>
              </a:spcAft>
              <a:buClr>
                <a:srgbClr val="002060"/>
              </a:buClr>
              <a:buSzPts val="2800"/>
              <a:buFont typeface="Arial"/>
              <a:buChar char="•"/>
            </a:pPr>
            <a:r>
              <a:rPr b="0" i="0" lang="en-US" sz="2800" u="none" cap="none" strike="noStrike">
                <a:solidFill>
                  <a:srgbClr val="002060"/>
                </a:solidFill>
                <a:latin typeface="Arial"/>
                <a:ea typeface="Arial"/>
                <a:cs typeface="Arial"/>
                <a:sym typeface="Arial"/>
              </a:rPr>
              <a:t>Try to include photos when you can</a:t>
            </a:r>
            <a:endParaRPr/>
          </a:p>
          <a:p>
            <a:pPr indent="-165100" lvl="0" marL="342900" marR="0" rtl="0" algn="l">
              <a:lnSpc>
                <a:spcPct val="100000"/>
              </a:lnSpc>
              <a:spcBef>
                <a:spcPts val="0"/>
              </a:spcBef>
              <a:spcAft>
                <a:spcPts val="0"/>
              </a:spcAft>
              <a:buClr>
                <a:schemeClr val="dk1"/>
              </a:buClr>
              <a:buSzPts val="2800"/>
              <a:buFont typeface="Arial"/>
              <a:buNone/>
            </a:pPr>
            <a:r>
              <a:t/>
            </a:r>
            <a:endParaRPr b="1" i="0" sz="2800" u="none" cap="none" strike="noStrike">
              <a:solidFill>
                <a:srgbClr val="002060"/>
              </a:solidFill>
              <a:latin typeface="Arial"/>
              <a:ea typeface="Arial"/>
              <a:cs typeface="Arial"/>
              <a:sym typeface="Arial"/>
            </a:endParaRPr>
          </a:p>
        </p:txBody>
      </p:sp>
      <p:pic>
        <p:nvPicPr>
          <p:cNvPr id="313" name="Google Shape;313;p12"/>
          <p:cNvPicPr preferRelativeResize="0"/>
          <p:nvPr/>
        </p:nvPicPr>
        <p:blipFill rotWithShape="1">
          <a:blip r:embed="rId4">
            <a:alphaModFix/>
          </a:blip>
          <a:srcRect b="31373" l="51430" r="3107" t="36656"/>
          <a:stretch/>
        </p:blipFill>
        <p:spPr>
          <a:xfrm>
            <a:off x="10023391" y="5717630"/>
            <a:ext cx="1944141" cy="74511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7" name="Shape 317"/>
        <p:cNvGrpSpPr/>
        <p:nvPr/>
      </p:nvGrpSpPr>
      <p:grpSpPr>
        <a:xfrm>
          <a:off x="0" y="0"/>
          <a:ext cx="0" cy="0"/>
          <a:chOff x="0" y="0"/>
          <a:chExt cx="0" cy="0"/>
        </a:xfrm>
      </p:grpSpPr>
      <p:sp>
        <p:nvSpPr>
          <p:cNvPr id="318" name="Google Shape;318;p13"/>
          <p:cNvSpPr txBox="1"/>
          <p:nvPr>
            <p:ph type="title"/>
          </p:nvPr>
        </p:nvSpPr>
        <p:spPr>
          <a:xfrm>
            <a:off x="4752194" y="345688"/>
            <a:ext cx="5052096" cy="145405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Font typeface="Arial"/>
              <a:buNone/>
            </a:pPr>
            <a:r>
              <a:rPr b="1" lang="en-US">
                <a:solidFill>
                  <a:srgbClr val="FF0000"/>
                </a:solidFill>
                <a:latin typeface="Arial"/>
                <a:ea typeface="Arial"/>
                <a:cs typeface="Arial"/>
                <a:sym typeface="Arial"/>
              </a:rPr>
              <a:t>Be Creative!</a:t>
            </a:r>
            <a:endParaRPr/>
          </a:p>
        </p:txBody>
      </p:sp>
      <p:sp>
        <p:nvSpPr>
          <p:cNvPr id="319" name="Google Shape;319;p13"/>
          <p:cNvSpPr txBox="1"/>
          <p:nvPr/>
        </p:nvSpPr>
        <p:spPr>
          <a:xfrm>
            <a:off x="4752194" y="1407140"/>
            <a:ext cx="6902046" cy="4288104"/>
          </a:xfrm>
          <a:prstGeom prst="rect">
            <a:avLst/>
          </a:prstGeom>
          <a:noFill/>
          <a:ln>
            <a:noFill/>
          </a:ln>
        </p:spPr>
        <p:txBody>
          <a:bodyPr anchorCtr="0" anchor="t" bIns="45700" lIns="91425" spcFirstLastPara="1" rIns="91425" wrap="square" tIns="45700">
            <a:normAutofit/>
          </a:bodyPr>
          <a:lstStyle/>
          <a:p>
            <a:pPr indent="-228600" lvl="0" marL="285750" marR="0" rtl="0" algn="l">
              <a:lnSpc>
                <a:spcPct val="90000"/>
              </a:lnSpc>
              <a:spcBef>
                <a:spcPts val="0"/>
              </a:spcBef>
              <a:spcAft>
                <a:spcPts val="0"/>
              </a:spcAft>
              <a:buClr>
                <a:srgbClr val="39302A"/>
              </a:buClr>
              <a:buSzPts val="2000"/>
              <a:buFont typeface="Arial"/>
              <a:buChar char="•"/>
            </a:pPr>
            <a:r>
              <a:rPr b="0" i="0" lang="en-US" sz="2000" u="none" cap="none" strike="noStrike">
                <a:solidFill>
                  <a:srgbClr val="39302A"/>
                </a:solidFill>
                <a:latin typeface="Overlock"/>
                <a:ea typeface="Overlock"/>
                <a:cs typeface="Overlock"/>
                <a:sym typeface="Overlock"/>
              </a:rPr>
              <a:t>Promote attendees and groups to join you in the walk:</a:t>
            </a:r>
            <a:endParaRPr/>
          </a:p>
          <a:p>
            <a:pPr indent="-228600" lvl="1" marL="742950" marR="0" rtl="0" algn="l">
              <a:lnSpc>
                <a:spcPct val="90000"/>
              </a:lnSpc>
              <a:spcBef>
                <a:spcPts val="600"/>
              </a:spcBef>
              <a:spcAft>
                <a:spcPts val="0"/>
              </a:spcAft>
              <a:buClr>
                <a:srgbClr val="39302A"/>
              </a:buClr>
              <a:buSzPts val="2000"/>
              <a:buFont typeface="Arial"/>
              <a:buChar char="•"/>
            </a:pPr>
            <a:r>
              <a:rPr b="0" i="0" lang="en-US" sz="2000" u="none" cap="none" strike="noStrike">
                <a:solidFill>
                  <a:srgbClr val="39302A"/>
                </a:solidFill>
                <a:latin typeface="Overlock"/>
                <a:ea typeface="Overlock"/>
                <a:cs typeface="Overlock"/>
                <a:sym typeface="Overlock"/>
              </a:rPr>
              <a:t>Send invites (postcards?) to Politicians, Healthcare Organizations, Schools, Businesses, Scouts, Families, Clubs, Seniors Groups</a:t>
            </a:r>
            <a:endParaRPr/>
          </a:p>
          <a:p>
            <a:pPr indent="-228600" lvl="1" marL="742950" marR="0" rtl="0" algn="l">
              <a:lnSpc>
                <a:spcPct val="90000"/>
              </a:lnSpc>
              <a:spcBef>
                <a:spcPts val="600"/>
              </a:spcBef>
              <a:spcAft>
                <a:spcPts val="0"/>
              </a:spcAft>
              <a:buClr>
                <a:srgbClr val="39302A"/>
              </a:buClr>
              <a:buSzPts val="2000"/>
              <a:buFont typeface="Arial"/>
              <a:buChar char="•"/>
            </a:pPr>
            <a:r>
              <a:rPr b="0" i="0" lang="en-US" sz="2000" u="none" cap="none" strike="noStrike">
                <a:solidFill>
                  <a:srgbClr val="39302A"/>
                </a:solidFill>
                <a:latin typeface="Overlock"/>
                <a:ea typeface="Overlock"/>
                <a:cs typeface="Overlock"/>
                <a:sym typeface="Overlock"/>
              </a:rPr>
              <a:t>Use on Facebook and LinkedIn as Invites</a:t>
            </a:r>
            <a:endParaRPr/>
          </a:p>
          <a:p>
            <a:pPr indent="-228600" lvl="0" marL="285750" marR="0" rtl="0" algn="l">
              <a:lnSpc>
                <a:spcPct val="90000"/>
              </a:lnSpc>
              <a:spcBef>
                <a:spcPts val="600"/>
              </a:spcBef>
              <a:spcAft>
                <a:spcPts val="0"/>
              </a:spcAft>
              <a:buClr>
                <a:srgbClr val="000000"/>
              </a:buClr>
              <a:buSzPts val="2000"/>
              <a:buFont typeface="Arial"/>
              <a:buChar char="•"/>
            </a:pPr>
            <a:r>
              <a:rPr lang="en-US" sz="2000">
                <a:solidFill>
                  <a:srgbClr val="000000"/>
                </a:solidFill>
                <a:latin typeface="Overlock"/>
                <a:ea typeface="Overlock"/>
                <a:cs typeface="Overlock"/>
                <a:sym typeface="Overlock"/>
              </a:rPr>
              <a:t>Consider a billboard in a high traffic area</a:t>
            </a:r>
            <a:endParaRPr/>
          </a:p>
          <a:p>
            <a:pPr indent="-228600" lvl="0" marL="285750" marR="0" rtl="0" algn="l">
              <a:lnSpc>
                <a:spcPct val="90000"/>
              </a:lnSpc>
              <a:spcBef>
                <a:spcPts val="600"/>
              </a:spcBef>
              <a:spcAft>
                <a:spcPts val="0"/>
              </a:spcAft>
              <a:buClr>
                <a:srgbClr val="000000"/>
              </a:buClr>
              <a:buSzPts val="2000"/>
              <a:buFont typeface="Arial"/>
              <a:buChar char="•"/>
            </a:pPr>
            <a:r>
              <a:rPr lang="en-US" sz="2000">
                <a:solidFill>
                  <a:srgbClr val="000000"/>
                </a:solidFill>
                <a:latin typeface="Overlock"/>
                <a:ea typeface="Overlock"/>
                <a:cs typeface="Overlock"/>
                <a:sym typeface="Overlock"/>
              </a:rPr>
              <a:t>Promote at local restaurants, flier handouts at a drive thru, Chamber of Commerce event, inside a mall</a:t>
            </a:r>
            <a:endParaRPr/>
          </a:p>
          <a:p>
            <a:pPr indent="-228600" lvl="0" marL="285750" marR="0" rtl="0" algn="l">
              <a:lnSpc>
                <a:spcPct val="90000"/>
              </a:lnSpc>
              <a:spcBef>
                <a:spcPts val="600"/>
              </a:spcBef>
              <a:spcAft>
                <a:spcPts val="0"/>
              </a:spcAft>
              <a:buClr>
                <a:srgbClr val="39302A"/>
              </a:buClr>
              <a:buSzPts val="2000"/>
              <a:buFont typeface="Arial"/>
              <a:buChar char="•"/>
            </a:pPr>
            <a:r>
              <a:rPr b="0" i="0" lang="en-US" sz="2000" u="none" cap="none" strike="noStrike">
                <a:solidFill>
                  <a:srgbClr val="39302A"/>
                </a:solidFill>
                <a:latin typeface="Overlock"/>
                <a:ea typeface="Overlock"/>
                <a:cs typeface="Overlock"/>
                <a:sym typeface="Overlock"/>
              </a:rPr>
              <a:t>Flyers around your town</a:t>
            </a:r>
            <a:endParaRPr/>
          </a:p>
          <a:p>
            <a:pPr indent="-228600" lvl="0" marL="285750" marR="0" rtl="0" algn="l">
              <a:lnSpc>
                <a:spcPct val="90000"/>
              </a:lnSpc>
              <a:spcBef>
                <a:spcPts val="600"/>
              </a:spcBef>
              <a:spcAft>
                <a:spcPts val="0"/>
              </a:spcAft>
              <a:buClr>
                <a:srgbClr val="39302A"/>
              </a:buClr>
              <a:buSzPts val="2000"/>
              <a:buFont typeface="Arial"/>
              <a:buChar char="•"/>
            </a:pPr>
            <a:r>
              <a:rPr b="0" i="0" lang="en-US" sz="2000" u="none" cap="none" strike="noStrike">
                <a:solidFill>
                  <a:srgbClr val="39302A"/>
                </a:solidFill>
                <a:latin typeface="Overlock"/>
                <a:ea typeface="Overlock"/>
                <a:cs typeface="Overlock"/>
                <a:sym typeface="Overlock"/>
              </a:rPr>
              <a:t>Make t-shirts and wear at summer events (concerts, Farmers Markets, Parades) </a:t>
            </a:r>
            <a:r>
              <a:rPr lang="en-US" sz="2000">
                <a:solidFill>
                  <a:srgbClr val="39302A"/>
                </a:solidFill>
                <a:latin typeface="Overlock"/>
                <a:ea typeface="Overlock"/>
                <a:cs typeface="Overlock"/>
                <a:sym typeface="Overlock"/>
              </a:rPr>
              <a:t>	</a:t>
            </a:r>
            <a:endParaRPr/>
          </a:p>
          <a:p>
            <a:pPr indent="-228600" lvl="0" marL="285750" marR="0" rtl="0" algn="l">
              <a:lnSpc>
                <a:spcPct val="90000"/>
              </a:lnSpc>
              <a:spcBef>
                <a:spcPts val="600"/>
              </a:spcBef>
              <a:spcAft>
                <a:spcPts val="0"/>
              </a:spcAft>
              <a:buClr>
                <a:srgbClr val="39302A"/>
              </a:buClr>
              <a:buSzPts val="2000"/>
              <a:buFont typeface="Arial"/>
              <a:buChar char="•"/>
            </a:pPr>
            <a:r>
              <a:rPr lang="en-US" sz="2000">
                <a:solidFill>
                  <a:srgbClr val="39302A"/>
                </a:solidFill>
                <a:latin typeface="Overlock"/>
                <a:ea typeface="Overlock"/>
                <a:cs typeface="Overlock"/>
                <a:sym typeface="Overlock"/>
              </a:rPr>
              <a:t>Each club will have its own QR</a:t>
            </a:r>
            <a:endParaRPr b="0" i="0" sz="2000" u="none" cap="none" strike="noStrike">
              <a:solidFill>
                <a:srgbClr val="39302A"/>
              </a:solidFill>
              <a:latin typeface="Overlock"/>
              <a:ea typeface="Overlock"/>
              <a:cs typeface="Overlock"/>
              <a:sym typeface="Overlock"/>
            </a:endParaRPr>
          </a:p>
          <a:p>
            <a:pPr indent="0" lvl="1" marL="514350" marR="0" rtl="0" algn="l">
              <a:lnSpc>
                <a:spcPct val="90000"/>
              </a:lnSpc>
              <a:spcBef>
                <a:spcPts val="600"/>
              </a:spcBef>
              <a:spcAft>
                <a:spcPts val="0"/>
              </a:spcAft>
              <a:buClr>
                <a:schemeClr val="dk1"/>
              </a:buClr>
              <a:buSzPts val="2000"/>
              <a:buFont typeface="Arial"/>
              <a:buNone/>
            </a:pPr>
            <a:r>
              <a:t/>
            </a:r>
            <a:endParaRPr b="0" i="0" sz="2000" u="none" cap="none" strike="noStrike">
              <a:solidFill>
                <a:srgbClr val="39302A"/>
              </a:solidFill>
              <a:latin typeface="Arial"/>
              <a:ea typeface="Arial"/>
              <a:cs typeface="Arial"/>
              <a:sym typeface="Arial"/>
            </a:endParaRPr>
          </a:p>
          <a:p>
            <a:pPr indent="0" lvl="1" marL="514350" marR="0" rtl="0" algn="l">
              <a:lnSpc>
                <a:spcPct val="90000"/>
              </a:lnSpc>
              <a:spcBef>
                <a:spcPts val="600"/>
              </a:spcBef>
              <a:spcAft>
                <a:spcPts val="0"/>
              </a:spcAft>
              <a:buClr>
                <a:schemeClr val="dk1"/>
              </a:buClr>
              <a:buSzPts val="2000"/>
              <a:buFont typeface="Arial"/>
              <a:buNone/>
            </a:pPr>
            <a:r>
              <a:t/>
            </a:r>
            <a:endParaRPr b="0" i="0" sz="2000" u="none" cap="none" strike="noStrike">
              <a:solidFill>
                <a:srgbClr val="39302A"/>
              </a:solidFill>
              <a:latin typeface="Arial"/>
              <a:ea typeface="Arial"/>
              <a:cs typeface="Arial"/>
              <a:sym typeface="Arial"/>
            </a:endParaRPr>
          </a:p>
          <a:p>
            <a:pPr indent="-101600" lvl="0" marL="285750" marR="0" rtl="0" algn="l">
              <a:lnSpc>
                <a:spcPct val="90000"/>
              </a:lnSpc>
              <a:spcBef>
                <a:spcPts val="600"/>
              </a:spcBef>
              <a:spcAft>
                <a:spcPts val="0"/>
              </a:spcAft>
              <a:buClr>
                <a:schemeClr val="dk1"/>
              </a:buClr>
              <a:buSzPts val="2000"/>
              <a:buFont typeface="Arial"/>
              <a:buNone/>
            </a:pPr>
            <a:r>
              <a:t/>
            </a:r>
            <a:endParaRPr b="0" i="0" sz="2000" u="none" cap="none" strike="noStrike">
              <a:solidFill>
                <a:srgbClr val="39302A"/>
              </a:solidFill>
              <a:latin typeface="Arial"/>
              <a:ea typeface="Arial"/>
              <a:cs typeface="Arial"/>
              <a:sym typeface="Arial"/>
            </a:endParaRPr>
          </a:p>
          <a:p>
            <a:pPr indent="-101600" lvl="0" marL="285750" marR="0" rtl="0" algn="l">
              <a:lnSpc>
                <a:spcPct val="90000"/>
              </a:lnSpc>
              <a:spcBef>
                <a:spcPts val="600"/>
              </a:spcBef>
              <a:spcAft>
                <a:spcPts val="0"/>
              </a:spcAft>
              <a:buClr>
                <a:schemeClr val="dk1"/>
              </a:buClr>
              <a:buSzPts val="2000"/>
              <a:buFont typeface="Arial"/>
              <a:buNone/>
            </a:pPr>
            <a:r>
              <a:t/>
            </a:r>
            <a:endParaRPr b="0" i="0" sz="2000" u="none" cap="none" strike="noStrike">
              <a:solidFill>
                <a:srgbClr val="39302A"/>
              </a:solidFill>
              <a:latin typeface="Arial"/>
              <a:ea typeface="Arial"/>
              <a:cs typeface="Arial"/>
              <a:sym typeface="Arial"/>
            </a:endParaRPr>
          </a:p>
        </p:txBody>
      </p:sp>
      <p:pic>
        <p:nvPicPr>
          <p:cNvPr id="320" name="Google Shape;320;p13"/>
          <p:cNvPicPr preferRelativeResize="0"/>
          <p:nvPr/>
        </p:nvPicPr>
        <p:blipFill rotWithShape="1">
          <a:blip r:embed="rId3">
            <a:alphaModFix/>
          </a:blip>
          <a:srcRect b="31373" l="51430" r="3107" t="36656"/>
          <a:stretch/>
        </p:blipFill>
        <p:spPr>
          <a:xfrm>
            <a:off x="5216325" y="5546678"/>
            <a:ext cx="1759349" cy="674290"/>
          </a:xfrm>
          <a:prstGeom prst="rect">
            <a:avLst/>
          </a:prstGeom>
          <a:noFill/>
          <a:ln>
            <a:noFill/>
          </a:ln>
        </p:spPr>
      </p:pic>
      <p:pic>
        <p:nvPicPr>
          <p:cNvPr id="321" name="Google Shape;321;p13"/>
          <p:cNvPicPr preferRelativeResize="0"/>
          <p:nvPr/>
        </p:nvPicPr>
        <p:blipFill rotWithShape="1">
          <a:blip r:embed="rId4">
            <a:alphaModFix/>
          </a:blip>
          <a:srcRect b="0" l="0" r="0" t="0"/>
          <a:stretch/>
        </p:blipFill>
        <p:spPr>
          <a:xfrm>
            <a:off x="381969" y="662958"/>
            <a:ext cx="4306449" cy="5574692"/>
          </a:xfrm>
          <a:prstGeom prst="rect">
            <a:avLst/>
          </a:prstGeom>
          <a:noFill/>
          <a:ln>
            <a:noFill/>
          </a:ln>
        </p:spPr>
      </p:pic>
      <p:sp>
        <p:nvSpPr>
          <p:cNvPr id="322" name="Google Shape;322;p13"/>
          <p:cNvSpPr/>
          <p:nvPr/>
        </p:nvSpPr>
        <p:spPr>
          <a:xfrm>
            <a:off x="267628" y="345688"/>
            <a:ext cx="11661631" cy="6209233"/>
          </a:xfrm>
          <a:prstGeom prst="roundRect">
            <a:avLst>
              <a:gd fmla="val 16667" name="adj"/>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323" name="Google Shape;323;p13"/>
          <p:cNvPicPr preferRelativeResize="0"/>
          <p:nvPr/>
        </p:nvPicPr>
        <p:blipFill rotWithShape="1">
          <a:blip r:embed="rId5">
            <a:alphaModFix/>
          </a:blip>
          <a:srcRect b="8463" l="3917" r="6338" t="4929"/>
          <a:stretch/>
        </p:blipFill>
        <p:spPr>
          <a:xfrm>
            <a:off x="9544277" y="4834491"/>
            <a:ext cx="1270368" cy="123273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0C0"/>
              </a:buClr>
              <a:buSzPts val="4800"/>
              <a:buFont typeface="Overlock"/>
              <a:buNone/>
            </a:pPr>
            <a:r>
              <a:rPr b="1" lang="en-US" sz="4800">
                <a:solidFill>
                  <a:srgbClr val="0070C0"/>
                </a:solidFill>
                <a:latin typeface="Overlock"/>
                <a:ea typeface="Overlock"/>
                <a:cs typeface="Overlock"/>
                <a:sym typeface="Overlock"/>
              </a:rPr>
              <a:t>You Have Questions!  </a:t>
            </a:r>
            <a:endParaRPr/>
          </a:p>
        </p:txBody>
      </p:sp>
      <p:sp>
        <p:nvSpPr>
          <p:cNvPr id="329" name="Google Shape;329;p14"/>
          <p:cNvSpPr txBox="1"/>
          <p:nvPr/>
        </p:nvSpPr>
        <p:spPr>
          <a:xfrm>
            <a:off x="838200" y="1378415"/>
            <a:ext cx="10678475" cy="5421997"/>
          </a:xfrm>
          <a:prstGeom prst="rect">
            <a:avLst/>
          </a:prstGeom>
          <a:noFill/>
          <a:ln>
            <a:noFill/>
          </a:ln>
        </p:spPr>
        <p:txBody>
          <a:bodyPr anchorCtr="0" anchor="t" bIns="45700" lIns="91425" spcFirstLastPara="1" rIns="91425" wrap="square" tIns="45700">
            <a:spAutoFit/>
          </a:bodyPr>
          <a:lstStyle/>
          <a:p>
            <a:pPr indent="-514350" lvl="0" marL="514350" marR="0" rtl="0" algn="l">
              <a:lnSpc>
                <a:spcPct val="90000"/>
              </a:lnSpc>
              <a:spcBef>
                <a:spcPts val="0"/>
              </a:spcBef>
              <a:spcAft>
                <a:spcPts val="0"/>
              </a:spcAft>
              <a:buClr>
                <a:srgbClr val="222222"/>
              </a:buClr>
              <a:buSzPts val="3200"/>
              <a:buFont typeface="Arial"/>
              <a:buAutoNum type="arabicPeriod"/>
            </a:pPr>
            <a:r>
              <a:rPr b="0" i="0" lang="en-US" sz="3200" u="none" cap="none" strike="noStrike">
                <a:solidFill>
                  <a:srgbClr val="222222"/>
                </a:solidFill>
                <a:latin typeface="Overlock"/>
                <a:ea typeface="Overlock"/>
                <a:cs typeface="Overlock"/>
                <a:sym typeface="Overlock"/>
              </a:rPr>
              <a:t>What could a Walk look like?  Can you share ideas?</a:t>
            </a:r>
            <a:endParaRPr/>
          </a:p>
          <a:p>
            <a:pPr indent="-514350" lvl="0" marL="514350" marR="0" rtl="0" algn="l">
              <a:lnSpc>
                <a:spcPct val="90000"/>
              </a:lnSpc>
              <a:spcBef>
                <a:spcPts val="1000"/>
              </a:spcBef>
              <a:spcAft>
                <a:spcPts val="0"/>
              </a:spcAft>
              <a:buClr>
                <a:srgbClr val="222222"/>
              </a:buClr>
              <a:buSzPts val="3200"/>
              <a:buFont typeface="Arial"/>
              <a:buAutoNum type="arabicPeriod"/>
            </a:pPr>
            <a:r>
              <a:rPr lang="en-US" sz="3200">
                <a:solidFill>
                  <a:srgbClr val="222222"/>
                </a:solidFill>
                <a:latin typeface="Overlock"/>
                <a:ea typeface="Overlock"/>
                <a:cs typeface="Overlock"/>
                <a:sym typeface="Overlock"/>
              </a:rPr>
              <a:t>Who is already signed up to participate?  Can we collaborate?</a:t>
            </a:r>
            <a:endParaRPr/>
          </a:p>
          <a:p>
            <a:pPr indent="-514350" lvl="0" marL="514350" marR="0" rtl="0" algn="l">
              <a:lnSpc>
                <a:spcPct val="90000"/>
              </a:lnSpc>
              <a:spcBef>
                <a:spcPts val="1000"/>
              </a:spcBef>
              <a:spcAft>
                <a:spcPts val="0"/>
              </a:spcAft>
              <a:buClr>
                <a:srgbClr val="222222"/>
              </a:buClr>
              <a:buSzPts val="3200"/>
              <a:buFont typeface="Arial"/>
              <a:buAutoNum type="arabicPeriod"/>
            </a:pPr>
            <a:r>
              <a:rPr b="0" i="0" lang="en-US" sz="3200" u="none" cap="none" strike="noStrike">
                <a:solidFill>
                  <a:srgbClr val="222222"/>
                </a:solidFill>
                <a:latin typeface="Overlock"/>
                <a:ea typeface="Overlock"/>
                <a:cs typeface="Overlock"/>
                <a:sym typeface="Overlock"/>
              </a:rPr>
              <a:t>We’re already doing another event for </a:t>
            </a:r>
            <a:r>
              <a:rPr lang="en-US" sz="3200">
                <a:solidFill>
                  <a:srgbClr val="222222"/>
                </a:solidFill>
                <a:latin typeface="Overlock"/>
                <a:ea typeface="Overlock"/>
                <a:cs typeface="Overlock"/>
                <a:sym typeface="Overlock"/>
              </a:rPr>
              <a:t>Polio at another time/date.  Can’t that count?  </a:t>
            </a:r>
            <a:endParaRPr/>
          </a:p>
          <a:p>
            <a:pPr indent="-571500" lvl="1" marL="1028700" marR="0" rtl="0" algn="l">
              <a:lnSpc>
                <a:spcPct val="90000"/>
              </a:lnSpc>
              <a:spcBef>
                <a:spcPts val="1000"/>
              </a:spcBef>
              <a:spcAft>
                <a:spcPts val="0"/>
              </a:spcAft>
              <a:buClr>
                <a:srgbClr val="222222"/>
              </a:buClr>
              <a:buSzPts val="3200"/>
              <a:buFont typeface="Arial"/>
              <a:buChar char="•"/>
            </a:pPr>
            <a:r>
              <a:rPr b="0" i="0" lang="en-US" sz="3200" u="none" cap="none" strike="noStrike">
                <a:solidFill>
                  <a:srgbClr val="222222"/>
                </a:solidFill>
                <a:latin typeface="Overlock"/>
                <a:ea typeface="Overlock"/>
                <a:cs typeface="Overlock"/>
                <a:sym typeface="Overlock"/>
              </a:rPr>
              <a:t>Amplify your existing event, or complement it</a:t>
            </a:r>
            <a:endParaRPr/>
          </a:p>
          <a:p>
            <a:pPr indent="-514350" lvl="0" marL="514350" marR="0" rtl="0" algn="l">
              <a:lnSpc>
                <a:spcPct val="90000"/>
              </a:lnSpc>
              <a:spcBef>
                <a:spcPts val="1000"/>
              </a:spcBef>
              <a:spcAft>
                <a:spcPts val="0"/>
              </a:spcAft>
              <a:buClr>
                <a:srgbClr val="222222"/>
              </a:buClr>
              <a:buSzPts val="3200"/>
              <a:buFont typeface="Arial"/>
              <a:buAutoNum type="arabicPeriod"/>
            </a:pPr>
            <a:r>
              <a:rPr lang="en-US" sz="3200">
                <a:solidFill>
                  <a:srgbClr val="222222"/>
                </a:solidFill>
                <a:latin typeface="Overlock"/>
                <a:ea typeface="Overlock"/>
                <a:cs typeface="Overlock"/>
                <a:sym typeface="Overlock"/>
              </a:rPr>
              <a:t>How much do you want us to raise?</a:t>
            </a:r>
            <a:endParaRPr/>
          </a:p>
          <a:p>
            <a:pPr indent="-571500" lvl="1" marL="1028700" marR="0" rtl="0" algn="l">
              <a:lnSpc>
                <a:spcPct val="90000"/>
              </a:lnSpc>
              <a:spcBef>
                <a:spcPts val="1000"/>
              </a:spcBef>
              <a:spcAft>
                <a:spcPts val="0"/>
              </a:spcAft>
              <a:buClr>
                <a:srgbClr val="0E2841"/>
              </a:buClr>
              <a:buSzPts val="3200"/>
              <a:buFont typeface="Arial"/>
              <a:buChar char="•"/>
            </a:pPr>
            <a:r>
              <a:rPr b="0" i="0" lang="en-US" sz="3200" u="none" cap="none" strike="noStrike">
                <a:solidFill>
                  <a:srgbClr val="0E2841"/>
                </a:solidFill>
                <a:latin typeface="Overlock"/>
                <a:ea typeface="Overlock"/>
                <a:cs typeface="Overlock"/>
                <a:sym typeface="Overlock"/>
              </a:rPr>
              <a:t>Set a goal to rally around; incremental giving </a:t>
            </a:r>
            <a:endParaRPr b="0" i="0" sz="3200" u="none" cap="none" strike="noStrike">
              <a:solidFill>
                <a:srgbClr val="222222"/>
              </a:solidFill>
              <a:latin typeface="Overlock"/>
              <a:ea typeface="Overlock"/>
              <a:cs typeface="Overlock"/>
              <a:sym typeface="Overlock"/>
            </a:endParaRPr>
          </a:p>
          <a:p>
            <a:pPr indent="-514350" lvl="0" marL="514350" marR="0" rtl="0" algn="l">
              <a:lnSpc>
                <a:spcPct val="90000"/>
              </a:lnSpc>
              <a:spcBef>
                <a:spcPts val="1000"/>
              </a:spcBef>
              <a:spcAft>
                <a:spcPts val="0"/>
              </a:spcAft>
              <a:buClr>
                <a:srgbClr val="222222"/>
              </a:buClr>
              <a:buSzPts val="3200"/>
              <a:buFont typeface="Arial"/>
              <a:buAutoNum type="arabicPeriod"/>
            </a:pPr>
            <a:r>
              <a:rPr lang="en-US" sz="3200">
                <a:solidFill>
                  <a:srgbClr val="222222"/>
                </a:solidFill>
                <a:latin typeface="Overlock"/>
                <a:ea typeface="Overlock"/>
                <a:cs typeface="Overlock"/>
                <a:sym typeface="Overlock"/>
              </a:rPr>
              <a:t>Can we get help with publicity and promotion?</a:t>
            </a:r>
            <a:endParaRPr/>
          </a:p>
          <a:p>
            <a:pPr indent="-514350" lvl="0" marL="514350" marR="0" rtl="0" algn="l">
              <a:lnSpc>
                <a:spcPct val="90000"/>
              </a:lnSpc>
              <a:spcBef>
                <a:spcPts val="1000"/>
              </a:spcBef>
              <a:spcAft>
                <a:spcPts val="0"/>
              </a:spcAft>
              <a:buClr>
                <a:srgbClr val="222222"/>
              </a:buClr>
              <a:buSzPts val="3200"/>
              <a:buFont typeface="Arial"/>
              <a:buAutoNum type="arabicPeriod"/>
            </a:pPr>
            <a:r>
              <a:rPr b="0" i="0" lang="en-US" sz="3200" u="none" cap="none" strike="noStrike">
                <a:solidFill>
                  <a:srgbClr val="222222"/>
                </a:solidFill>
                <a:latin typeface="Overlock"/>
                <a:ea typeface="Overlock"/>
                <a:cs typeface="Overlock"/>
                <a:sym typeface="Overlock"/>
              </a:rPr>
              <a:t>What’s in it f</a:t>
            </a:r>
            <a:r>
              <a:rPr lang="en-US" sz="3200">
                <a:solidFill>
                  <a:srgbClr val="222222"/>
                </a:solidFill>
                <a:latin typeface="Overlock"/>
                <a:ea typeface="Overlock"/>
                <a:cs typeface="Overlock"/>
                <a:sym typeface="Overlock"/>
              </a:rPr>
              <a:t>or our club?</a:t>
            </a:r>
            <a:endParaRPr b="0" i="0" sz="3200" u="none" cap="none" strike="noStrike">
              <a:solidFill>
                <a:srgbClr val="222222"/>
              </a:solidFill>
              <a:latin typeface="Overlock"/>
              <a:ea typeface="Overlock"/>
              <a:cs typeface="Overlock"/>
              <a:sym typeface="Overlock"/>
            </a:endParaRPr>
          </a:p>
        </p:txBody>
      </p:sp>
      <p:pic>
        <p:nvPicPr>
          <p:cNvPr id="330" name="Google Shape;330;p14"/>
          <p:cNvPicPr preferRelativeResize="0"/>
          <p:nvPr/>
        </p:nvPicPr>
        <p:blipFill rotWithShape="1">
          <a:blip r:embed="rId3">
            <a:alphaModFix/>
          </a:blip>
          <a:srcRect b="0" l="0" r="0" t="0"/>
          <a:stretch/>
        </p:blipFill>
        <p:spPr>
          <a:xfrm>
            <a:off x="10107323" y="86083"/>
            <a:ext cx="1531465" cy="129233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0C0"/>
              </a:buClr>
              <a:buSzPts val="4400"/>
              <a:buFont typeface="Overlock"/>
              <a:buNone/>
            </a:pPr>
            <a:r>
              <a:rPr b="1" lang="en-US">
                <a:solidFill>
                  <a:srgbClr val="0070C0"/>
                </a:solidFill>
                <a:latin typeface="Overlock"/>
                <a:ea typeface="Overlock"/>
                <a:cs typeface="Overlock"/>
                <a:sym typeface="Overlock"/>
              </a:rPr>
              <a:t>Event Recognition and Follow Up</a:t>
            </a:r>
            <a:endParaRPr/>
          </a:p>
        </p:txBody>
      </p:sp>
      <p:sp>
        <p:nvSpPr>
          <p:cNvPr id="336" name="Google Shape;336;p15"/>
          <p:cNvSpPr txBox="1"/>
          <p:nvPr/>
        </p:nvSpPr>
        <p:spPr>
          <a:xfrm>
            <a:off x="989125" y="1632723"/>
            <a:ext cx="10317165" cy="501675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3200"/>
              <a:buFont typeface="Arial"/>
              <a:buChar char="•"/>
            </a:pPr>
            <a:r>
              <a:rPr lang="en-US" sz="3200">
                <a:solidFill>
                  <a:schemeClr val="dk1"/>
                </a:solidFill>
                <a:latin typeface="Overlock"/>
                <a:ea typeface="Overlock"/>
                <a:cs typeface="Overlock"/>
                <a:sym typeface="Overlock"/>
              </a:rPr>
              <a:t>All clubs that complete the event will receive a “World’s Largest Polio Walk” participant certificate and thank you letter</a:t>
            </a:r>
            <a:endParaRPr/>
          </a:p>
          <a:p>
            <a:pPr indent="-285750" lvl="0" marL="285750" marR="0" rtl="0" algn="l">
              <a:spcBef>
                <a:spcPts val="0"/>
              </a:spcBef>
              <a:spcAft>
                <a:spcPts val="0"/>
              </a:spcAft>
              <a:buClr>
                <a:schemeClr val="dk1"/>
              </a:buClr>
              <a:buSzPts val="3200"/>
              <a:buFont typeface="Arial"/>
              <a:buChar char="•"/>
            </a:pPr>
            <a:r>
              <a:rPr lang="en-US" sz="3200">
                <a:solidFill>
                  <a:schemeClr val="dk1"/>
                </a:solidFill>
                <a:latin typeface="Overlock"/>
                <a:ea typeface="Overlock"/>
                <a:cs typeface="Overlock"/>
                <a:sym typeface="Overlock"/>
              </a:rPr>
              <a:t>An award will be given to the D6440 Club that raises the most money per capita for the event</a:t>
            </a:r>
            <a:endParaRPr/>
          </a:p>
          <a:p>
            <a:pPr indent="-285750" lvl="0" marL="285750" marR="0" rtl="0" algn="l">
              <a:spcBef>
                <a:spcPts val="0"/>
              </a:spcBef>
              <a:spcAft>
                <a:spcPts val="0"/>
              </a:spcAft>
              <a:buClr>
                <a:schemeClr val="dk1"/>
              </a:buClr>
              <a:buSzPts val="3200"/>
              <a:buFont typeface="Arial"/>
              <a:buChar char="•"/>
            </a:pPr>
            <a:r>
              <a:rPr lang="en-US" sz="3200">
                <a:solidFill>
                  <a:schemeClr val="dk1"/>
                </a:solidFill>
                <a:latin typeface="Overlock"/>
                <a:ea typeface="Overlock"/>
                <a:cs typeface="Overlock"/>
                <a:sym typeface="Overlock"/>
              </a:rPr>
              <a:t>An award will be given to the D6440 Club that engages the most people in the event</a:t>
            </a:r>
            <a:endParaRPr/>
          </a:p>
          <a:p>
            <a:pPr indent="-82550" lvl="0" marL="285750" marR="0" rtl="0" algn="l">
              <a:spcBef>
                <a:spcPts val="0"/>
              </a:spcBef>
              <a:spcAft>
                <a:spcPts val="0"/>
              </a:spcAft>
              <a:buClr>
                <a:schemeClr val="dk1"/>
              </a:buClr>
              <a:buSzPts val="3200"/>
              <a:buFont typeface="Arial"/>
              <a:buNone/>
            </a:pPr>
            <a:r>
              <a:t/>
            </a:r>
            <a:endParaRPr sz="3200">
              <a:solidFill>
                <a:schemeClr val="dk1"/>
              </a:solidFill>
              <a:latin typeface="Overlock"/>
              <a:ea typeface="Overlock"/>
              <a:cs typeface="Overlock"/>
              <a:sym typeface="Overlock"/>
            </a:endParaRPr>
          </a:p>
          <a:p>
            <a:pPr indent="-285750" lvl="0" marL="285750" marR="0" rtl="0" algn="l">
              <a:spcBef>
                <a:spcPts val="0"/>
              </a:spcBef>
              <a:spcAft>
                <a:spcPts val="0"/>
              </a:spcAft>
              <a:buClr>
                <a:schemeClr val="dk1"/>
              </a:buClr>
              <a:buSzPts val="3200"/>
              <a:buFont typeface="Arial"/>
              <a:buChar char="•"/>
            </a:pPr>
            <a:r>
              <a:rPr lang="en-US" sz="3200">
                <a:solidFill>
                  <a:schemeClr val="dk1"/>
                </a:solidFill>
                <a:latin typeface="Overlock"/>
                <a:ea typeface="Overlock"/>
                <a:cs typeface="Overlock"/>
                <a:sym typeface="Overlock"/>
              </a:rPr>
              <a:t>Participants should receive a follow up thank you, encouraging them to attend future Rotary events</a:t>
            </a:r>
            <a:endParaRPr/>
          </a:p>
        </p:txBody>
      </p:sp>
      <p:pic>
        <p:nvPicPr>
          <p:cNvPr id="337" name="Google Shape;337;p15"/>
          <p:cNvPicPr preferRelativeResize="0"/>
          <p:nvPr/>
        </p:nvPicPr>
        <p:blipFill rotWithShape="1">
          <a:blip r:embed="rId3">
            <a:alphaModFix/>
          </a:blip>
          <a:srcRect b="0" l="0" r="0" t="0"/>
          <a:stretch/>
        </p:blipFill>
        <p:spPr>
          <a:xfrm>
            <a:off x="9904144" y="443703"/>
            <a:ext cx="1402146" cy="118902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16"/>
          <p:cNvSpPr txBox="1"/>
          <p:nvPr/>
        </p:nvSpPr>
        <p:spPr>
          <a:xfrm>
            <a:off x="982582" y="1647523"/>
            <a:ext cx="5856514" cy="4970522"/>
          </a:xfrm>
          <a:prstGeom prst="rect">
            <a:avLst/>
          </a:prstGeom>
          <a:noFill/>
          <a:ln>
            <a:noFill/>
          </a:ln>
        </p:spPr>
        <p:txBody>
          <a:bodyPr anchorCtr="0" anchor="ctr" bIns="45700" lIns="91425" spcFirstLastPara="1" rIns="91425" wrap="square" tIns="45700">
            <a:normAutofit fontScale="62500" lnSpcReduction="20000"/>
          </a:bodyPr>
          <a:lstStyle/>
          <a:p>
            <a:pPr indent="0" lvl="0" marL="0" marR="0" rtl="0" algn="l">
              <a:lnSpc>
                <a:spcPct val="90000"/>
              </a:lnSpc>
              <a:spcBef>
                <a:spcPts val="0"/>
              </a:spcBef>
              <a:spcAft>
                <a:spcPts val="0"/>
              </a:spcAft>
              <a:buClr>
                <a:srgbClr val="FF0000"/>
              </a:buClr>
              <a:buSzPct val="100000"/>
              <a:buFont typeface="Overlock"/>
              <a:buNone/>
            </a:pPr>
            <a:r>
              <a:rPr b="1" lang="en-US" sz="5800">
                <a:solidFill>
                  <a:srgbClr val="FF0000"/>
                </a:solidFill>
                <a:latin typeface="Overlock"/>
                <a:ea typeface="Overlock"/>
                <a:cs typeface="Overlock"/>
                <a:sym typeface="Overlock"/>
              </a:rPr>
              <a:t>Sign Up Now!</a:t>
            </a:r>
            <a:endParaRPr/>
          </a:p>
          <a:p>
            <a:pPr indent="0" lvl="0" marL="0" marR="0" rtl="0" algn="l">
              <a:lnSpc>
                <a:spcPct val="90000"/>
              </a:lnSpc>
              <a:spcBef>
                <a:spcPts val="0"/>
              </a:spcBef>
              <a:spcAft>
                <a:spcPts val="0"/>
              </a:spcAft>
              <a:buClr>
                <a:schemeClr val="dk1"/>
              </a:buClr>
              <a:buSzPct val="100000"/>
              <a:buFont typeface="Play"/>
              <a:buNone/>
            </a:pPr>
            <a:r>
              <a:t/>
            </a:r>
            <a:endParaRPr sz="5100" u="sng">
              <a:solidFill>
                <a:schemeClr val="dk1"/>
              </a:solidFill>
              <a:latin typeface="Play"/>
              <a:ea typeface="Play"/>
              <a:cs typeface="Play"/>
              <a:sym typeface="Play"/>
              <a:hlinkClick r:id="rId3">
                <a:extLst>
                  <a:ext uri="{A12FA001-AC4F-418D-AE19-62706E023703}">
                    <ahyp:hlinkClr val="tx"/>
                  </a:ext>
                </a:extLst>
              </a:hlinkClick>
            </a:endParaRPr>
          </a:p>
          <a:p>
            <a:pPr indent="0" lvl="0" marL="0" marR="0" rtl="0" algn="l">
              <a:lnSpc>
                <a:spcPct val="90000"/>
              </a:lnSpc>
              <a:spcBef>
                <a:spcPts val="0"/>
              </a:spcBef>
              <a:spcAft>
                <a:spcPts val="0"/>
              </a:spcAft>
              <a:buClr>
                <a:srgbClr val="FF0000"/>
              </a:buClr>
              <a:buSzPct val="100000"/>
              <a:buFont typeface="Play"/>
              <a:buNone/>
            </a:pPr>
            <a:r>
              <a:rPr b="1" lang="en-US" sz="5100">
                <a:solidFill>
                  <a:srgbClr val="FF0000"/>
                </a:solidFill>
                <a:latin typeface="Play"/>
                <a:ea typeface="Play"/>
                <a:cs typeface="Play"/>
                <a:sym typeface="Play"/>
              </a:rPr>
              <a:t>https://bit.ly/4vPAYH6</a:t>
            </a:r>
            <a:endParaRPr/>
          </a:p>
          <a:p>
            <a:pPr indent="0" lvl="0" marL="0" marR="0" rtl="0" algn="l">
              <a:lnSpc>
                <a:spcPct val="90000"/>
              </a:lnSpc>
              <a:spcBef>
                <a:spcPts val="0"/>
              </a:spcBef>
              <a:spcAft>
                <a:spcPts val="0"/>
              </a:spcAft>
              <a:buClr>
                <a:schemeClr val="dk1"/>
              </a:buClr>
              <a:buSzPct val="100000"/>
              <a:buFont typeface="Play"/>
              <a:buNone/>
            </a:pPr>
            <a:r>
              <a:t/>
            </a:r>
            <a:endParaRPr b="1" sz="4400">
              <a:solidFill>
                <a:srgbClr val="FF0000"/>
              </a:solidFill>
              <a:latin typeface="Overlock"/>
              <a:ea typeface="Overlock"/>
              <a:cs typeface="Overlock"/>
              <a:sym typeface="Overlock"/>
            </a:endParaRPr>
          </a:p>
          <a:p>
            <a:pPr indent="0" lvl="0" marL="0" marR="0" rtl="0" algn="l">
              <a:lnSpc>
                <a:spcPct val="90000"/>
              </a:lnSpc>
              <a:spcBef>
                <a:spcPts val="0"/>
              </a:spcBef>
              <a:spcAft>
                <a:spcPts val="0"/>
              </a:spcAft>
              <a:buClr>
                <a:schemeClr val="dk1"/>
              </a:buClr>
              <a:buSzPct val="100000"/>
              <a:buFont typeface="Play"/>
              <a:buNone/>
            </a:pPr>
            <a:r>
              <a:rPr lang="en-US" sz="4400">
                <a:solidFill>
                  <a:schemeClr val="dk1"/>
                </a:solidFill>
                <a:latin typeface="Play"/>
                <a:ea typeface="Play"/>
                <a:cs typeface="Play"/>
                <a:sym typeface="Play"/>
              </a:rPr>
              <a:t>When you submit,</a:t>
            </a:r>
            <a:endParaRPr/>
          </a:p>
          <a:p>
            <a:pPr indent="0" lvl="0" marL="0" marR="0" rtl="0" algn="l">
              <a:lnSpc>
                <a:spcPct val="90000"/>
              </a:lnSpc>
              <a:spcBef>
                <a:spcPts val="0"/>
              </a:spcBef>
              <a:spcAft>
                <a:spcPts val="0"/>
              </a:spcAft>
              <a:buClr>
                <a:schemeClr val="dk1"/>
              </a:buClr>
              <a:buSzPct val="100000"/>
              <a:buFont typeface="Play"/>
              <a:buNone/>
            </a:pPr>
            <a:r>
              <a:rPr lang="en-US" sz="4400">
                <a:solidFill>
                  <a:schemeClr val="dk1"/>
                </a:solidFill>
                <a:latin typeface="Play"/>
                <a:ea typeface="Play"/>
                <a:cs typeface="Play"/>
                <a:sym typeface="Play"/>
              </a:rPr>
              <a:t>- We'll add your club to the list of those participating.</a:t>
            </a:r>
            <a:endParaRPr/>
          </a:p>
          <a:p>
            <a:pPr indent="0" lvl="0" marL="0" marR="0" rtl="0" algn="l">
              <a:lnSpc>
                <a:spcPct val="90000"/>
              </a:lnSpc>
              <a:spcBef>
                <a:spcPts val="0"/>
              </a:spcBef>
              <a:spcAft>
                <a:spcPts val="0"/>
              </a:spcAft>
              <a:buClr>
                <a:schemeClr val="dk1"/>
              </a:buClr>
              <a:buSzPct val="100000"/>
              <a:buFont typeface="Play"/>
              <a:buNone/>
            </a:pPr>
            <a:r>
              <a:rPr lang="en-US" sz="4400">
                <a:solidFill>
                  <a:schemeClr val="dk1"/>
                </a:solidFill>
                <a:latin typeface="Play"/>
                <a:ea typeface="Play"/>
                <a:cs typeface="Play"/>
                <a:sym typeface="Play"/>
              </a:rPr>
              <a:t>- You will be sent WLPW graphics, videos you can share with your members and partners, and Top 10 Facts about Polio.  And you'll be signed up to receive more information as it becomes available.</a:t>
            </a:r>
            <a:endParaRPr/>
          </a:p>
          <a:p>
            <a:pPr indent="0" lvl="0" marL="0" marR="0" rtl="0" algn="l">
              <a:lnSpc>
                <a:spcPct val="90000"/>
              </a:lnSpc>
              <a:spcBef>
                <a:spcPts val="0"/>
              </a:spcBef>
              <a:spcAft>
                <a:spcPts val="0"/>
              </a:spcAft>
              <a:buClr>
                <a:schemeClr val="dk1"/>
              </a:buClr>
              <a:buSzPct val="100000"/>
              <a:buFont typeface="Play"/>
              <a:buNone/>
            </a:pPr>
            <a:r>
              <a:rPr lang="en-US" sz="4400">
                <a:solidFill>
                  <a:schemeClr val="dk1"/>
                </a:solidFill>
                <a:latin typeface="Play"/>
                <a:ea typeface="Play"/>
                <a:cs typeface="Play"/>
                <a:sym typeface="Play"/>
              </a:rPr>
              <a:t>- You'll receive an invitation to the monthly update Zoom.</a:t>
            </a:r>
            <a:endParaRPr/>
          </a:p>
          <a:p>
            <a:pPr indent="0" lvl="0" marL="0" marR="0" rtl="0" algn="l">
              <a:lnSpc>
                <a:spcPct val="90000"/>
              </a:lnSpc>
              <a:spcBef>
                <a:spcPts val="0"/>
              </a:spcBef>
              <a:spcAft>
                <a:spcPts val="0"/>
              </a:spcAft>
              <a:buClr>
                <a:schemeClr val="dk1"/>
              </a:buClr>
              <a:buSzPct val="100000"/>
              <a:buFont typeface="Play"/>
              <a:buNone/>
            </a:pPr>
            <a:r>
              <a:t/>
            </a:r>
            <a:endParaRPr b="1" sz="4400">
              <a:solidFill>
                <a:srgbClr val="FF0000"/>
              </a:solidFill>
              <a:latin typeface="Overlock"/>
              <a:ea typeface="Overlock"/>
              <a:cs typeface="Overlock"/>
              <a:sym typeface="Overlock"/>
            </a:endParaRPr>
          </a:p>
        </p:txBody>
      </p:sp>
      <p:sp>
        <p:nvSpPr>
          <p:cNvPr id="344" name="Google Shape;344;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0C0"/>
              </a:buClr>
              <a:buSzPts val="4800"/>
              <a:buFont typeface="Overlock"/>
              <a:buNone/>
            </a:pPr>
            <a:r>
              <a:rPr b="1" lang="en-US" sz="4800">
                <a:solidFill>
                  <a:srgbClr val="0070C0"/>
                </a:solidFill>
                <a:latin typeface="Overlock"/>
                <a:ea typeface="Overlock"/>
                <a:cs typeface="Overlock"/>
                <a:sym typeface="Overlock"/>
              </a:rPr>
              <a:t>What’s Next?</a:t>
            </a:r>
            <a:endParaRPr/>
          </a:p>
        </p:txBody>
      </p:sp>
      <p:pic>
        <p:nvPicPr>
          <p:cNvPr id="345" name="Google Shape;345;p16"/>
          <p:cNvPicPr preferRelativeResize="0"/>
          <p:nvPr/>
        </p:nvPicPr>
        <p:blipFill rotWithShape="1">
          <a:blip r:embed="rId4">
            <a:alphaModFix/>
          </a:blip>
          <a:srcRect b="0" l="0" r="0" t="0"/>
          <a:stretch/>
        </p:blipFill>
        <p:spPr>
          <a:xfrm>
            <a:off x="9677953" y="355191"/>
            <a:ext cx="1531465" cy="1292332"/>
          </a:xfrm>
          <a:prstGeom prst="rect">
            <a:avLst/>
          </a:prstGeom>
          <a:noFill/>
          <a:ln>
            <a:noFill/>
          </a:ln>
        </p:spPr>
      </p:pic>
      <p:pic>
        <p:nvPicPr>
          <p:cNvPr id="346" name="Google Shape;346;p16"/>
          <p:cNvPicPr preferRelativeResize="0"/>
          <p:nvPr/>
        </p:nvPicPr>
        <p:blipFill rotWithShape="1">
          <a:blip r:embed="rId5">
            <a:alphaModFix/>
          </a:blip>
          <a:srcRect b="0" l="0" r="0" t="0"/>
          <a:stretch/>
        </p:blipFill>
        <p:spPr>
          <a:xfrm>
            <a:off x="7239514" y="1982259"/>
            <a:ext cx="4114286" cy="411428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17"/>
          <p:cNvSpPr txBox="1"/>
          <p:nvPr/>
        </p:nvSpPr>
        <p:spPr>
          <a:xfrm>
            <a:off x="982582" y="984741"/>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0000"/>
              </a:buClr>
              <a:buSzPts val="4800"/>
              <a:buFont typeface="Overlock"/>
              <a:buNone/>
            </a:pPr>
            <a:r>
              <a:rPr b="1" lang="en-US" sz="4800">
                <a:solidFill>
                  <a:srgbClr val="FF0000"/>
                </a:solidFill>
                <a:latin typeface="Overlock"/>
                <a:ea typeface="Overlock"/>
                <a:cs typeface="Overlock"/>
                <a:sym typeface="Overlock"/>
              </a:rPr>
              <a:t>Sign Up Now!</a:t>
            </a:r>
            <a:endParaRPr/>
          </a:p>
        </p:txBody>
      </p:sp>
      <p:sp>
        <p:nvSpPr>
          <p:cNvPr id="352" name="Google Shape;352;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0C0"/>
              </a:buClr>
              <a:buSzPts val="4800"/>
              <a:buFont typeface="Overlock"/>
              <a:buNone/>
            </a:pPr>
            <a:r>
              <a:rPr b="1" lang="en-US" sz="4800">
                <a:solidFill>
                  <a:srgbClr val="0070C0"/>
                </a:solidFill>
                <a:latin typeface="Overlock"/>
                <a:ea typeface="Overlock"/>
                <a:cs typeface="Overlock"/>
                <a:sym typeface="Overlock"/>
              </a:rPr>
              <a:t>What’s Next?</a:t>
            </a:r>
            <a:endParaRPr/>
          </a:p>
        </p:txBody>
      </p:sp>
      <p:sp>
        <p:nvSpPr>
          <p:cNvPr id="353" name="Google Shape;353;p17"/>
          <p:cNvSpPr txBox="1"/>
          <p:nvPr/>
        </p:nvSpPr>
        <p:spPr>
          <a:xfrm>
            <a:off x="742406" y="1378415"/>
            <a:ext cx="11075126" cy="5139869"/>
          </a:xfrm>
          <a:prstGeom prst="rect">
            <a:avLst/>
          </a:prstGeom>
          <a:noFill/>
          <a:ln>
            <a:noFill/>
          </a:ln>
        </p:spPr>
        <p:txBody>
          <a:bodyPr anchorCtr="0" anchor="t" bIns="45700" lIns="91425" spcFirstLastPara="1" rIns="91425" wrap="square" tIns="45700">
            <a:spAutoFit/>
          </a:bodyPr>
          <a:lstStyle/>
          <a:p>
            <a:pPr indent="-25400" lvl="0" marL="285750" marR="0" rtl="0" algn="l">
              <a:lnSpc>
                <a:spcPct val="90000"/>
              </a:lnSpc>
              <a:spcBef>
                <a:spcPts val="0"/>
              </a:spcBef>
              <a:spcAft>
                <a:spcPts val="0"/>
              </a:spcAft>
              <a:buClr>
                <a:schemeClr val="dk1"/>
              </a:buClr>
              <a:buSzPts val="3200"/>
              <a:buFont typeface="Arial"/>
              <a:buNone/>
            </a:pPr>
            <a:r>
              <a:t/>
            </a:r>
            <a:endParaRPr sz="3200">
              <a:solidFill>
                <a:srgbClr val="000000"/>
              </a:solidFill>
              <a:latin typeface="Overlock"/>
              <a:ea typeface="Overlock"/>
              <a:cs typeface="Overlock"/>
              <a:sym typeface="Overlock"/>
            </a:endParaRPr>
          </a:p>
          <a:p>
            <a:pPr indent="-228600" lvl="0" marL="285750" marR="0" rtl="0" algn="l">
              <a:lnSpc>
                <a:spcPct val="90000"/>
              </a:lnSpc>
              <a:spcBef>
                <a:spcPts val="600"/>
              </a:spcBef>
              <a:spcAft>
                <a:spcPts val="0"/>
              </a:spcAft>
              <a:buClr>
                <a:srgbClr val="000000"/>
              </a:buClr>
              <a:buSzPts val="3200"/>
              <a:buFont typeface="Arial"/>
              <a:buChar char="•"/>
            </a:pPr>
            <a:r>
              <a:rPr lang="en-US" sz="3200">
                <a:solidFill>
                  <a:srgbClr val="000000"/>
                </a:solidFill>
                <a:latin typeface="Overlock"/>
                <a:ea typeface="Overlock"/>
                <a:cs typeface="Overlock"/>
                <a:sym typeface="Overlock"/>
              </a:rPr>
              <a:t>Create a club working group to make it happen</a:t>
            </a:r>
            <a:endParaRPr/>
          </a:p>
          <a:p>
            <a:pPr indent="-228600" lvl="0" marL="285750" marR="0" rtl="0" algn="l">
              <a:lnSpc>
                <a:spcPct val="90000"/>
              </a:lnSpc>
              <a:spcBef>
                <a:spcPts val="600"/>
              </a:spcBef>
              <a:spcAft>
                <a:spcPts val="0"/>
              </a:spcAft>
              <a:buClr>
                <a:srgbClr val="000000"/>
              </a:buClr>
              <a:buSzPts val="3200"/>
              <a:buFont typeface="Arial"/>
              <a:buChar char="•"/>
            </a:pPr>
            <a:r>
              <a:rPr lang="en-US" sz="3200">
                <a:solidFill>
                  <a:srgbClr val="000000"/>
                </a:solidFill>
                <a:latin typeface="Overlock"/>
                <a:ea typeface="Overlock"/>
                <a:cs typeface="Overlock"/>
                <a:sym typeface="Overlock"/>
              </a:rPr>
              <a:t>Look for collaborators</a:t>
            </a:r>
            <a:endParaRPr/>
          </a:p>
          <a:p>
            <a:pPr indent="-228600" lvl="0" marL="285750" marR="0" rtl="0" algn="l">
              <a:lnSpc>
                <a:spcPct val="90000"/>
              </a:lnSpc>
              <a:spcBef>
                <a:spcPts val="600"/>
              </a:spcBef>
              <a:spcAft>
                <a:spcPts val="0"/>
              </a:spcAft>
              <a:buClr>
                <a:srgbClr val="000000"/>
              </a:buClr>
              <a:buSzPts val="3200"/>
              <a:buFont typeface="Arial"/>
              <a:buChar char="•"/>
            </a:pPr>
            <a:r>
              <a:rPr lang="en-US" sz="3200">
                <a:solidFill>
                  <a:srgbClr val="000000"/>
                </a:solidFill>
                <a:latin typeface="Overlock"/>
                <a:ea typeface="Overlock"/>
                <a:cs typeface="Overlock"/>
                <a:sym typeface="Overlock"/>
              </a:rPr>
              <a:t>Start recruiting partners </a:t>
            </a:r>
            <a:endParaRPr/>
          </a:p>
          <a:p>
            <a:pPr indent="-228600" lvl="0" marL="285750" marR="0" rtl="0" algn="l">
              <a:lnSpc>
                <a:spcPct val="90000"/>
              </a:lnSpc>
              <a:spcBef>
                <a:spcPts val="600"/>
              </a:spcBef>
              <a:spcAft>
                <a:spcPts val="0"/>
              </a:spcAft>
              <a:buClr>
                <a:srgbClr val="000000"/>
              </a:buClr>
              <a:buSzPts val="3200"/>
              <a:buFont typeface="Arial"/>
              <a:buChar char="•"/>
            </a:pPr>
            <a:r>
              <a:rPr lang="en-US" sz="3200">
                <a:solidFill>
                  <a:srgbClr val="000000"/>
                </a:solidFill>
                <a:latin typeface="Overlock"/>
                <a:ea typeface="Overlock"/>
                <a:cs typeface="Overlock"/>
                <a:sym typeface="Overlock"/>
              </a:rPr>
              <a:t>Find a location - safe, visible, good traffic</a:t>
            </a:r>
            <a:endParaRPr/>
          </a:p>
          <a:p>
            <a:pPr indent="-228600" lvl="0" marL="285750" marR="0" rtl="0" algn="l">
              <a:lnSpc>
                <a:spcPct val="90000"/>
              </a:lnSpc>
              <a:spcBef>
                <a:spcPts val="600"/>
              </a:spcBef>
              <a:spcAft>
                <a:spcPts val="0"/>
              </a:spcAft>
              <a:buClr>
                <a:srgbClr val="000000"/>
              </a:buClr>
              <a:buSzPts val="3200"/>
              <a:buFont typeface="Arial"/>
              <a:buChar char="•"/>
            </a:pPr>
            <a:r>
              <a:rPr lang="en-US" sz="3200">
                <a:solidFill>
                  <a:srgbClr val="000000"/>
                </a:solidFill>
                <a:latin typeface="Overlock"/>
                <a:ea typeface="Overlock"/>
                <a:cs typeface="Overlock"/>
                <a:sym typeface="Overlock"/>
              </a:rPr>
              <a:t>Set a targets for number of participants and fundraising</a:t>
            </a:r>
            <a:endParaRPr/>
          </a:p>
          <a:p>
            <a:pPr indent="-228600" lvl="0" marL="285750" marR="0" rtl="0" algn="l">
              <a:lnSpc>
                <a:spcPct val="90000"/>
              </a:lnSpc>
              <a:spcBef>
                <a:spcPts val="600"/>
              </a:spcBef>
              <a:spcAft>
                <a:spcPts val="0"/>
              </a:spcAft>
              <a:buClr>
                <a:srgbClr val="000000"/>
              </a:buClr>
              <a:buSzPts val="3200"/>
              <a:buFont typeface="Arial"/>
              <a:buChar char="•"/>
            </a:pPr>
            <a:r>
              <a:rPr lang="en-US" sz="3200">
                <a:solidFill>
                  <a:srgbClr val="000000"/>
                </a:solidFill>
                <a:latin typeface="Overlock"/>
                <a:ea typeface="Overlock"/>
                <a:cs typeface="Overlock"/>
                <a:sym typeface="Overlock"/>
              </a:rPr>
              <a:t>Make a plan – then PROMOTE it!</a:t>
            </a:r>
            <a:endParaRPr/>
          </a:p>
          <a:p>
            <a:pPr indent="-228600" lvl="1" marL="742950" marR="0" rtl="0" algn="l">
              <a:lnSpc>
                <a:spcPct val="90000"/>
              </a:lnSpc>
              <a:spcBef>
                <a:spcPts val="600"/>
              </a:spcBef>
              <a:spcAft>
                <a:spcPts val="0"/>
              </a:spcAft>
              <a:buClr>
                <a:srgbClr val="000000"/>
              </a:buClr>
              <a:buSzPts val="3200"/>
              <a:buFont typeface="Arial"/>
              <a:buChar char="•"/>
            </a:pPr>
            <a:r>
              <a:rPr b="0" i="0" lang="en-US" sz="3200" u="none" cap="none" strike="noStrike">
                <a:solidFill>
                  <a:srgbClr val="000000"/>
                </a:solidFill>
                <a:latin typeface="Overlock"/>
                <a:ea typeface="Overlock"/>
                <a:cs typeface="Overlock"/>
                <a:sym typeface="Overlock"/>
              </a:rPr>
              <a:t>Connect with your local  media – plant the seed now and get on their radar</a:t>
            </a:r>
            <a:endParaRPr/>
          </a:p>
          <a:p>
            <a:pPr indent="-228600" lvl="0" marL="285750" marR="0" rtl="0" algn="l">
              <a:lnSpc>
                <a:spcPct val="90000"/>
              </a:lnSpc>
              <a:spcBef>
                <a:spcPts val="600"/>
              </a:spcBef>
              <a:spcAft>
                <a:spcPts val="0"/>
              </a:spcAft>
              <a:buClr>
                <a:srgbClr val="000000"/>
              </a:buClr>
              <a:buSzPts val="3200"/>
              <a:buFont typeface="Arial"/>
              <a:buChar char="•"/>
            </a:pPr>
            <a:r>
              <a:rPr lang="en-US" sz="3200">
                <a:solidFill>
                  <a:srgbClr val="000000"/>
                </a:solidFill>
                <a:latin typeface="Overlock"/>
                <a:ea typeface="Overlock"/>
                <a:cs typeface="Overlock"/>
                <a:sym typeface="Overlock"/>
              </a:rPr>
              <a:t>Decide how to follow up and connect with your attendees</a:t>
            </a:r>
            <a:endParaRPr/>
          </a:p>
        </p:txBody>
      </p:sp>
      <p:pic>
        <p:nvPicPr>
          <p:cNvPr id="354" name="Google Shape;354;p17"/>
          <p:cNvPicPr preferRelativeResize="0"/>
          <p:nvPr/>
        </p:nvPicPr>
        <p:blipFill rotWithShape="1">
          <a:blip r:embed="rId3">
            <a:alphaModFix/>
          </a:blip>
          <a:srcRect b="0" l="0" r="0" t="0"/>
          <a:stretch/>
        </p:blipFill>
        <p:spPr>
          <a:xfrm>
            <a:off x="9677953" y="355191"/>
            <a:ext cx="1531465" cy="129233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18"/>
          <p:cNvSpPr txBox="1"/>
          <p:nvPr>
            <p:ph type="title"/>
          </p:nvPr>
        </p:nvSpPr>
        <p:spPr>
          <a:xfrm>
            <a:off x="838200" y="156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0C0"/>
              </a:buClr>
              <a:buSzPts val="4800"/>
              <a:buFont typeface="Overlock"/>
              <a:buNone/>
            </a:pPr>
            <a:r>
              <a:rPr b="1" lang="en-US" sz="4800">
                <a:solidFill>
                  <a:srgbClr val="0070C0"/>
                </a:solidFill>
                <a:latin typeface="Overlock"/>
                <a:ea typeface="Overlock"/>
                <a:cs typeface="Overlock"/>
                <a:sym typeface="Overlock"/>
              </a:rPr>
              <a:t>What’s Next?</a:t>
            </a:r>
            <a:endParaRPr/>
          </a:p>
        </p:txBody>
      </p:sp>
      <p:sp>
        <p:nvSpPr>
          <p:cNvPr id="360" name="Google Shape;360;p18"/>
          <p:cNvSpPr txBox="1"/>
          <p:nvPr/>
        </p:nvSpPr>
        <p:spPr>
          <a:xfrm>
            <a:off x="675325" y="1282621"/>
            <a:ext cx="10678475" cy="6103209"/>
          </a:xfrm>
          <a:prstGeom prst="rect">
            <a:avLst/>
          </a:prstGeom>
          <a:noFill/>
          <a:ln>
            <a:noFill/>
          </a:ln>
        </p:spPr>
        <p:txBody>
          <a:bodyPr anchorCtr="0" anchor="t" bIns="45700" lIns="91425" spcFirstLastPara="1" rIns="91425" wrap="square" tIns="45700">
            <a:spAutoFit/>
          </a:bodyPr>
          <a:lstStyle/>
          <a:p>
            <a:pPr indent="-228600" lvl="0" marL="285750" marR="0" rtl="0" algn="l">
              <a:lnSpc>
                <a:spcPct val="90000"/>
              </a:lnSpc>
              <a:spcBef>
                <a:spcPts val="0"/>
              </a:spcBef>
              <a:spcAft>
                <a:spcPts val="0"/>
              </a:spcAft>
              <a:buClr>
                <a:srgbClr val="FF0000"/>
              </a:buClr>
              <a:buSzPts val="3200"/>
              <a:buFont typeface="Arial"/>
              <a:buChar char="•"/>
            </a:pPr>
            <a:r>
              <a:rPr lang="en-US" sz="3200">
                <a:solidFill>
                  <a:srgbClr val="FF0000"/>
                </a:solidFill>
                <a:latin typeface="Overlock"/>
                <a:ea typeface="Overlock"/>
                <a:cs typeface="Overlock"/>
                <a:sym typeface="Overlock"/>
              </a:rPr>
              <a:t>Attend the monthly 6440 WLPW Zoom: 4</a:t>
            </a:r>
            <a:r>
              <a:rPr baseline="30000" lang="en-US" sz="3200">
                <a:solidFill>
                  <a:srgbClr val="FF0000"/>
                </a:solidFill>
                <a:latin typeface="Overlock"/>
                <a:ea typeface="Overlock"/>
                <a:cs typeface="Overlock"/>
                <a:sym typeface="Overlock"/>
              </a:rPr>
              <a:t>th</a:t>
            </a:r>
            <a:r>
              <a:rPr lang="en-US" sz="3200">
                <a:solidFill>
                  <a:srgbClr val="FF0000"/>
                </a:solidFill>
                <a:latin typeface="Overlock"/>
                <a:ea typeface="Overlock"/>
                <a:cs typeface="Overlock"/>
                <a:sym typeface="Overlock"/>
              </a:rPr>
              <a:t> Monday of the month at 6PM (next: April 27)</a:t>
            </a:r>
            <a:endParaRPr/>
          </a:p>
          <a:p>
            <a:pPr indent="-228600" lvl="1" marL="742950" marR="0" rtl="0" algn="l">
              <a:lnSpc>
                <a:spcPct val="90000"/>
              </a:lnSpc>
              <a:spcBef>
                <a:spcPts val="600"/>
              </a:spcBef>
              <a:spcAft>
                <a:spcPts val="0"/>
              </a:spcAft>
              <a:buClr>
                <a:srgbClr val="000000"/>
              </a:buClr>
              <a:buSzPts val="3200"/>
              <a:buFont typeface="Arial"/>
              <a:buChar char="•"/>
            </a:pPr>
            <a:r>
              <a:rPr b="0" i="0" lang="en-US" sz="3200" u="none" cap="none" strike="noStrike">
                <a:solidFill>
                  <a:srgbClr val="000000"/>
                </a:solidFill>
                <a:latin typeface="Overlock"/>
                <a:ea typeface="Overlock"/>
                <a:cs typeface="Overlock"/>
                <a:sym typeface="Overlock"/>
              </a:rPr>
              <a:t>Hear about promotional tools and strategies</a:t>
            </a:r>
            <a:endParaRPr/>
          </a:p>
          <a:p>
            <a:pPr indent="-228600" lvl="1" marL="742950" marR="0" rtl="0" algn="l">
              <a:lnSpc>
                <a:spcPct val="90000"/>
              </a:lnSpc>
              <a:spcBef>
                <a:spcPts val="600"/>
              </a:spcBef>
              <a:spcAft>
                <a:spcPts val="0"/>
              </a:spcAft>
              <a:buClr>
                <a:srgbClr val="000000"/>
              </a:buClr>
              <a:buSzPts val="3200"/>
              <a:buFont typeface="Arial"/>
              <a:buChar char="•"/>
            </a:pPr>
            <a:r>
              <a:rPr b="0" i="0" lang="en-US" sz="3200" u="none" cap="none" strike="noStrike">
                <a:solidFill>
                  <a:srgbClr val="000000"/>
                </a:solidFill>
                <a:latin typeface="Overlock"/>
                <a:ea typeface="Overlock"/>
                <a:cs typeface="Overlock"/>
                <a:sym typeface="Overlock"/>
              </a:rPr>
              <a:t>Peer-to-peer fundraising and Raise for Rotary</a:t>
            </a:r>
            <a:endParaRPr/>
          </a:p>
          <a:p>
            <a:pPr indent="-228600" lvl="1" marL="742950" marR="0" rtl="0" algn="l">
              <a:lnSpc>
                <a:spcPct val="90000"/>
              </a:lnSpc>
              <a:spcBef>
                <a:spcPts val="600"/>
              </a:spcBef>
              <a:spcAft>
                <a:spcPts val="0"/>
              </a:spcAft>
              <a:buClr>
                <a:srgbClr val="000000"/>
              </a:buClr>
              <a:buSzPts val="3200"/>
              <a:buFont typeface="Arial"/>
              <a:buChar char="•"/>
            </a:pPr>
            <a:r>
              <a:rPr b="0" i="0" lang="en-US" sz="3200" u="none" cap="none" strike="noStrike">
                <a:solidFill>
                  <a:srgbClr val="000000"/>
                </a:solidFill>
                <a:latin typeface="Overlock"/>
                <a:ea typeface="Overlock"/>
                <a:cs typeface="Overlock"/>
                <a:sym typeface="Overlock"/>
              </a:rPr>
              <a:t>Share ideas, look for collaborators, coordinate activities</a:t>
            </a:r>
            <a:endParaRPr/>
          </a:p>
          <a:p>
            <a:pPr indent="-228600" lvl="1" marL="742950" marR="0" rtl="0" algn="l">
              <a:lnSpc>
                <a:spcPct val="90000"/>
              </a:lnSpc>
              <a:spcBef>
                <a:spcPts val="600"/>
              </a:spcBef>
              <a:spcAft>
                <a:spcPts val="0"/>
              </a:spcAft>
              <a:buClr>
                <a:srgbClr val="000000"/>
              </a:buClr>
              <a:buSzPts val="3200"/>
              <a:buFont typeface="Arial"/>
              <a:buChar char="•"/>
            </a:pPr>
            <a:r>
              <a:rPr b="0" i="0" lang="en-US" sz="3200" u="none" cap="none" strike="noStrike">
                <a:solidFill>
                  <a:srgbClr val="000000"/>
                </a:solidFill>
                <a:latin typeface="Overlock"/>
                <a:ea typeface="Overlock"/>
                <a:cs typeface="Overlock"/>
                <a:sym typeface="Overlock"/>
              </a:rPr>
              <a:t>Ask questions</a:t>
            </a:r>
            <a:endParaRPr/>
          </a:p>
          <a:p>
            <a:pPr indent="-25400" lvl="1" marL="742950" marR="0" rtl="0" algn="l">
              <a:lnSpc>
                <a:spcPct val="90000"/>
              </a:lnSpc>
              <a:spcBef>
                <a:spcPts val="600"/>
              </a:spcBef>
              <a:spcAft>
                <a:spcPts val="0"/>
              </a:spcAft>
              <a:buClr>
                <a:schemeClr val="dk1"/>
              </a:buClr>
              <a:buSzPts val="3200"/>
              <a:buFont typeface="Arial"/>
              <a:buNone/>
            </a:pPr>
            <a:r>
              <a:t/>
            </a:r>
            <a:endParaRPr b="0" i="0" sz="3200" u="none" cap="none" strike="noStrike">
              <a:solidFill>
                <a:srgbClr val="000000"/>
              </a:solidFill>
              <a:latin typeface="Overlock"/>
              <a:ea typeface="Overlock"/>
              <a:cs typeface="Overlock"/>
              <a:sym typeface="Overlock"/>
            </a:endParaRPr>
          </a:p>
          <a:p>
            <a:pPr indent="0" lvl="0" marL="57150" marR="0" rtl="0" algn="l">
              <a:lnSpc>
                <a:spcPct val="90000"/>
              </a:lnSpc>
              <a:spcBef>
                <a:spcPts val="600"/>
              </a:spcBef>
              <a:spcAft>
                <a:spcPts val="0"/>
              </a:spcAft>
              <a:buNone/>
            </a:pPr>
            <a:r>
              <a:rPr lang="en-US" sz="3200" u="sng">
                <a:solidFill>
                  <a:srgbClr val="000000"/>
                </a:solidFill>
                <a:latin typeface="Overlock"/>
                <a:ea typeface="Overlock"/>
                <a:cs typeface="Overlock"/>
                <a:sym typeface="Overlock"/>
                <a:hlinkClick r:id="rId3">
                  <a:extLst>
                    <a:ext uri="{A12FA001-AC4F-418D-AE19-62706E023703}">
                      <ahyp:hlinkClr val="tx"/>
                    </a:ext>
                  </a:extLst>
                </a:hlinkClick>
              </a:rPr>
              <a:t>https://us06web.zoom.us/j/83547306982?pwd=QMNOcPACWiKjPIZRwmKEar25bdQz03.1</a:t>
            </a:r>
            <a:endParaRPr sz="3200">
              <a:solidFill>
                <a:srgbClr val="000000"/>
              </a:solidFill>
              <a:latin typeface="Overlock"/>
              <a:ea typeface="Overlock"/>
              <a:cs typeface="Overlock"/>
              <a:sym typeface="Overlock"/>
            </a:endParaRPr>
          </a:p>
          <a:p>
            <a:pPr indent="0" lvl="0" marL="57150" marR="0" rtl="0" algn="l">
              <a:lnSpc>
                <a:spcPct val="90000"/>
              </a:lnSpc>
              <a:spcBef>
                <a:spcPts val="600"/>
              </a:spcBef>
              <a:spcAft>
                <a:spcPts val="0"/>
              </a:spcAft>
              <a:buNone/>
            </a:pPr>
            <a:r>
              <a:rPr lang="en-US" sz="3200">
                <a:solidFill>
                  <a:srgbClr val="000000"/>
                </a:solidFill>
                <a:latin typeface="Overlock"/>
                <a:ea typeface="Overlock"/>
                <a:cs typeface="Overlock"/>
                <a:sym typeface="Overlock"/>
              </a:rPr>
              <a:t>Meeting ID: 835 4730 6982  Passcode: 516635</a:t>
            </a:r>
            <a:endParaRPr/>
          </a:p>
          <a:p>
            <a:pPr indent="-25400" lvl="1" marL="742950" marR="0" rtl="0" algn="l">
              <a:lnSpc>
                <a:spcPct val="90000"/>
              </a:lnSpc>
              <a:spcBef>
                <a:spcPts val="600"/>
              </a:spcBef>
              <a:spcAft>
                <a:spcPts val="0"/>
              </a:spcAft>
              <a:buClr>
                <a:schemeClr val="dk1"/>
              </a:buClr>
              <a:buSzPts val="3200"/>
              <a:buFont typeface="Arial"/>
              <a:buNone/>
            </a:pPr>
            <a:r>
              <a:t/>
            </a:r>
            <a:endParaRPr b="0" i="0" sz="3200" u="none" cap="none" strike="noStrike">
              <a:solidFill>
                <a:srgbClr val="000000"/>
              </a:solidFill>
              <a:latin typeface="Overlock"/>
              <a:ea typeface="Overlock"/>
              <a:cs typeface="Overlock"/>
              <a:sym typeface="Overlock"/>
            </a:endParaRPr>
          </a:p>
          <a:p>
            <a:pPr indent="-25400" lvl="1" marL="742950" marR="0" rtl="0" algn="l">
              <a:lnSpc>
                <a:spcPct val="90000"/>
              </a:lnSpc>
              <a:spcBef>
                <a:spcPts val="600"/>
              </a:spcBef>
              <a:spcAft>
                <a:spcPts val="0"/>
              </a:spcAft>
              <a:buClr>
                <a:schemeClr val="dk1"/>
              </a:buClr>
              <a:buSzPts val="3200"/>
              <a:buFont typeface="Arial"/>
              <a:buNone/>
            </a:pPr>
            <a:r>
              <a:t/>
            </a:r>
            <a:endParaRPr b="0" i="0" sz="3200" u="none" cap="none" strike="noStrike">
              <a:solidFill>
                <a:srgbClr val="000000"/>
              </a:solidFill>
              <a:latin typeface="Overlock"/>
              <a:ea typeface="Overlock"/>
              <a:cs typeface="Overlock"/>
              <a:sym typeface="Overlock"/>
            </a:endParaRPr>
          </a:p>
        </p:txBody>
      </p:sp>
      <p:pic>
        <p:nvPicPr>
          <p:cNvPr id="361" name="Google Shape;361;p18"/>
          <p:cNvPicPr preferRelativeResize="0"/>
          <p:nvPr/>
        </p:nvPicPr>
        <p:blipFill rotWithShape="1">
          <a:blip r:embed="rId4">
            <a:alphaModFix/>
          </a:blip>
          <a:srcRect b="0" l="0" r="0" t="0"/>
          <a:stretch/>
        </p:blipFill>
        <p:spPr>
          <a:xfrm>
            <a:off x="10566228" y="123821"/>
            <a:ext cx="1373224" cy="1158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19"/>
          <p:cNvSpPr txBox="1"/>
          <p:nvPr>
            <p:ph type="title"/>
          </p:nvPr>
        </p:nvSpPr>
        <p:spPr>
          <a:xfrm>
            <a:off x="838200" y="156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0C0"/>
              </a:buClr>
              <a:buSzPts val="4800"/>
              <a:buFont typeface="Overlock"/>
              <a:buNone/>
            </a:pPr>
            <a:r>
              <a:rPr b="1" lang="en-US" sz="4800">
                <a:solidFill>
                  <a:srgbClr val="0070C0"/>
                </a:solidFill>
                <a:latin typeface="Overlock"/>
                <a:ea typeface="Overlock"/>
                <a:cs typeface="Overlock"/>
                <a:sym typeface="Overlock"/>
              </a:rPr>
              <a:t>Want a presentation to your club?</a:t>
            </a:r>
            <a:endParaRPr/>
          </a:p>
        </p:txBody>
      </p:sp>
      <p:sp>
        <p:nvSpPr>
          <p:cNvPr id="367" name="Google Shape;367;p19"/>
          <p:cNvSpPr txBox="1"/>
          <p:nvPr/>
        </p:nvSpPr>
        <p:spPr>
          <a:xfrm>
            <a:off x="675325" y="1513992"/>
            <a:ext cx="10678475" cy="1089529"/>
          </a:xfrm>
          <a:prstGeom prst="rect">
            <a:avLst/>
          </a:prstGeom>
          <a:noFill/>
          <a:ln>
            <a:noFill/>
          </a:ln>
        </p:spPr>
        <p:txBody>
          <a:bodyPr anchorCtr="0" anchor="t" bIns="45700" lIns="91425" spcFirstLastPara="1" rIns="91425" wrap="square" tIns="45700">
            <a:spAutoFit/>
          </a:bodyPr>
          <a:lstStyle/>
          <a:p>
            <a:pPr indent="0" lvl="0" marL="57150" marR="0" rtl="0" algn="ctr">
              <a:lnSpc>
                <a:spcPct val="90000"/>
              </a:lnSpc>
              <a:spcBef>
                <a:spcPts val="0"/>
              </a:spcBef>
              <a:spcAft>
                <a:spcPts val="0"/>
              </a:spcAft>
              <a:buNone/>
            </a:pPr>
            <a:r>
              <a:rPr lang="en-US" sz="3600">
                <a:solidFill>
                  <a:srgbClr val="000000"/>
                </a:solidFill>
                <a:latin typeface="Overlock"/>
                <a:ea typeface="Overlock"/>
                <a:cs typeface="Overlock"/>
                <a:sym typeface="Overlock"/>
              </a:rPr>
              <a:t>We’re happy to present in person or via Zoom, or share videos for your club and partners</a:t>
            </a:r>
            <a:endParaRPr/>
          </a:p>
        </p:txBody>
      </p:sp>
      <p:pic>
        <p:nvPicPr>
          <p:cNvPr id="368" name="Google Shape;368;p19"/>
          <p:cNvPicPr preferRelativeResize="0"/>
          <p:nvPr/>
        </p:nvPicPr>
        <p:blipFill rotWithShape="1">
          <a:blip r:embed="rId3">
            <a:alphaModFix/>
          </a:blip>
          <a:srcRect b="0" l="0" r="0" t="0"/>
          <a:stretch/>
        </p:blipFill>
        <p:spPr>
          <a:xfrm>
            <a:off x="4159329" y="2943970"/>
            <a:ext cx="3873341" cy="326853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2"/>
          <p:cNvPicPr preferRelativeResize="0"/>
          <p:nvPr/>
        </p:nvPicPr>
        <p:blipFill rotWithShape="1">
          <a:blip r:embed="rId3">
            <a:alphaModFix/>
          </a:blip>
          <a:srcRect b="0" l="0" r="0" t="0"/>
          <a:stretch/>
        </p:blipFill>
        <p:spPr>
          <a:xfrm>
            <a:off x="567657" y="1152130"/>
            <a:ext cx="5359327" cy="4553739"/>
          </a:xfrm>
          <a:prstGeom prst="rect">
            <a:avLst/>
          </a:prstGeom>
          <a:noFill/>
          <a:ln>
            <a:noFill/>
          </a:ln>
        </p:spPr>
      </p:pic>
      <p:sp>
        <p:nvSpPr>
          <p:cNvPr id="214" name="Google Shape;214;p2"/>
          <p:cNvSpPr txBox="1"/>
          <p:nvPr/>
        </p:nvSpPr>
        <p:spPr>
          <a:xfrm>
            <a:off x="6265018" y="274967"/>
            <a:ext cx="5190309" cy="1754326"/>
          </a:xfrm>
          <a:prstGeom prst="rect">
            <a:avLst/>
          </a:prstGeom>
          <a:noFill/>
          <a:ln cap="flat" cmpd="sng" w="381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3600"/>
              <a:buFont typeface="Arial"/>
              <a:buNone/>
            </a:pPr>
            <a:r>
              <a:rPr b="1" i="0" lang="en-US" sz="3600" u="none" cap="none" strike="noStrike">
                <a:solidFill>
                  <a:srgbClr val="FF0000"/>
                </a:solidFill>
                <a:latin typeface="Arial"/>
                <a:ea typeface="Arial"/>
                <a:cs typeface="Arial"/>
                <a:sym typeface="Arial"/>
              </a:rPr>
              <a:t>D6440 Kickoff</a:t>
            </a:r>
            <a:endParaRPr/>
          </a:p>
          <a:p>
            <a:pPr indent="0" lvl="0" marL="0" marR="0" rtl="0" algn="ctr">
              <a:lnSpc>
                <a:spcPct val="100000"/>
              </a:lnSpc>
              <a:spcBef>
                <a:spcPts val="0"/>
              </a:spcBef>
              <a:spcAft>
                <a:spcPts val="0"/>
              </a:spcAft>
              <a:buClr>
                <a:srgbClr val="F8931D"/>
              </a:buClr>
              <a:buSzPts val="3600"/>
              <a:buFont typeface="Arial"/>
              <a:buNone/>
            </a:pPr>
            <a:r>
              <a:rPr b="1" i="0" lang="en-US" sz="3600" u="none" cap="none" strike="noStrike">
                <a:solidFill>
                  <a:srgbClr val="F8931D"/>
                </a:solidFill>
                <a:latin typeface="Arial"/>
                <a:ea typeface="Arial"/>
                <a:cs typeface="Arial"/>
                <a:sym typeface="Arial"/>
              </a:rPr>
              <a:t>Wednesday, </a:t>
            </a:r>
            <a:endParaRPr/>
          </a:p>
          <a:p>
            <a:pPr indent="0" lvl="0" marL="0" marR="0" rtl="0" algn="ctr">
              <a:lnSpc>
                <a:spcPct val="100000"/>
              </a:lnSpc>
              <a:spcBef>
                <a:spcPts val="0"/>
              </a:spcBef>
              <a:spcAft>
                <a:spcPts val="0"/>
              </a:spcAft>
              <a:buClr>
                <a:srgbClr val="F8931D"/>
              </a:buClr>
              <a:buSzPts val="3600"/>
              <a:buFont typeface="Arial"/>
              <a:buNone/>
            </a:pPr>
            <a:r>
              <a:rPr b="1" i="0" lang="en-US" sz="3600" u="none" cap="none" strike="noStrike">
                <a:solidFill>
                  <a:srgbClr val="F8931D"/>
                </a:solidFill>
                <a:latin typeface="Arial"/>
                <a:ea typeface="Arial"/>
                <a:cs typeface="Arial"/>
                <a:sym typeface="Arial"/>
              </a:rPr>
              <a:t>April 22, 2026</a:t>
            </a:r>
            <a:endParaRPr/>
          </a:p>
        </p:txBody>
      </p:sp>
      <p:pic>
        <p:nvPicPr>
          <p:cNvPr id="215" name="Google Shape;215;p2"/>
          <p:cNvPicPr preferRelativeResize="0"/>
          <p:nvPr/>
        </p:nvPicPr>
        <p:blipFill rotWithShape="1">
          <a:blip r:embed="rId4">
            <a:alphaModFix/>
          </a:blip>
          <a:srcRect b="0" l="0" r="0" t="0"/>
          <a:stretch/>
        </p:blipFill>
        <p:spPr>
          <a:xfrm>
            <a:off x="6759229" y="2325189"/>
            <a:ext cx="4201886" cy="420188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20"/>
          <p:cNvSpPr txBox="1"/>
          <p:nvPr>
            <p:ph idx="1" type="subTitle"/>
          </p:nvPr>
        </p:nvSpPr>
        <p:spPr>
          <a:xfrm>
            <a:off x="1524000" y="3329796"/>
            <a:ext cx="9144000" cy="1553997"/>
          </a:xfrm>
          <a:prstGeom prst="rect">
            <a:avLst/>
          </a:prstGeom>
          <a:noFill/>
          <a:ln>
            <a:noFill/>
          </a:ln>
        </p:spPr>
        <p:txBody>
          <a:bodyPr anchorCtr="0" anchor="ctr" bIns="45700" lIns="91425" spcFirstLastPara="1" rIns="91425" wrap="square" tIns="45700">
            <a:normAutofit/>
          </a:bodyPr>
          <a:lstStyle/>
          <a:p>
            <a:pPr indent="-406400" lvl="0" marL="457200" rtl="0" algn="ctr">
              <a:lnSpc>
                <a:spcPct val="90000"/>
              </a:lnSpc>
              <a:spcBef>
                <a:spcPts val="1000"/>
              </a:spcBef>
              <a:spcAft>
                <a:spcPts val="0"/>
              </a:spcAft>
              <a:buClr>
                <a:schemeClr val="dk1"/>
              </a:buClr>
              <a:buSzPts val="2400"/>
              <a:buNone/>
            </a:pPr>
            <a:r>
              <a:t/>
            </a:r>
            <a:endParaRPr/>
          </a:p>
        </p:txBody>
      </p:sp>
      <p:sp>
        <p:nvSpPr>
          <p:cNvPr id="375" name="Google Shape;375;p20"/>
          <p:cNvSpPr txBox="1"/>
          <p:nvPr>
            <p:ph type="ctrTitle"/>
          </p:nvPr>
        </p:nvSpPr>
        <p:spPr>
          <a:xfrm>
            <a:off x="863600" y="1657870"/>
            <a:ext cx="5232400" cy="204446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SzPct val="69444"/>
              <a:buNone/>
            </a:pPr>
            <a:r>
              <a:rPr lang="en-US" sz="9600"/>
              <a:t>THANK YOU!</a:t>
            </a:r>
            <a:endParaRPr/>
          </a:p>
        </p:txBody>
      </p:sp>
      <p:sp>
        <p:nvSpPr>
          <p:cNvPr id="376" name="Google Shape;376;p20"/>
          <p:cNvSpPr txBox="1"/>
          <p:nvPr>
            <p:ph idx="2" type="body"/>
          </p:nvPr>
        </p:nvSpPr>
        <p:spPr>
          <a:xfrm>
            <a:off x="1524000" y="266700"/>
            <a:ext cx="9144000" cy="855663"/>
          </a:xfrm>
          <a:prstGeom prst="rect">
            <a:avLst/>
          </a:prstGeom>
          <a:noFill/>
          <a:ln>
            <a:noFill/>
          </a:ln>
        </p:spPr>
        <p:txBody>
          <a:bodyPr anchorCtr="0" anchor="t" bIns="45700" lIns="91425" spcFirstLastPara="1" rIns="91425" wrap="square" tIns="45700">
            <a:noAutofit/>
          </a:bodyPr>
          <a:lstStyle/>
          <a:p>
            <a:pPr indent="0" lvl="0" marL="50800" rtl="0" algn="ctr">
              <a:lnSpc>
                <a:spcPct val="90000"/>
              </a:lnSpc>
              <a:spcBef>
                <a:spcPts val="1000"/>
              </a:spcBef>
              <a:spcAft>
                <a:spcPts val="0"/>
              </a:spcAft>
              <a:buSzPts val="2800"/>
              <a:buNone/>
            </a:pPr>
            <a:r>
              <a:t/>
            </a:r>
            <a:endParaRPr/>
          </a:p>
        </p:txBody>
      </p:sp>
      <p:sp>
        <p:nvSpPr>
          <p:cNvPr id="377" name="Google Shape;377;p20"/>
          <p:cNvSpPr txBox="1"/>
          <p:nvPr/>
        </p:nvSpPr>
        <p:spPr>
          <a:xfrm>
            <a:off x="6096000" y="3085971"/>
            <a:ext cx="5030757" cy="2523738"/>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Arial Narrow"/>
                <a:ea typeface="Arial Narrow"/>
                <a:cs typeface="Arial Narrow"/>
                <a:sym typeface="Arial Narrow"/>
              </a:rPr>
              <a:t>Lyle Staab</a:t>
            </a:r>
            <a:endParaRPr b="1" i="0" sz="2400" u="none" cap="none" strike="noStrike">
              <a:solidFill>
                <a:srgbClr val="FFFFFF"/>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Arial Narrow"/>
                <a:ea typeface="Arial Narrow"/>
                <a:cs typeface="Arial Narrow"/>
                <a:sym typeface="Arial Narrow"/>
              </a:rPr>
              <a:t>District 6440 Governor 2020-2021</a:t>
            </a:r>
            <a:endParaRPr b="1" i="0" sz="2400" u="none" cap="none" strike="noStrike">
              <a:solidFill>
                <a:srgbClr val="FFFFFF"/>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2400"/>
              <a:buFont typeface="Arial"/>
              <a:buNone/>
            </a:pPr>
            <a:r>
              <a:rPr b="1" i="0" lang="en-US" sz="2400" u="sng" cap="none" strike="noStrike">
                <a:solidFill>
                  <a:schemeClr val="lt1"/>
                </a:solidFill>
                <a:latin typeface="Arial Narrow"/>
                <a:ea typeface="Arial Narrow"/>
                <a:cs typeface="Arial Narrow"/>
                <a:sym typeface="Arial Narrow"/>
                <a:hlinkClick r:id="rId3">
                  <a:extLst>
                    <a:ext uri="{A12FA001-AC4F-418D-AE19-62706E023703}">
                      <ahyp:hlinkClr val="tx"/>
                    </a:ext>
                  </a:extLst>
                </a:hlinkClick>
              </a:rPr>
              <a:t>gov</a:t>
            </a:r>
            <a:r>
              <a:rPr b="1" lang="en-US" sz="2400" u="sng">
                <a:solidFill>
                  <a:schemeClr val="lt1"/>
                </a:solidFill>
                <a:latin typeface="Arial Narrow"/>
                <a:ea typeface="Arial Narrow"/>
                <a:cs typeface="Arial Narrow"/>
                <a:sym typeface="Arial Narrow"/>
                <a:hlinkClick r:id="rId4">
                  <a:extLst>
                    <a:ext uri="{A12FA001-AC4F-418D-AE19-62706E023703}">
                      <ahyp:hlinkClr val="tx"/>
                    </a:ext>
                  </a:extLst>
                </a:hlinkClick>
              </a:rPr>
              <a:t>.lyle@rotary6440.org</a:t>
            </a:r>
            <a:endParaRPr b="1" sz="2400">
              <a:solidFill>
                <a:schemeClr val="lt1"/>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Arial Narrow"/>
                <a:ea typeface="Arial Narrow"/>
                <a:cs typeface="Arial Narrow"/>
                <a:sym typeface="Arial Narrow"/>
              </a:rPr>
              <a:t>845-671-1223</a:t>
            </a:r>
            <a:endParaRPr b="1" i="0" sz="2400" u="none" cap="none" strike="noStrike">
              <a:solidFill>
                <a:srgbClr val="FFFFFF"/>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Narrow"/>
                <a:ea typeface="Arial Narrow"/>
                <a:cs typeface="Arial Narrow"/>
                <a:sym typeface="Arial Narrow"/>
              </a:rPr>
              <a:t> </a:t>
            </a:r>
            <a:endParaRPr b="0" i="0" sz="2800" u="none" cap="none" strike="noStrike">
              <a:solidFill>
                <a:srgbClr val="000000"/>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2400"/>
              <a:buFont typeface="Arial"/>
              <a:buNone/>
            </a:pPr>
            <a:r>
              <a:t/>
            </a:r>
            <a:endParaRPr b="1" i="0" sz="2800" u="none" cap="none" strike="noStrike">
              <a:solidFill>
                <a:srgbClr val="F7A81B"/>
              </a:solidFill>
              <a:latin typeface="Arial Narrow"/>
              <a:ea typeface="Arial Narrow"/>
              <a:cs typeface="Arial Narrow"/>
              <a:sym typeface="Arial Narrow"/>
            </a:endParaRPr>
          </a:p>
        </p:txBody>
      </p:sp>
      <p:pic>
        <p:nvPicPr>
          <p:cNvPr descr="A close-up of a person&#10;&#10;Description automatically generated" id="378" name="Google Shape;378;p20"/>
          <p:cNvPicPr preferRelativeResize="0"/>
          <p:nvPr/>
        </p:nvPicPr>
        <p:blipFill rotWithShape="1">
          <a:blip r:embed="rId5">
            <a:alphaModFix/>
          </a:blip>
          <a:srcRect b="22350" l="0" r="0" t="0"/>
          <a:stretch/>
        </p:blipFill>
        <p:spPr>
          <a:xfrm>
            <a:off x="7540911" y="529167"/>
            <a:ext cx="2195819" cy="255680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
          <p:cNvSpPr txBox="1"/>
          <p:nvPr>
            <p:ph type="title"/>
          </p:nvPr>
        </p:nvSpPr>
        <p:spPr>
          <a:xfrm>
            <a:off x="838200" y="349111"/>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0C0"/>
              </a:buClr>
              <a:buSzPts val="4400"/>
              <a:buFont typeface="Overlock"/>
              <a:buNone/>
            </a:pPr>
            <a:r>
              <a:rPr b="1" lang="en-US">
                <a:solidFill>
                  <a:srgbClr val="0070C0"/>
                </a:solidFill>
                <a:latin typeface="Overlock"/>
                <a:ea typeface="Overlock"/>
                <a:cs typeface="Overlock"/>
                <a:sym typeface="Overlock"/>
              </a:rPr>
              <a:t>Goals for the Walk</a:t>
            </a:r>
            <a:endParaRPr/>
          </a:p>
        </p:txBody>
      </p:sp>
      <p:sp>
        <p:nvSpPr>
          <p:cNvPr id="221" name="Google Shape;221;p3"/>
          <p:cNvSpPr txBox="1"/>
          <p:nvPr/>
        </p:nvSpPr>
        <p:spPr>
          <a:xfrm>
            <a:off x="838200" y="1764792"/>
            <a:ext cx="10331245" cy="3416320"/>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3600"/>
              <a:buFont typeface="Noto Sans Symbols"/>
              <a:buChar char="⮚"/>
            </a:pPr>
            <a:r>
              <a:rPr b="0" i="0" lang="en-US" sz="3600" u="none" cap="none" strike="noStrike">
                <a:solidFill>
                  <a:schemeClr val="dk1"/>
                </a:solidFill>
                <a:latin typeface="Overlock"/>
                <a:ea typeface="Overlock"/>
                <a:cs typeface="Overlock"/>
                <a:sym typeface="Overlock"/>
              </a:rPr>
              <a:t>Increase awareness of Rotary’s efforts to eradicate Polio and share consistent talking points on Polio eradication efforts and current efforts being made</a:t>
            </a:r>
            <a:endParaRPr/>
          </a:p>
          <a:p>
            <a:pPr indent="-342900" lvl="0" marL="571500" marR="0" rtl="0" algn="l">
              <a:spcBef>
                <a:spcPts val="0"/>
              </a:spcBef>
              <a:spcAft>
                <a:spcPts val="0"/>
              </a:spcAft>
              <a:buClr>
                <a:schemeClr val="dk1"/>
              </a:buClr>
              <a:buSzPts val="3600"/>
              <a:buFont typeface="Noto Sans Symbols"/>
              <a:buNone/>
            </a:pPr>
            <a:r>
              <a:t/>
            </a:r>
            <a:endParaRPr b="0" i="0" sz="3600" u="none" cap="none" strike="noStrike">
              <a:solidFill>
                <a:schemeClr val="dk1"/>
              </a:solidFill>
              <a:latin typeface="Overlock"/>
              <a:ea typeface="Overlock"/>
              <a:cs typeface="Overlock"/>
              <a:sym typeface="Overlock"/>
            </a:endParaRPr>
          </a:p>
          <a:p>
            <a:pPr indent="0" lvl="0" marL="0" marR="0" rtl="0" algn="l">
              <a:spcBef>
                <a:spcPts val="0"/>
              </a:spcBef>
              <a:spcAft>
                <a:spcPts val="0"/>
              </a:spcAft>
              <a:buNone/>
            </a:pPr>
            <a:r>
              <a:t/>
            </a:r>
            <a:endParaRPr sz="3600">
              <a:solidFill>
                <a:schemeClr val="dk1"/>
              </a:solidFill>
              <a:latin typeface="Overlock"/>
              <a:ea typeface="Overlock"/>
              <a:cs typeface="Overlock"/>
              <a:sym typeface="Overlock"/>
            </a:endParaRPr>
          </a:p>
          <a:p>
            <a:pPr indent="0" lvl="0" marL="0" marR="0" rtl="0" algn="l">
              <a:spcBef>
                <a:spcPts val="0"/>
              </a:spcBef>
              <a:spcAft>
                <a:spcPts val="0"/>
              </a:spcAft>
              <a:buNone/>
            </a:pPr>
            <a:r>
              <a:t/>
            </a:r>
            <a:endParaRPr sz="3600">
              <a:solidFill>
                <a:schemeClr val="dk1"/>
              </a:solidFill>
              <a:latin typeface="Overlock"/>
              <a:ea typeface="Overlock"/>
              <a:cs typeface="Overlock"/>
              <a:sym typeface="Overlock"/>
            </a:endParaRPr>
          </a:p>
        </p:txBody>
      </p:sp>
      <p:sp>
        <p:nvSpPr>
          <p:cNvPr id="222" name="Google Shape;222;p3"/>
          <p:cNvSpPr txBox="1"/>
          <p:nvPr/>
        </p:nvSpPr>
        <p:spPr>
          <a:xfrm>
            <a:off x="838199" y="3429000"/>
            <a:ext cx="10114935" cy="1200329"/>
          </a:xfrm>
          <a:prstGeom prst="rect">
            <a:avLst/>
          </a:prstGeom>
          <a:noFill/>
          <a:ln>
            <a:noFill/>
          </a:ln>
        </p:spPr>
        <p:txBody>
          <a:bodyPr anchorCtr="0" anchor="t" bIns="45700" lIns="91425" spcFirstLastPara="1" rIns="91425" wrap="square" tIns="45700">
            <a:spAutoFit/>
          </a:bodyPr>
          <a:lstStyle/>
          <a:p>
            <a:pPr indent="-342900" lvl="0" marL="571500" marR="0" rtl="0" algn="l">
              <a:lnSpc>
                <a:spcPct val="100000"/>
              </a:lnSpc>
              <a:spcBef>
                <a:spcPts val="0"/>
              </a:spcBef>
              <a:spcAft>
                <a:spcPts val="0"/>
              </a:spcAft>
              <a:buClr>
                <a:schemeClr val="dk1"/>
              </a:buClr>
              <a:buSzPts val="3600"/>
              <a:buFont typeface="Noto Sans Symbols"/>
              <a:buNone/>
            </a:pPr>
            <a:r>
              <a:t/>
            </a:r>
            <a:endParaRPr b="0" i="0" sz="3600" u="none" cap="none" strike="noStrike">
              <a:solidFill>
                <a:srgbClr val="000000"/>
              </a:solidFill>
              <a:latin typeface="Overlock"/>
              <a:ea typeface="Overlock"/>
              <a:cs typeface="Overlock"/>
              <a:sym typeface="Overlock"/>
            </a:endParaRPr>
          </a:p>
          <a:p>
            <a:pPr indent="-571500" lvl="0" marL="571500" marR="0" rtl="0" algn="l">
              <a:lnSpc>
                <a:spcPct val="100000"/>
              </a:lnSpc>
              <a:spcBef>
                <a:spcPts val="0"/>
              </a:spcBef>
              <a:spcAft>
                <a:spcPts val="0"/>
              </a:spcAft>
              <a:buClr>
                <a:srgbClr val="000000"/>
              </a:buClr>
              <a:buSzPts val="3600"/>
              <a:buFont typeface="Noto Sans Symbols"/>
              <a:buChar char="⮚"/>
            </a:pPr>
            <a:r>
              <a:rPr b="0" i="0" lang="en-US" sz="3600" u="none" cap="none" strike="noStrike">
                <a:solidFill>
                  <a:srgbClr val="000000"/>
                </a:solidFill>
                <a:latin typeface="Overlock"/>
                <a:ea typeface="Overlock"/>
                <a:cs typeface="Overlock"/>
                <a:sym typeface="Overlock"/>
              </a:rPr>
              <a:t>Raise money to support efforts to end Polio</a:t>
            </a:r>
            <a:endParaRPr/>
          </a:p>
        </p:txBody>
      </p:sp>
      <p:pic>
        <p:nvPicPr>
          <p:cNvPr id="223" name="Google Shape;223;p3"/>
          <p:cNvPicPr preferRelativeResize="0"/>
          <p:nvPr/>
        </p:nvPicPr>
        <p:blipFill rotWithShape="1">
          <a:blip r:embed="rId3">
            <a:alphaModFix/>
          </a:blip>
          <a:srcRect b="0" l="0" r="0" t="0"/>
          <a:stretch/>
        </p:blipFill>
        <p:spPr>
          <a:xfrm>
            <a:off x="9739791" y="288352"/>
            <a:ext cx="1527128" cy="128867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
          <p:cNvSpPr txBox="1"/>
          <p:nvPr>
            <p:ph type="title"/>
          </p:nvPr>
        </p:nvSpPr>
        <p:spPr>
          <a:xfrm>
            <a:off x="838200" y="365125"/>
            <a:ext cx="10786872"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0C0"/>
              </a:buClr>
              <a:buSzPts val="4800"/>
              <a:buFont typeface="Overlock"/>
              <a:buNone/>
            </a:pPr>
            <a:r>
              <a:rPr b="1" lang="en-US" sz="4800">
                <a:solidFill>
                  <a:srgbClr val="0070C0"/>
                </a:solidFill>
                <a:latin typeface="Overlock"/>
                <a:ea typeface="Overlock"/>
                <a:cs typeface="Overlock"/>
                <a:sym typeface="Overlock"/>
              </a:rPr>
              <a:t>Event Logistics</a:t>
            </a:r>
            <a:endParaRPr/>
          </a:p>
        </p:txBody>
      </p:sp>
      <p:sp>
        <p:nvSpPr>
          <p:cNvPr id="230" name="Google Shape;230;p4"/>
          <p:cNvSpPr txBox="1"/>
          <p:nvPr>
            <p:ph idx="1" type="body"/>
          </p:nvPr>
        </p:nvSpPr>
        <p:spPr>
          <a:xfrm>
            <a:off x="566928" y="1472183"/>
            <a:ext cx="11329416" cy="5020691"/>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rgbClr val="0070C0"/>
              </a:buClr>
              <a:buSzPct val="100000"/>
              <a:buNone/>
            </a:pPr>
            <a:r>
              <a:rPr lang="en-US" sz="3600">
                <a:solidFill>
                  <a:srgbClr val="0070C0"/>
                </a:solidFill>
                <a:latin typeface="Overlock"/>
                <a:ea typeface="Overlock"/>
                <a:cs typeface="Overlock"/>
                <a:sym typeface="Overlock"/>
              </a:rPr>
              <a:t>Clubs agree to:</a:t>
            </a:r>
            <a:endParaRPr/>
          </a:p>
          <a:p>
            <a:pPr indent="-514350" lvl="0" marL="514350" rtl="0" algn="l">
              <a:lnSpc>
                <a:spcPct val="90000"/>
              </a:lnSpc>
              <a:spcBef>
                <a:spcPts val="1000"/>
              </a:spcBef>
              <a:spcAft>
                <a:spcPts val="0"/>
              </a:spcAft>
              <a:buClr>
                <a:srgbClr val="222222"/>
              </a:buClr>
              <a:buSzPct val="100000"/>
              <a:buFont typeface="Play"/>
              <a:buAutoNum type="arabicPeriod"/>
            </a:pPr>
            <a:r>
              <a:rPr b="1" i="1" lang="en-US" sz="4000">
                <a:solidFill>
                  <a:srgbClr val="222222"/>
                </a:solidFill>
                <a:latin typeface="Overlock"/>
                <a:ea typeface="Overlock"/>
                <a:cs typeface="Overlock"/>
                <a:sym typeface="Overlock"/>
              </a:rPr>
              <a:t>Start the walk at 10:00AM CST</a:t>
            </a:r>
            <a:endParaRPr/>
          </a:p>
          <a:p>
            <a:pPr indent="-514350" lvl="0" marL="514350" rtl="0" algn="l">
              <a:lnSpc>
                <a:spcPct val="90000"/>
              </a:lnSpc>
              <a:spcBef>
                <a:spcPts val="1000"/>
              </a:spcBef>
              <a:spcAft>
                <a:spcPts val="0"/>
              </a:spcAft>
              <a:buClr>
                <a:srgbClr val="222222"/>
              </a:buClr>
              <a:buSzPct val="100000"/>
              <a:buFont typeface="Play"/>
              <a:buAutoNum type="arabicPeriod"/>
            </a:pPr>
            <a:r>
              <a:rPr lang="en-US" sz="3200">
                <a:solidFill>
                  <a:srgbClr val="222222"/>
                </a:solidFill>
                <a:latin typeface="Overlock"/>
                <a:ea typeface="Overlock"/>
                <a:cs typeface="Overlock"/>
                <a:sym typeface="Overlock"/>
              </a:rPr>
              <a:t>Use the designated “World’s Largest Polio Walk” logo for their events on all print and related materials</a:t>
            </a:r>
            <a:endParaRPr/>
          </a:p>
          <a:p>
            <a:pPr indent="-228600" lvl="1" marL="685800" rtl="0" algn="l">
              <a:lnSpc>
                <a:spcPct val="90000"/>
              </a:lnSpc>
              <a:spcBef>
                <a:spcPts val="500"/>
              </a:spcBef>
              <a:spcAft>
                <a:spcPts val="0"/>
              </a:spcAft>
              <a:buClr>
                <a:srgbClr val="222222"/>
              </a:buClr>
              <a:buSzPct val="100000"/>
              <a:buChar char="•"/>
            </a:pPr>
            <a:r>
              <a:rPr lang="en-US" sz="3200">
                <a:solidFill>
                  <a:srgbClr val="222222"/>
                </a:solidFill>
                <a:latin typeface="Overlock"/>
                <a:ea typeface="Overlock"/>
                <a:cs typeface="Overlock"/>
                <a:sym typeface="Overlock"/>
              </a:rPr>
              <a:t>Follow Rotary’s branding guidelines</a:t>
            </a:r>
            <a:endParaRPr/>
          </a:p>
          <a:p>
            <a:pPr indent="-514350" lvl="0" marL="514350" rtl="0" algn="l">
              <a:lnSpc>
                <a:spcPct val="90000"/>
              </a:lnSpc>
              <a:spcBef>
                <a:spcPts val="1000"/>
              </a:spcBef>
              <a:spcAft>
                <a:spcPts val="0"/>
              </a:spcAft>
              <a:buClr>
                <a:srgbClr val="222222"/>
              </a:buClr>
              <a:buSzPct val="100000"/>
              <a:buFont typeface="Play"/>
              <a:buAutoNum type="arabicPeriod"/>
            </a:pPr>
            <a:r>
              <a:rPr lang="en-US" sz="3200">
                <a:solidFill>
                  <a:srgbClr val="222222"/>
                </a:solidFill>
                <a:latin typeface="Overlock"/>
                <a:ea typeface="Overlock"/>
                <a:cs typeface="Overlock"/>
                <a:sym typeface="Overlock"/>
              </a:rPr>
              <a:t>Have a designated “World’s Largest Polio Walk” Champion, who will participate on ZOOM calls to share ideas, discuss progress, and resolve needs.</a:t>
            </a:r>
            <a:endParaRPr/>
          </a:p>
          <a:p>
            <a:pPr indent="-514350" lvl="0" marL="514350" rtl="0" algn="l">
              <a:lnSpc>
                <a:spcPct val="90000"/>
              </a:lnSpc>
              <a:spcBef>
                <a:spcPts val="1000"/>
              </a:spcBef>
              <a:spcAft>
                <a:spcPts val="0"/>
              </a:spcAft>
              <a:buClr>
                <a:srgbClr val="222222"/>
              </a:buClr>
              <a:buSzPct val="100000"/>
              <a:buFont typeface="Play"/>
              <a:buAutoNum type="arabicPeriod"/>
            </a:pPr>
            <a:r>
              <a:rPr lang="en-US" sz="3200">
                <a:solidFill>
                  <a:srgbClr val="222222"/>
                </a:solidFill>
                <a:latin typeface="Overlock"/>
                <a:ea typeface="Overlock"/>
                <a:cs typeface="Overlock"/>
                <a:sym typeface="Overlock"/>
              </a:rPr>
              <a:t>Have their Champion report their results – participation, publicity, fundraising </a:t>
            </a:r>
            <a:endParaRPr/>
          </a:p>
          <a:p>
            <a:pPr indent="-228600" lvl="1" marL="685800" rtl="0" algn="l">
              <a:lnSpc>
                <a:spcPct val="90000"/>
              </a:lnSpc>
              <a:spcBef>
                <a:spcPts val="500"/>
              </a:spcBef>
              <a:spcAft>
                <a:spcPts val="0"/>
              </a:spcAft>
              <a:buClr>
                <a:srgbClr val="222222"/>
              </a:buClr>
              <a:buSzPct val="100000"/>
              <a:buChar char="•"/>
            </a:pPr>
            <a:r>
              <a:rPr lang="en-US" sz="3200">
                <a:solidFill>
                  <a:srgbClr val="222222"/>
                </a:solidFill>
                <a:latin typeface="Overlock"/>
                <a:ea typeface="Overlock"/>
                <a:cs typeface="Overlock"/>
                <a:sym typeface="Overlock"/>
              </a:rPr>
              <a:t>Use Raise for Rotary to encourage and track giving</a:t>
            </a:r>
            <a:endParaRPr/>
          </a:p>
          <a:p>
            <a:pPr indent="-40640" lvl="0" marL="228600" rtl="0" algn="l">
              <a:lnSpc>
                <a:spcPct val="90000"/>
              </a:lnSpc>
              <a:spcBef>
                <a:spcPts val="1000"/>
              </a:spcBef>
              <a:spcAft>
                <a:spcPts val="0"/>
              </a:spcAft>
              <a:buClr>
                <a:schemeClr val="dk1"/>
              </a:buClr>
              <a:buSzPct val="100000"/>
              <a:buNone/>
            </a:pPr>
            <a:r>
              <a:t/>
            </a:r>
            <a:endParaRPr sz="3200">
              <a:latin typeface="Overlock"/>
              <a:ea typeface="Overlock"/>
              <a:cs typeface="Overlock"/>
              <a:sym typeface="Overlock"/>
            </a:endParaRPr>
          </a:p>
        </p:txBody>
      </p:sp>
      <p:pic>
        <p:nvPicPr>
          <p:cNvPr id="231" name="Google Shape;231;p4"/>
          <p:cNvPicPr preferRelativeResize="0"/>
          <p:nvPr/>
        </p:nvPicPr>
        <p:blipFill rotWithShape="1">
          <a:blip r:embed="rId3">
            <a:alphaModFix/>
          </a:blip>
          <a:srcRect b="0" l="0" r="0" t="0"/>
          <a:stretch/>
        </p:blipFill>
        <p:spPr>
          <a:xfrm>
            <a:off x="9739791" y="288352"/>
            <a:ext cx="1527128" cy="128867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0C0"/>
              </a:buClr>
              <a:buSzPts val="4800"/>
              <a:buFont typeface="Overlock"/>
              <a:buNone/>
            </a:pPr>
            <a:r>
              <a:rPr b="1" lang="en-US" sz="4800">
                <a:solidFill>
                  <a:srgbClr val="0070C0"/>
                </a:solidFill>
                <a:latin typeface="Overlock"/>
                <a:ea typeface="Overlock"/>
                <a:cs typeface="Overlock"/>
                <a:sym typeface="Overlock"/>
              </a:rPr>
              <a:t>You Have Questions!  </a:t>
            </a:r>
            <a:endParaRPr/>
          </a:p>
        </p:txBody>
      </p:sp>
      <p:sp>
        <p:nvSpPr>
          <p:cNvPr id="237" name="Google Shape;237;p5"/>
          <p:cNvSpPr txBox="1"/>
          <p:nvPr/>
        </p:nvSpPr>
        <p:spPr>
          <a:xfrm>
            <a:off x="838200" y="1378415"/>
            <a:ext cx="10678475" cy="5421997"/>
          </a:xfrm>
          <a:prstGeom prst="rect">
            <a:avLst/>
          </a:prstGeom>
          <a:noFill/>
          <a:ln>
            <a:noFill/>
          </a:ln>
        </p:spPr>
        <p:txBody>
          <a:bodyPr anchorCtr="0" anchor="t" bIns="45700" lIns="91425" spcFirstLastPara="1" rIns="91425" wrap="square" tIns="45700">
            <a:spAutoFit/>
          </a:bodyPr>
          <a:lstStyle/>
          <a:p>
            <a:pPr indent="-514350" lvl="0" marL="514350" marR="0" rtl="0" algn="l">
              <a:lnSpc>
                <a:spcPct val="90000"/>
              </a:lnSpc>
              <a:spcBef>
                <a:spcPts val="0"/>
              </a:spcBef>
              <a:spcAft>
                <a:spcPts val="0"/>
              </a:spcAft>
              <a:buClr>
                <a:srgbClr val="222222"/>
              </a:buClr>
              <a:buSzPts val="3200"/>
              <a:buFont typeface="Arial"/>
              <a:buAutoNum type="arabicPeriod"/>
            </a:pPr>
            <a:r>
              <a:rPr b="0" i="0" lang="en-US" sz="3200" u="none" cap="none" strike="noStrike">
                <a:solidFill>
                  <a:srgbClr val="222222"/>
                </a:solidFill>
                <a:latin typeface="Overlock"/>
                <a:ea typeface="Overlock"/>
                <a:cs typeface="Overlock"/>
                <a:sym typeface="Overlock"/>
              </a:rPr>
              <a:t>What could a Walk look like?  Can you share ideas?</a:t>
            </a:r>
            <a:endParaRPr/>
          </a:p>
          <a:p>
            <a:pPr indent="-514350" lvl="0" marL="514350" marR="0" rtl="0" algn="l">
              <a:lnSpc>
                <a:spcPct val="90000"/>
              </a:lnSpc>
              <a:spcBef>
                <a:spcPts val="1000"/>
              </a:spcBef>
              <a:spcAft>
                <a:spcPts val="0"/>
              </a:spcAft>
              <a:buClr>
                <a:srgbClr val="222222"/>
              </a:buClr>
              <a:buSzPts val="3200"/>
              <a:buFont typeface="Arial"/>
              <a:buAutoNum type="arabicPeriod"/>
            </a:pPr>
            <a:r>
              <a:rPr lang="en-US" sz="3200">
                <a:solidFill>
                  <a:srgbClr val="222222"/>
                </a:solidFill>
                <a:latin typeface="Overlock"/>
                <a:ea typeface="Overlock"/>
                <a:cs typeface="Overlock"/>
                <a:sym typeface="Overlock"/>
              </a:rPr>
              <a:t>Who is already signed up to participate?  Can we collaborate?</a:t>
            </a:r>
            <a:endParaRPr/>
          </a:p>
          <a:p>
            <a:pPr indent="-514350" lvl="0" marL="514350" marR="0" rtl="0" algn="l">
              <a:lnSpc>
                <a:spcPct val="90000"/>
              </a:lnSpc>
              <a:spcBef>
                <a:spcPts val="1000"/>
              </a:spcBef>
              <a:spcAft>
                <a:spcPts val="0"/>
              </a:spcAft>
              <a:buClr>
                <a:srgbClr val="222222"/>
              </a:buClr>
              <a:buSzPts val="3200"/>
              <a:buFont typeface="Arial"/>
              <a:buAutoNum type="arabicPeriod"/>
            </a:pPr>
            <a:r>
              <a:rPr b="0" i="0" lang="en-US" sz="3200" u="none" cap="none" strike="noStrike">
                <a:solidFill>
                  <a:srgbClr val="222222"/>
                </a:solidFill>
                <a:latin typeface="Overlock"/>
                <a:ea typeface="Overlock"/>
                <a:cs typeface="Overlock"/>
                <a:sym typeface="Overlock"/>
              </a:rPr>
              <a:t>We’re already doing another event for </a:t>
            </a:r>
            <a:r>
              <a:rPr lang="en-US" sz="3200">
                <a:solidFill>
                  <a:srgbClr val="222222"/>
                </a:solidFill>
                <a:latin typeface="Overlock"/>
                <a:ea typeface="Overlock"/>
                <a:cs typeface="Overlock"/>
                <a:sym typeface="Overlock"/>
              </a:rPr>
              <a:t>Polio at another time/date.  Can’t that count?  </a:t>
            </a:r>
            <a:endParaRPr/>
          </a:p>
          <a:p>
            <a:pPr indent="-571500" lvl="1" marL="1028700" marR="0" rtl="0" algn="l">
              <a:lnSpc>
                <a:spcPct val="90000"/>
              </a:lnSpc>
              <a:spcBef>
                <a:spcPts val="1000"/>
              </a:spcBef>
              <a:spcAft>
                <a:spcPts val="0"/>
              </a:spcAft>
              <a:buClr>
                <a:srgbClr val="222222"/>
              </a:buClr>
              <a:buSzPts val="3200"/>
              <a:buFont typeface="Arial"/>
              <a:buChar char="•"/>
            </a:pPr>
            <a:r>
              <a:rPr b="0" i="0" lang="en-US" sz="3200" u="none" cap="none" strike="noStrike">
                <a:solidFill>
                  <a:srgbClr val="222222"/>
                </a:solidFill>
                <a:latin typeface="Overlock"/>
                <a:ea typeface="Overlock"/>
                <a:cs typeface="Overlock"/>
                <a:sym typeface="Overlock"/>
              </a:rPr>
              <a:t>Amplify your existing event, or complement it</a:t>
            </a:r>
            <a:endParaRPr/>
          </a:p>
          <a:p>
            <a:pPr indent="-514350" lvl="0" marL="514350" marR="0" rtl="0" algn="l">
              <a:lnSpc>
                <a:spcPct val="90000"/>
              </a:lnSpc>
              <a:spcBef>
                <a:spcPts val="1000"/>
              </a:spcBef>
              <a:spcAft>
                <a:spcPts val="0"/>
              </a:spcAft>
              <a:buClr>
                <a:srgbClr val="222222"/>
              </a:buClr>
              <a:buSzPts val="3200"/>
              <a:buFont typeface="Arial"/>
              <a:buAutoNum type="arabicPeriod"/>
            </a:pPr>
            <a:r>
              <a:rPr lang="en-US" sz="3200">
                <a:solidFill>
                  <a:srgbClr val="222222"/>
                </a:solidFill>
                <a:latin typeface="Overlock"/>
                <a:ea typeface="Overlock"/>
                <a:cs typeface="Overlock"/>
                <a:sym typeface="Overlock"/>
              </a:rPr>
              <a:t>How much do you want us to raise?</a:t>
            </a:r>
            <a:endParaRPr/>
          </a:p>
          <a:p>
            <a:pPr indent="-571500" lvl="1" marL="1028700" marR="0" rtl="0" algn="l">
              <a:lnSpc>
                <a:spcPct val="90000"/>
              </a:lnSpc>
              <a:spcBef>
                <a:spcPts val="1000"/>
              </a:spcBef>
              <a:spcAft>
                <a:spcPts val="0"/>
              </a:spcAft>
              <a:buClr>
                <a:srgbClr val="0E2841"/>
              </a:buClr>
              <a:buSzPts val="3200"/>
              <a:buFont typeface="Arial"/>
              <a:buChar char="•"/>
            </a:pPr>
            <a:r>
              <a:rPr b="0" i="0" lang="en-US" sz="3200" u="none" cap="none" strike="noStrike">
                <a:solidFill>
                  <a:srgbClr val="0E2841"/>
                </a:solidFill>
                <a:latin typeface="Overlock"/>
                <a:ea typeface="Overlock"/>
                <a:cs typeface="Overlock"/>
                <a:sym typeface="Overlock"/>
              </a:rPr>
              <a:t>Set a goal to rally around; incremental giving </a:t>
            </a:r>
            <a:endParaRPr b="0" i="0" sz="3200" u="none" cap="none" strike="noStrike">
              <a:solidFill>
                <a:srgbClr val="222222"/>
              </a:solidFill>
              <a:latin typeface="Overlock"/>
              <a:ea typeface="Overlock"/>
              <a:cs typeface="Overlock"/>
              <a:sym typeface="Overlock"/>
            </a:endParaRPr>
          </a:p>
          <a:p>
            <a:pPr indent="-514350" lvl="0" marL="514350" marR="0" rtl="0" algn="l">
              <a:lnSpc>
                <a:spcPct val="90000"/>
              </a:lnSpc>
              <a:spcBef>
                <a:spcPts val="1000"/>
              </a:spcBef>
              <a:spcAft>
                <a:spcPts val="0"/>
              </a:spcAft>
              <a:buClr>
                <a:srgbClr val="222222"/>
              </a:buClr>
              <a:buSzPts val="3200"/>
              <a:buFont typeface="Arial"/>
              <a:buAutoNum type="arabicPeriod"/>
            </a:pPr>
            <a:r>
              <a:rPr lang="en-US" sz="3200">
                <a:solidFill>
                  <a:srgbClr val="222222"/>
                </a:solidFill>
                <a:latin typeface="Overlock"/>
                <a:ea typeface="Overlock"/>
                <a:cs typeface="Overlock"/>
                <a:sym typeface="Overlock"/>
              </a:rPr>
              <a:t>Can we get help with publicity and promotion?</a:t>
            </a:r>
            <a:endParaRPr/>
          </a:p>
          <a:p>
            <a:pPr indent="-514350" lvl="0" marL="514350" marR="0" rtl="0" algn="l">
              <a:lnSpc>
                <a:spcPct val="90000"/>
              </a:lnSpc>
              <a:spcBef>
                <a:spcPts val="1000"/>
              </a:spcBef>
              <a:spcAft>
                <a:spcPts val="0"/>
              </a:spcAft>
              <a:buClr>
                <a:srgbClr val="222222"/>
              </a:buClr>
              <a:buSzPts val="3200"/>
              <a:buFont typeface="Arial"/>
              <a:buAutoNum type="arabicPeriod"/>
            </a:pPr>
            <a:r>
              <a:rPr b="0" i="0" lang="en-US" sz="3200" u="none" cap="none" strike="noStrike">
                <a:solidFill>
                  <a:srgbClr val="222222"/>
                </a:solidFill>
                <a:latin typeface="Overlock"/>
                <a:ea typeface="Overlock"/>
                <a:cs typeface="Overlock"/>
                <a:sym typeface="Overlock"/>
              </a:rPr>
              <a:t>What’s in it f</a:t>
            </a:r>
            <a:r>
              <a:rPr lang="en-US" sz="3200">
                <a:solidFill>
                  <a:srgbClr val="222222"/>
                </a:solidFill>
                <a:latin typeface="Overlock"/>
                <a:ea typeface="Overlock"/>
                <a:cs typeface="Overlock"/>
                <a:sym typeface="Overlock"/>
              </a:rPr>
              <a:t>or our club?</a:t>
            </a:r>
            <a:endParaRPr b="0" i="0" sz="3200" u="none" cap="none" strike="noStrike">
              <a:solidFill>
                <a:srgbClr val="222222"/>
              </a:solidFill>
              <a:latin typeface="Overlock"/>
              <a:ea typeface="Overlock"/>
              <a:cs typeface="Overlock"/>
              <a:sym typeface="Overlock"/>
            </a:endParaRPr>
          </a:p>
        </p:txBody>
      </p:sp>
      <p:pic>
        <p:nvPicPr>
          <p:cNvPr id="238" name="Google Shape;238;p5"/>
          <p:cNvPicPr preferRelativeResize="0"/>
          <p:nvPr/>
        </p:nvPicPr>
        <p:blipFill rotWithShape="1">
          <a:blip r:embed="rId3">
            <a:alphaModFix/>
          </a:blip>
          <a:srcRect b="0" l="0" r="0" t="0"/>
          <a:stretch/>
        </p:blipFill>
        <p:spPr>
          <a:xfrm>
            <a:off x="10107323" y="86083"/>
            <a:ext cx="1531465" cy="129233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6"/>
          <p:cNvSpPr txBox="1"/>
          <p:nvPr>
            <p:ph type="title"/>
          </p:nvPr>
        </p:nvSpPr>
        <p:spPr>
          <a:xfrm>
            <a:off x="838200" y="121283"/>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0C0"/>
              </a:buClr>
              <a:buSzPts val="4800"/>
              <a:buFont typeface="Overlock"/>
              <a:buNone/>
            </a:pPr>
            <a:r>
              <a:rPr b="1" lang="en-US" sz="4800">
                <a:solidFill>
                  <a:srgbClr val="0070C0"/>
                </a:solidFill>
                <a:latin typeface="Overlock"/>
                <a:ea typeface="Overlock"/>
                <a:cs typeface="Overlock"/>
                <a:sym typeface="Overlock"/>
              </a:rPr>
              <a:t>Ideas!  </a:t>
            </a:r>
            <a:endParaRPr/>
          </a:p>
        </p:txBody>
      </p:sp>
      <p:sp>
        <p:nvSpPr>
          <p:cNvPr id="244" name="Google Shape;244;p6"/>
          <p:cNvSpPr txBox="1"/>
          <p:nvPr/>
        </p:nvSpPr>
        <p:spPr>
          <a:xfrm>
            <a:off x="295208" y="1186480"/>
            <a:ext cx="11330735" cy="5550237"/>
          </a:xfrm>
          <a:prstGeom prst="rect">
            <a:avLst/>
          </a:prstGeom>
          <a:noFill/>
          <a:ln>
            <a:noFill/>
          </a:ln>
        </p:spPr>
        <p:txBody>
          <a:bodyPr anchorCtr="0" anchor="t" bIns="45700" lIns="91425" spcFirstLastPara="1" rIns="91425" wrap="square" tIns="45700">
            <a:spAutoFit/>
          </a:bodyPr>
          <a:lstStyle/>
          <a:p>
            <a:pPr indent="-514350" lvl="0" marL="514350" marR="0" rtl="0" algn="l">
              <a:lnSpc>
                <a:spcPct val="90000"/>
              </a:lnSpc>
              <a:spcBef>
                <a:spcPts val="0"/>
              </a:spcBef>
              <a:spcAft>
                <a:spcPts val="0"/>
              </a:spcAft>
              <a:buClr>
                <a:srgbClr val="222222"/>
              </a:buClr>
              <a:buSzPts val="3200"/>
              <a:buFont typeface="Arial"/>
              <a:buAutoNum type="arabicPeriod"/>
            </a:pPr>
            <a:r>
              <a:rPr b="0" i="0" lang="en-US" sz="3200" u="none" cap="none" strike="noStrike">
                <a:solidFill>
                  <a:srgbClr val="222222"/>
                </a:solidFill>
                <a:latin typeface="Overlock"/>
                <a:ea typeface="Overlock"/>
                <a:cs typeface="Overlock"/>
                <a:sym typeface="Overlock"/>
              </a:rPr>
              <a:t>Signature event at One Rotary Center in Evanston with RILEE</a:t>
            </a:r>
            <a:endParaRPr/>
          </a:p>
          <a:p>
            <a:pPr indent="-514350" lvl="0" marL="514350" marR="0" rtl="0" algn="l">
              <a:lnSpc>
                <a:spcPct val="90000"/>
              </a:lnSpc>
              <a:spcBef>
                <a:spcPts val="1000"/>
              </a:spcBef>
              <a:spcAft>
                <a:spcPts val="0"/>
              </a:spcAft>
              <a:buClr>
                <a:srgbClr val="222222"/>
              </a:buClr>
              <a:buSzPts val="3200"/>
              <a:buFont typeface="Arial"/>
              <a:buAutoNum type="arabicPeriod"/>
            </a:pPr>
            <a:r>
              <a:rPr b="0" i="0" lang="en-US" sz="3200" u="none" cap="none" strike="noStrike">
                <a:solidFill>
                  <a:srgbClr val="222222"/>
                </a:solidFill>
                <a:latin typeface="Overlock"/>
                <a:ea typeface="Overlock"/>
                <a:cs typeface="Overlock"/>
                <a:sym typeface="Overlock"/>
              </a:rPr>
              <a:t>Mall walks: Omaha; Twin Cities at Mall of America</a:t>
            </a:r>
            <a:endParaRPr/>
          </a:p>
          <a:p>
            <a:pPr indent="-514350" lvl="0" marL="514350" marR="0" rtl="0" algn="l">
              <a:lnSpc>
                <a:spcPct val="90000"/>
              </a:lnSpc>
              <a:spcBef>
                <a:spcPts val="1000"/>
              </a:spcBef>
              <a:spcAft>
                <a:spcPts val="0"/>
              </a:spcAft>
              <a:buClr>
                <a:srgbClr val="222222"/>
              </a:buClr>
              <a:buSzPts val="3200"/>
              <a:buFont typeface="Arial"/>
              <a:buAutoNum type="arabicPeriod"/>
            </a:pPr>
            <a:r>
              <a:rPr b="0" i="0" lang="en-US" sz="3200" u="none" cap="none" strike="noStrike">
                <a:solidFill>
                  <a:srgbClr val="222222"/>
                </a:solidFill>
                <a:latin typeface="Overlock"/>
                <a:ea typeface="Overlock"/>
                <a:cs typeface="Overlock"/>
                <a:sym typeface="Overlock"/>
              </a:rPr>
              <a:t>Tie to an existing community or club event</a:t>
            </a:r>
            <a:endParaRPr/>
          </a:p>
          <a:p>
            <a:pPr indent="-514350" lvl="0" marL="514350" marR="0" rtl="0" algn="l">
              <a:lnSpc>
                <a:spcPct val="90000"/>
              </a:lnSpc>
              <a:spcBef>
                <a:spcPts val="1000"/>
              </a:spcBef>
              <a:spcAft>
                <a:spcPts val="0"/>
              </a:spcAft>
              <a:buClr>
                <a:srgbClr val="222222"/>
              </a:buClr>
              <a:buSzPts val="3200"/>
              <a:buFont typeface="Arial"/>
              <a:buAutoNum type="arabicPeriod"/>
            </a:pPr>
            <a:r>
              <a:rPr lang="en-US" sz="3200">
                <a:solidFill>
                  <a:srgbClr val="222222"/>
                </a:solidFill>
                <a:latin typeface="Overlock"/>
                <a:ea typeface="Overlock"/>
                <a:cs typeface="Overlock"/>
                <a:sym typeface="Overlock"/>
              </a:rPr>
              <a:t>Gathering afterwards – food trucks, music</a:t>
            </a:r>
            <a:endParaRPr/>
          </a:p>
          <a:p>
            <a:pPr indent="-514350" lvl="0" marL="514350" marR="0" rtl="0" algn="l">
              <a:lnSpc>
                <a:spcPct val="90000"/>
              </a:lnSpc>
              <a:spcBef>
                <a:spcPts val="1000"/>
              </a:spcBef>
              <a:spcAft>
                <a:spcPts val="0"/>
              </a:spcAft>
              <a:buClr>
                <a:srgbClr val="222222"/>
              </a:buClr>
              <a:buSzPts val="3200"/>
              <a:buFont typeface="Arial"/>
              <a:buAutoNum type="arabicPeriod"/>
            </a:pPr>
            <a:r>
              <a:rPr b="0" i="0" lang="en-US" sz="3200" u="none" cap="none" strike="noStrike">
                <a:solidFill>
                  <a:srgbClr val="222222"/>
                </a:solidFill>
                <a:latin typeface="Overlock"/>
                <a:ea typeface="Overlock"/>
                <a:cs typeface="Overlock"/>
                <a:sym typeface="Overlock"/>
              </a:rPr>
              <a:t>Partner with groups in your community: </a:t>
            </a:r>
            <a:r>
              <a:rPr lang="en-US" sz="3200">
                <a:solidFill>
                  <a:srgbClr val="000000"/>
                </a:solidFill>
                <a:latin typeface="Overlock"/>
                <a:ea typeface="Overlock"/>
                <a:cs typeface="Overlock"/>
                <a:sym typeface="Overlock"/>
              </a:rPr>
              <a:t>Politicians, Healthcare, Schools, Businesses, Community Groups, Seniors </a:t>
            </a:r>
            <a:endParaRPr/>
          </a:p>
          <a:p>
            <a:pPr indent="-514350" lvl="2" marL="971550" marR="0" rtl="0" algn="l">
              <a:lnSpc>
                <a:spcPct val="90000"/>
              </a:lnSpc>
              <a:spcBef>
                <a:spcPts val="1000"/>
              </a:spcBef>
              <a:spcAft>
                <a:spcPts val="0"/>
              </a:spcAft>
              <a:buClr>
                <a:srgbClr val="000000"/>
              </a:buClr>
              <a:buSzPts val="3200"/>
              <a:buFont typeface="Arial"/>
              <a:buChar char="•"/>
            </a:pPr>
            <a:r>
              <a:rPr b="0" i="0" lang="en-US" sz="3200" u="none" cap="none" strike="noStrike">
                <a:solidFill>
                  <a:srgbClr val="000000"/>
                </a:solidFill>
                <a:latin typeface="Overlock"/>
                <a:ea typeface="Overlock"/>
                <a:cs typeface="Overlock"/>
                <a:sym typeface="Overlock"/>
              </a:rPr>
              <a:t>High profile Honorary Walk Marshall</a:t>
            </a:r>
            <a:endParaRPr b="0" i="0" sz="3200" u="none" cap="none" strike="noStrike">
              <a:solidFill>
                <a:srgbClr val="222222"/>
              </a:solidFill>
              <a:latin typeface="Overlock"/>
              <a:ea typeface="Overlock"/>
              <a:cs typeface="Overlock"/>
              <a:sym typeface="Overlock"/>
            </a:endParaRPr>
          </a:p>
          <a:p>
            <a:pPr indent="-514350" lvl="0" marL="514350" marR="0" rtl="0" algn="l">
              <a:lnSpc>
                <a:spcPct val="90000"/>
              </a:lnSpc>
              <a:spcBef>
                <a:spcPts val="1000"/>
              </a:spcBef>
              <a:spcAft>
                <a:spcPts val="0"/>
              </a:spcAft>
              <a:buClr>
                <a:srgbClr val="222222"/>
              </a:buClr>
              <a:buSzPts val="3200"/>
              <a:buFont typeface="Play"/>
              <a:buAutoNum type="arabicPeriod"/>
            </a:pPr>
            <a:r>
              <a:rPr lang="en-US" sz="3200">
                <a:solidFill>
                  <a:srgbClr val="222222"/>
                </a:solidFill>
                <a:latin typeface="Overlock"/>
                <a:ea typeface="Overlock"/>
                <a:cs typeface="Overlock"/>
                <a:sym typeface="Overlock"/>
              </a:rPr>
              <a:t>Various lengths of walks</a:t>
            </a:r>
            <a:endParaRPr/>
          </a:p>
          <a:p>
            <a:pPr indent="-514350" lvl="2" marL="971550" marR="0" rtl="0" algn="l">
              <a:lnSpc>
                <a:spcPct val="90000"/>
              </a:lnSpc>
              <a:spcBef>
                <a:spcPts val="1000"/>
              </a:spcBef>
              <a:spcAft>
                <a:spcPts val="0"/>
              </a:spcAft>
              <a:buClr>
                <a:srgbClr val="222222"/>
              </a:buClr>
              <a:buSzPts val="3200"/>
              <a:buFont typeface="Arial"/>
              <a:buChar char="•"/>
            </a:pPr>
            <a:r>
              <a:rPr b="0" i="0" lang="en-US" sz="3200" u="none" cap="none" strike="noStrike">
                <a:solidFill>
                  <a:srgbClr val="222222"/>
                </a:solidFill>
                <a:latin typeface="Overlock"/>
                <a:ea typeface="Overlock"/>
                <a:cs typeface="Overlock"/>
                <a:sym typeface="Overlock"/>
              </a:rPr>
              <a:t>Have people join the walk along the way.</a:t>
            </a:r>
            <a:endParaRPr/>
          </a:p>
          <a:p>
            <a:pPr indent="-514350" lvl="0" marL="514350" marR="0" rtl="0" algn="l">
              <a:lnSpc>
                <a:spcPct val="90000"/>
              </a:lnSpc>
              <a:spcBef>
                <a:spcPts val="1000"/>
              </a:spcBef>
              <a:spcAft>
                <a:spcPts val="0"/>
              </a:spcAft>
              <a:buClr>
                <a:srgbClr val="222222"/>
              </a:buClr>
              <a:buSzPts val="3200"/>
              <a:buFont typeface="Arial"/>
              <a:buAutoNum type="arabicPeriod"/>
            </a:pPr>
            <a:r>
              <a:rPr b="0" i="0" lang="en-US" sz="3200" u="none" cap="none" strike="noStrike">
                <a:solidFill>
                  <a:srgbClr val="222222"/>
                </a:solidFill>
                <a:latin typeface="Overlock"/>
                <a:ea typeface="Overlock"/>
                <a:cs typeface="Overlock"/>
                <a:sym typeface="Overlock"/>
              </a:rPr>
              <a:t>T-shirts to identify walkers and raise funds</a:t>
            </a:r>
            <a:endParaRPr/>
          </a:p>
        </p:txBody>
      </p:sp>
      <p:pic>
        <p:nvPicPr>
          <p:cNvPr id="245" name="Google Shape;245;p6"/>
          <p:cNvPicPr preferRelativeResize="0"/>
          <p:nvPr/>
        </p:nvPicPr>
        <p:blipFill rotWithShape="1">
          <a:blip r:embed="rId3">
            <a:alphaModFix/>
          </a:blip>
          <a:srcRect b="0" l="0" r="0" t="0"/>
          <a:stretch/>
        </p:blipFill>
        <p:spPr>
          <a:xfrm>
            <a:off x="10453016" y="121283"/>
            <a:ext cx="1172927" cy="98977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0C0"/>
              </a:buClr>
              <a:buSzPts val="4800"/>
              <a:buFont typeface="Overlock"/>
              <a:buNone/>
            </a:pPr>
            <a:r>
              <a:rPr b="1" lang="en-US" sz="4800">
                <a:solidFill>
                  <a:srgbClr val="0070C0"/>
                </a:solidFill>
                <a:latin typeface="Overlock"/>
                <a:ea typeface="Overlock"/>
                <a:cs typeface="Overlock"/>
                <a:sym typeface="Overlock"/>
              </a:rPr>
              <a:t>Participating Clubs So Far</a:t>
            </a:r>
            <a:endParaRPr/>
          </a:p>
        </p:txBody>
      </p:sp>
      <p:pic>
        <p:nvPicPr>
          <p:cNvPr id="252" name="Google Shape;252;p7"/>
          <p:cNvPicPr preferRelativeResize="0"/>
          <p:nvPr/>
        </p:nvPicPr>
        <p:blipFill rotWithShape="1">
          <a:blip r:embed="rId3">
            <a:alphaModFix/>
          </a:blip>
          <a:srcRect b="0" l="0" r="0" t="0"/>
          <a:stretch/>
        </p:blipFill>
        <p:spPr>
          <a:xfrm>
            <a:off x="9677953" y="355191"/>
            <a:ext cx="1531465" cy="1292332"/>
          </a:xfrm>
          <a:prstGeom prst="rect">
            <a:avLst/>
          </a:prstGeom>
          <a:noFill/>
          <a:ln>
            <a:noFill/>
          </a:ln>
        </p:spPr>
      </p:pic>
      <p:sp>
        <p:nvSpPr>
          <p:cNvPr id="253" name="Google Shape;253;p7"/>
          <p:cNvSpPr txBox="1"/>
          <p:nvPr/>
        </p:nvSpPr>
        <p:spPr>
          <a:xfrm>
            <a:off x="1097692" y="1700622"/>
            <a:ext cx="5521410" cy="35394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Overlock"/>
                <a:ea typeface="Overlock"/>
                <a:cs typeface="Overlock"/>
                <a:sym typeface="Overlock"/>
              </a:rPr>
              <a:t>Barrington Afterhours</a:t>
            </a:r>
            <a:endParaRPr/>
          </a:p>
          <a:p>
            <a:pPr indent="0" lvl="0" marL="0" marR="0" rtl="0" algn="l">
              <a:spcBef>
                <a:spcPts val="0"/>
              </a:spcBef>
              <a:spcAft>
                <a:spcPts val="0"/>
              </a:spcAft>
              <a:buNone/>
            </a:pPr>
            <a:r>
              <a:rPr lang="en-US" sz="2800">
                <a:solidFill>
                  <a:schemeClr val="dk1"/>
                </a:solidFill>
                <a:latin typeface="Overlock"/>
                <a:ea typeface="Overlock"/>
                <a:cs typeface="Overlock"/>
                <a:sym typeface="Overlock"/>
              </a:rPr>
              <a:t>Batavia</a:t>
            </a:r>
            <a:endParaRPr/>
          </a:p>
          <a:p>
            <a:pPr indent="0" lvl="0" marL="0" marR="0" rtl="0" algn="l">
              <a:spcBef>
                <a:spcPts val="0"/>
              </a:spcBef>
              <a:spcAft>
                <a:spcPts val="0"/>
              </a:spcAft>
              <a:buNone/>
            </a:pPr>
            <a:r>
              <a:rPr lang="en-US" sz="2800">
                <a:solidFill>
                  <a:srgbClr val="0070C0"/>
                </a:solidFill>
                <a:latin typeface="Overlock"/>
                <a:ea typeface="Overlock"/>
                <a:cs typeface="Overlock"/>
                <a:sym typeface="Overlock"/>
              </a:rPr>
              <a:t>Buffalo Grove </a:t>
            </a:r>
            <a:endParaRPr/>
          </a:p>
          <a:p>
            <a:pPr indent="0" lvl="0" marL="0" marR="0" rtl="0" algn="l">
              <a:spcBef>
                <a:spcPts val="0"/>
              </a:spcBef>
              <a:spcAft>
                <a:spcPts val="0"/>
              </a:spcAft>
              <a:buNone/>
            </a:pPr>
            <a:r>
              <a:rPr lang="en-US" sz="2800">
                <a:solidFill>
                  <a:schemeClr val="dk1"/>
                </a:solidFill>
                <a:latin typeface="Overlock"/>
                <a:ea typeface="Overlock"/>
                <a:cs typeface="Overlock"/>
                <a:sym typeface="Overlock"/>
              </a:rPr>
              <a:t>Elgin Breakfast</a:t>
            </a:r>
            <a:endParaRPr/>
          </a:p>
          <a:p>
            <a:pPr indent="0" lvl="0" marL="0" marR="0" rtl="0" algn="l">
              <a:spcBef>
                <a:spcPts val="0"/>
              </a:spcBef>
              <a:spcAft>
                <a:spcPts val="0"/>
              </a:spcAft>
              <a:buNone/>
            </a:pPr>
            <a:r>
              <a:rPr lang="en-US" sz="2800">
                <a:solidFill>
                  <a:schemeClr val="dk1"/>
                </a:solidFill>
                <a:latin typeface="Overlock"/>
                <a:ea typeface="Overlock"/>
                <a:cs typeface="Overlock"/>
                <a:sym typeface="Overlock"/>
              </a:rPr>
              <a:t>Evanston Lighthouse</a:t>
            </a:r>
            <a:endParaRPr/>
          </a:p>
          <a:p>
            <a:pPr indent="0" lvl="0" marL="0" marR="0" rtl="0" algn="l">
              <a:spcBef>
                <a:spcPts val="0"/>
              </a:spcBef>
              <a:spcAft>
                <a:spcPts val="0"/>
              </a:spcAft>
              <a:buNone/>
            </a:pPr>
            <a:r>
              <a:rPr lang="en-US" sz="2800">
                <a:solidFill>
                  <a:schemeClr val="dk1"/>
                </a:solidFill>
                <a:latin typeface="Overlock"/>
                <a:ea typeface="Overlock"/>
                <a:cs typeface="Overlock"/>
                <a:sym typeface="Overlock"/>
              </a:rPr>
              <a:t>Glen Ellyn</a:t>
            </a:r>
            <a:endParaRPr/>
          </a:p>
          <a:p>
            <a:pPr indent="0" lvl="0" marL="0" marR="0" rtl="0" algn="l">
              <a:spcBef>
                <a:spcPts val="0"/>
              </a:spcBef>
              <a:spcAft>
                <a:spcPts val="0"/>
              </a:spcAft>
              <a:buNone/>
            </a:pPr>
            <a:r>
              <a:rPr lang="en-US" sz="2800">
                <a:solidFill>
                  <a:schemeClr val="dk1"/>
                </a:solidFill>
                <a:latin typeface="Overlock"/>
                <a:ea typeface="Overlock"/>
                <a:cs typeface="Overlock"/>
                <a:sym typeface="Overlock"/>
              </a:rPr>
              <a:t>Highland Park-Highwood</a:t>
            </a:r>
            <a:endParaRPr/>
          </a:p>
          <a:p>
            <a:pPr indent="0" lvl="0" marL="0" marR="0" rtl="0" algn="l">
              <a:spcBef>
                <a:spcPts val="0"/>
              </a:spcBef>
              <a:spcAft>
                <a:spcPts val="0"/>
              </a:spcAft>
              <a:buNone/>
            </a:pPr>
            <a:r>
              <a:rPr lang="en-US" sz="2800">
                <a:solidFill>
                  <a:schemeClr val="dk1"/>
                </a:solidFill>
                <a:latin typeface="Overlock"/>
                <a:ea typeface="Overlock"/>
                <a:cs typeface="Overlock"/>
                <a:sym typeface="Overlock"/>
              </a:rPr>
              <a:t>Huntley</a:t>
            </a:r>
            <a:endParaRPr/>
          </a:p>
        </p:txBody>
      </p:sp>
      <p:sp>
        <p:nvSpPr>
          <p:cNvPr id="254" name="Google Shape;254;p7"/>
          <p:cNvSpPr txBox="1"/>
          <p:nvPr/>
        </p:nvSpPr>
        <p:spPr>
          <a:xfrm>
            <a:off x="6007443" y="1700622"/>
            <a:ext cx="5966253" cy="35394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Overlock"/>
                <a:ea typeface="Overlock"/>
                <a:cs typeface="Overlock"/>
                <a:sym typeface="Overlock"/>
              </a:rPr>
              <a:t>Lake Forest - Lake Bluff</a:t>
            </a:r>
            <a:endParaRPr/>
          </a:p>
          <a:p>
            <a:pPr indent="0" lvl="0" marL="0" marR="0" rtl="0" algn="l">
              <a:spcBef>
                <a:spcPts val="0"/>
              </a:spcBef>
              <a:spcAft>
                <a:spcPts val="0"/>
              </a:spcAft>
              <a:buNone/>
            </a:pPr>
            <a:r>
              <a:rPr lang="en-US" sz="2800">
                <a:solidFill>
                  <a:schemeClr val="dk1"/>
                </a:solidFill>
                <a:latin typeface="Overlock"/>
                <a:ea typeface="Overlock"/>
                <a:cs typeface="Overlock"/>
                <a:sym typeface="Overlock"/>
              </a:rPr>
              <a:t>Lake Zurich</a:t>
            </a:r>
            <a:endParaRPr/>
          </a:p>
          <a:p>
            <a:pPr indent="0" lvl="0" marL="0" marR="0" rtl="0" algn="l">
              <a:spcBef>
                <a:spcPts val="0"/>
              </a:spcBef>
              <a:spcAft>
                <a:spcPts val="0"/>
              </a:spcAft>
              <a:buNone/>
            </a:pPr>
            <a:r>
              <a:rPr lang="en-US" sz="2800">
                <a:solidFill>
                  <a:srgbClr val="0070C0"/>
                </a:solidFill>
                <a:latin typeface="Overlock"/>
                <a:ea typeface="Overlock"/>
                <a:cs typeface="Overlock"/>
                <a:sym typeface="Overlock"/>
              </a:rPr>
              <a:t>Long Grove / Kildeer / Hawthorn Wds </a:t>
            </a:r>
            <a:endParaRPr/>
          </a:p>
          <a:p>
            <a:pPr indent="0" lvl="0" marL="0" marR="0" rtl="0" algn="l">
              <a:spcBef>
                <a:spcPts val="0"/>
              </a:spcBef>
              <a:spcAft>
                <a:spcPts val="0"/>
              </a:spcAft>
              <a:buNone/>
            </a:pPr>
            <a:r>
              <a:rPr lang="en-US" sz="2800">
                <a:solidFill>
                  <a:schemeClr val="dk1"/>
                </a:solidFill>
                <a:latin typeface="Overlock"/>
                <a:ea typeface="Overlock"/>
                <a:cs typeface="Overlock"/>
                <a:sym typeface="Overlock"/>
              </a:rPr>
              <a:t>Northbrook</a:t>
            </a:r>
            <a:endParaRPr/>
          </a:p>
          <a:p>
            <a:pPr indent="0" lvl="0" marL="0" marR="0" rtl="0" algn="l">
              <a:spcBef>
                <a:spcPts val="0"/>
              </a:spcBef>
              <a:spcAft>
                <a:spcPts val="0"/>
              </a:spcAft>
              <a:buNone/>
            </a:pPr>
            <a:r>
              <a:rPr lang="en-US" sz="2800">
                <a:solidFill>
                  <a:schemeClr val="dk1"/>
                </a:solidFill>
                <a:latin typeface="Overlock"/>
                <a:ea typeface="Overlock"/>
                <a:cs typeface="Overlock"/>
                <a:sym typeface="Overlock"/>
              </a:rPr>
              <a:t>Park Ridge</a:t>
            </a:r>
            <a:endParaRPr/>
          </a:p>
          <a:p>
            <a:pPr indent="0" lvl="0" marL="0" marR="0" rtl="0" algn="l">
              <a:spcBef>
                <a:spcPts val="0"/>
              </a:spcBef>
              <a:spcAft>
                <a:spcPts val="0"/>
              </a:spcAft>
              <a:buNone/>
            </a:pPr>
            <a:r>
              <a:rPr lang="en-US" sz="2800">
                <a:solidFill>
                  <a:schemeClr val="dk1"/>
                </a:solidFill>
                <a:latin typeface="Overlock"/>
                <a:ea typeface="Overlock"/>
                <a:cs typeface="Overlock"/>
                <a:sym typeface="Overlock"/>
              </a:rPr>
              <a:t>Schaumburg - Hoffman Estates</a:t>
            </a:r>
            <a:endParaRPr/>
          </a:p>
          <a:p>
            <a:pPr indent="0" lvl="0" marL="0" marR="0" rtl="0" algn="l">
              <a:spcBef>
                <a:spcPts val="0"/>
              </a:spcBef>
              <a:spcAft>
                <a:spcPts val="0"/>
              </a:spcAft>
              <a:buNone/>
            </a:pPr>
            <a:r>
              <a:rPr lang="en-US" sz="2800">
                <a:solidFill>
                  <a:schemeClr val="dk1"/>
                </a:solidFill>
                <a:latin typeface="Overlock"/>
                <a:ea typeface="Overlock"/>
                <a:cs typeface="Overlock"/>
                <a:sym typeface="Overlock"/>
              </a:rPr>
              <a:t>Schaumburg AM</a:t>
            </a:r>
            <a:endParaRPr/>
          </a:p>
          <a:p>
            <a:pPr indent="0" lvl="0" marL="0" marR="0" rtl="0" algn="l">
              <a:spcBef>
                <a:spcPts val="0"/>
              </a:spcBef>
              <a:spcAft>
                <a:spcPts val="0"/>
              </a:spcAft>
              <a:buNone/>
            </a:pPr>
            <a:r>
              <a:rPr lang="en-US" sz="2800">
                <a:solidFill>
                  <a:schemeClr val="dk1"/>
                </a:solidFill>
                <a:latin typeface="Overlock"/>
                <a:ea typeface="Overlock"/>
                <a:cs typeface="Overlock"/>
                <a:sym typeface="Overlock"/>
              </a:rPr>
              <a:t>Wilmette</a:t>
            </a:r>
            <a:endParaRPr/>
          </a:p>
        </p:txBody>
      </p:sp>
      <p:sp>
        <p:nvSpPr>
          <p:cNvPr id="255" name="Google Shape;255;p7"/>
          <p:cNvSpPr txBox="1"/>
          <p:nvPr/>
        </p:nvSpPr>
        <p:spPr>
          <a:xfrm>
            <a:off x="1184744" y="5569545"/>
            <a:ext cx="10113397"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rgbClr val="FF0000"/>
                </a:solidFill>
                <a:latin typeface="Overlock"/>
                <a:ea typeface="Overlock"/>
                <a:cs typeface="Overlock"/>
                <a:sym typeface="Overlock"/>
              </a:rPr>
              <a:t>Who are we missing?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0" name="Shape 260"/>
        <p:cNvGrpSpPr/>
        <p:nvPr/>
      </p:nvGrpSpPr>
      <p:grpSpPr>
        <a:xfrm>
          <a:off x="0" y="0"/>
          <a:ext cx="0" cy="0"/>
          <a:chOff x="0" y="0"/>
          <a:chExt cx="0" cy="0"/>
        </a:xfrm>
      </p:grpSpPr>
      <p:sp>
        <p:nvSpPr>
          <p:cNvPr id="261" name="Google Shape;261;p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62" name="Google Shape;262;p8"/>
          <p:cNvSpPr/>
          <p:nvPr/>
        </p:nvSpPr>
        <p:spPr>
          <a:xfrm flipH="1">
            <a:off x="8576720" y="3335867"/>
            <a:ext cx="3291840" cy="3200400"/>
          </a:xfrm>
          <a:prstGeom prst="rtTriangl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63" name="Google Shape;263;p8"/>
          <p:cNvSpPr/>
          <p:nvPr/>
        </p:nvSpPr>
        <p:spPr>
          <a:xfrm>
            <a:off x="7534653" y="623275"/>
            <a:ext cx="4012173" cy="5607882"/>
          </a:xfrm>
          <a:prstGeom prst="rect">
            <a:avLst/>
          </a:prstGeom>
          <a:noFill/>
          <a:ln cap="flat" cmpd="sng" w="1905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64" name="Google Shape;264;p8"/>
          <p:cNvSpPr txBox="1"/>
          <p:nvPr/>
        </p:nvSpPr>
        <p:spPr>
          <a:xfrm>
            <a:off x="8052497" y="1056640"/>
            <a:ext cx="3197660" cy="3125746"/>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2060"/>
              </a:buClr>
              <a:buSzPts val="4000"/>
              <a:buFont typeface="Play"/>
              <a:buNone/>
            </a:pPr>
            <a:r>
              <a:rPr b="1" i="0" lang="en-US" sz="4000" u="none" cap="none" strike="noStrike">
                <a:solidFill>
                  <a:srgbClr val="002060"/>
                </a:solidFill>
                <a:latin typeface="Play"/>
                <a:ea typeface="Play"/>
                <a:cs typeface="Play"/>
                <a:sym typeface="Play"/>
              </a:rPr>
              <a:t>Kathi Quinn, </a:t>
            </a:r>
            <a:endParaRPr/>
          </a:p>
          <a:p>
            <a:pPr indent="0" lvl="0" marL="0" marR="0" rtl="0" algn="l">
              <a:lnSpc>
                <a:spcPct val="90000"/>
              </a:lnSpc>
              <a:spcBef>
                <a:spcPts val="600"/>
              </a:spcBef>
              <a:spcAft>
                <a:spcPts val="0"/>
              </a:spcAft>
              <a:buClr>
                <a:srgbClr val="002060"/>
              </a:buClr>
              <a:buSzPts val="4000"/>
              <a:buFont typeface="Play"/>
              <a:buNone/>
            </a:pPr>
            <a:r>
              <a:rPr b="1" i="0" lang="en-US" sz="4000" u="none" cap="none" strike="noStrike">
                <a:solidFill>
                  <a:srgbClr val="002060"/>
                </a:solidFill>
                <a:latin typeface="Play"/>
                <a:ea typeface="Play"/>
                <a:cs typeface="Play"/>
                <a:sym typeface="Play"/>
              </a:rPr>
              <a:t>Public Image</a:t>
            </a:r>
            <a:endParaRPr/>
          </a:p>
          <a:p>
            <a:pPr indent="0" lvl="0" marL="0" marR="0" rtl="0" algn="l">
              <a:lnSpc>
                <a:spcPct val="90000"/>
              </a:lnSpc>
              <a:spcBef>
                <a:spcPts val="600"/>
              </a:spcBef>
              <a:spcAft>
                <a:spcPts val="0"/>
              </a:spcAft>
              <a:buClr>
                <a:srgbClr val="002060"/>
              </a:buClr>
              <a:buSzPts val="4000"/>
              <a:buFont typeface="Play"/>
              <a:buNone/>
            </a:pPr>
            <a:r>
              <a:rPr b="1" i="0" lang="en-US" sz="4000" u="none" cap="none" strike="noStrike">
                <a:solidFill>
                  <a:srgbClr val="002060"/>
                </a:solidFill>
                <a:latin typeface="Play"/>
                <a:ea typeface="Play"/>
                <a:cs typeface="Play"/>
                <a:sym typeface="Play"/>
              </a:rPr>
              <a:t>District 6440</a:t>
            </a:r>
            <a:endParaRPr/>
          </a:p>
        </p:txBody>
      </p:sp>
      <p:sp>
        <p:nvSpPr>
          <p:cNvPr id="265" name="Google Shape;265;p8"/>
          <p:cNvSpPr txBox="1"/>
          <p:nvPr/>
        </p:nvSpPr>
        <p:spPr>
          <a:xfrm>
            <a:off x="6590662" y="4267832"/>
            <a:ext cx="5260868" cy="129711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Arial"/>
              <a:buNone/>
            </a:pPr>
            <a:r>
              <a:t/>
            </a:r>
            <a:endParaRPr b="1" i="0" sz="2800" u="none" cap="none" strike="noStrike">
              <a:solidFill>
                <a:srgbClr val="0E2841"/>
              </a:solidFill>
              <a:latin typeface="Overlock"/>
              <a:ea typeface="Overlock"/>
              <a:cs typeface="Overlock"/>
              <a:sym typeface="Overlock"/>
            </a:endParaRPr>
          </a:p>
        </p:txBody>
      </p:sp>
      <p:pic>
        <p:nvPicPr>
          <p:cNvPr id="266" name="Google Shape;266;p8"/>
          <p:cNvPicPr preferRelativeResize="0"/>
          <p:nvPr/>
        </p:nvPicPr>
        <p:blipFill rotWithShape="1">
          <a:blip r:embed="rId3">
            <a:alphaModFix/>
          </a:blip>
          <a:srcRect b="0" l="0" r="0" t="0"/>
          <a:stretch/>
        </p:blipFill>
        <p:spPr>
          <a:xfrm>
            <a:off x="761150" y="875623"/>
            <a:ext cx="6005975" cy="510318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1" name="Shape 271"/>
        <p:cNvGrpSpPr/>
        <p:nvPr/>
      </p:nvGrpSpPr>
      <p:grpSpPr>
        <a:xfrm>
          <a:off x="0" y="0"/>
          <a:ext cx="0" cy="0"/>
          <a:chOff x="0" y="0"/>
          <a:chExt cx="0" cy="0"/>
        </a:xfrm>
      </p:grpSpPr>
      <p:pic>
        <p:nvPicPr>
          <p:cNvPr id="272" name="Google Shape;272;p9"/>
          <p:cNvPicPr preferRelativeResize="0"/>
          <p:nvPr/>
        </p:nvPicPr>
        <p:blipFill rotWithShape="1">
          <a:blip r:embed="rId3">
            <a:alphaModFix/>
          </a:blip>
          <a:srcRect b="10601" l="5756" r="3943" t="13745"/>
          <a:stretch/>
        </p:blipFill>
        <p:spPr>
          <a:xfrm>
            <a:off x="451782" y="1854555"/>
            <a:ext cx="4390562" cy="3678420"/>
          </a:xfrm>
          <a:prstGeom prst="rect">
            <a:avLst/>
          </a:prstGeom>
          <a:noFill/>
          <a:ln>
            <a:noFill/>
          </a:ln>
        </p:spPr>
      </p:pic>
      <p:sp>
        <p:nvSpPr>
          <p:cNvPr id="273" name="Google Shape;273;p9"/>
          <p:cNvSpPr txBox="1"/>
          <p:nvPr/>
        </p:nvSpPr>
        <p:spPr>
          <a:xfrm>
            <a:off x="809707" y="5532975"/>
            <a:ext cx="3674712"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2400"/>
              <a:buFont typeface="Arial"/>
              <a:buNone/>
            </a:pPr>
            <a:r>
              <a:rPr b="1" i="1" lang="en-US" sz="2400" u="none" cap="none" strike="noStrike">
                <a:solidFill>
                  <a:srgbClr val="002060"/>
                </a:solidFill>
                <a:latin typeface="Arial"/>
                <a:ea typeface="Arial"/>
                <a:cs typeface="Arial"/>
                <a:sym typeface="Arial"/>
              </a:rPr>
              <a:t>“Let’s come together </a:t>
            </a:r>
            <a:endParaRPr/>
          </a:p>
          <a:p>
            <a:pPr indent="0" lvl="0" marL="0" marR="0" rtl="0" algn="ctr">
              <a:lnSpc>
                <a:spcPct val="100000"/>
              </a:lnSpc>
              <a:spcBef>
                <a:spcPts val="0"/>
              </a:spcBef>
              <a:spcAft>
                <a:spcPts val="0"/>
              </a:spcAft>
              <a:buClr>
                <a:srgbClr val="002060"/>
              </a:buClr>
              <a:buSzPts val="2400"/>
              <a:buFont typeface="Arial"/>
              <a:buNone/>
            </a:pPr>
            <a:r>
              <a:rPr b="1" i="1" lang="en-US" sz="2400" u="none" cap="none" strike="noStrike">
                <a:solidFill>
                  <a:srgbClr val="002060"/>
                </a:solidFill>
                <a:latin typeface="Arial"/>
                <a:ea typeface="Arial"/>
                <a:cs typeface="Arial"/>
                <a:sym typeface="Arial"/>
              </a:rPr>
              <a:t>and make history!”</a:t>
            </a:r>
            <a:endParaRPr/>
          </a:p>
        </p:txBody>
      </p:sp>
      <p:pic>
        <p:nvPicPr>
          <p:cNvPr id="274" name="Google Shape;274;p9"/>
          <p:cNvPicPr preferRelativeResize="0"/>
          <p:nvPr/>
        </p:nvPicPr>
        <p:blipFill rotWithShape="1">
          <a:blip r:embed="rId4">
            <a:alphaModFix/>
          </a:blip>
          <a:srcRect b="31038" l="47525" r="2952" t="33811"/>
          <a:stretch/>
        </p:blipFill>
        <p:spPr>
          <a:xfrm>
            <a:off x="695177" y="480726"/>
            <a:ext cx="2830285" cy="1092820"/>
          </a:xfrm>
          <a:prstGeom prst="rect">
            <a:avLst/>
          </a:prstGeom>
          <a:noFill/>
          <a:ln>
            <a:noFill/>
          </a:ln>
        </p:spPr>
      </p:pic>
      <p:grpSp>
        <p:nvGrpSpPr>
          <p:cNvPr id="275" name="Google Shape;275;p9"/>
          <p:cNvGrpSpPr/>
          <p:nvPr/>
        </p:nvGrpSpPr>
        <p:grpSpPr>
          <a:xfrm>
            <a:off x="5807227" y="766823"/>
            <a:ext cx="4714537" cy="5590425"/>
            <a:chOff x="503285" y="220430"/>
            <a:chExt cx="4714537" cy="5590425"/>
          </a:xfrm>
        </p:grpSpPr>
        <p:sp>
          <p:nvSpPr>
            <p:cNvPr id="276" name="Google Shape;276;p9"/>
            <p:cNvSpPr/>
            <p:nvPr/>
          </p:nvSpPr>
          <p:spPr>
            <a:xfrm>
              <a:off x="1099376" y="220430"/>
              <a:ext cx="975421" cy="975421"/>
            </a:xfrm>
            <a:prstGeom prst="rect">
              <a:avLst/>
            </a:prstGeom>
            <a:no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9"/>
            <p:cNvSpPr/>
            <p:nvPr/>
          </p:nvSpPr>
          <p:spPr>
            <a:xfrm>
              <a:off x="503285" y="1574692"/>
              <a:ext cx="2167603" cy="11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9"/>
            <p:cNvSpPr txBox="1"/>
            <p:nvPr/>
          </p:nvSpPr>
          <p:spPr>
            <a:xfrm>
              <a:off x="503285" y="1574692"/>
              <a:ext cx="2167603" cy="117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2060"/>
                </a:buClr>
                <a:buSzPts val="2400"/>
                <a:buFont typeface="Arial"/>
                <a:buNone/>
              </a:pPr>
              <a:r>
                <a:rPr b="1" i="1" lang="en-US" sz="2400">
                  <a:solidFill>
                    <a:srgbClr val="002060"/>
                  </a:solidFill>
                  <a:latin typeface="Arial"/>
                  <a:ea typeface="Arial"/>
                  <a:cs typeface="Arial"/>
                  <a:sym typeface="Arial"/>
                </a:rPr>
                <a:t>We are creating a </a:t>
              </a:r>
              <a:endParaRPr b="1" sz="2400">
                <a:solidFill>
                  <a:srgbClr val="002060"/>
                </a:solidFill>
                <a:latin typeface="Arial"/>
                <a:ea typeface="Arial"/>
                <a:cs typeface="Arial"/>
                <a:sym typeface="Arial"/>
              </a:endParaRPr>
            </a:p>
          </p:txBody>
        </p:sp>
        <p:sp>
          <p:nvSpPr>
            <p:cNvPr id="279" name="Google Shape;279;p9"/>
            <p:cNvSpPr/>
            <p:nvPr/>
          </p:nvSpPr>
          <p:spPr>
            <a:xfrm>
              <a:off x="3646310" y="220430"/>
              <a:ext cx="975421" cy="975421"/>
            </a:xfrm>
            <a:prstGeom prst="rect">
              <a:avLst/>
            </a:prstGeom>
            <a:no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9"/>
            <p:cNvSpPr/>
            <p:nvPr/>
          </p:nvSpPr>
          <p:spPr>
            <a:xfrm>
              <a:off x="3050219" y="1574692"/>
              <a:ext cx="2167603" cy="11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9"/>
            <p:cNvSpPr txBox="1"/>
            <p:nvPr/>
          </p:nvSpPr>
          <p:spPr>
            <a:xfrm>
              <a:off x="3050219" y="1574692"/>
              <a:ext cx="2167603" cy="117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2060"/>
                </a:buClr>
                <a:buSzPts val="2000"/>
                <a:buFont typeface="Arial"/>
                <a:buNone/>
              </a:pPr>
              <a:r>
                <a:rPr b="1" i="1" lang="en-US" sz="2000">
                  <a:solidFill>
                    <a:srgbClr val="002060"/>
                  </a:solidFill>
                  <a:latin typeface="Arial"/>
                  <a:ea typeface="Arial"/>
                  <a:cs typeface="Arial"/>
                  <a:sym typeface="Arial"/>
                </a:rPr>
                <a:t>WLPW customizable checklist &amp; press packet </a:t>
              </a:r>
              <a:endParaRPr b="1" sz="2000">
                <a:solidFill>
                  <a:srgbClr val="002060"/>
                </a:solidFill>
                <a:latin typeface="Arial"/>
                <a:ea typeface="Arial"/>
                <a:cs typeface="Arial"/>
                <a:sym typeface="Arial"/>
              </a:endParaRPr>
            </a:p>
          </p:txBody>
        </p:sp>
        <p:sp>
          <p:nvSpPr>
            <p:cNvPr id="282" name="Google Shape;282;p9"/>
            <p:cNvSpPr/>
            <p:nvPr/>
          </p:nvSpPr>
          <p:spPr>
            <a:xfrm>
              <a:off x="1099376" y="3286593"/>
              <a:ext cx="975421" cy="975421"/>
            </a:xfrm>
            <a:prstGeom prst="rect">
              <a:avLst/>
            </a:prstGeom>
            <a:no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9"/>
            <p:cNvSpPr/>
            <p:nvPr/>
          </p:nvSpPr>
          <p:spPr>
            <a:xfrm>
              <a:off x="503285" y="4640855"/>
              <a:ext cx="2167603" cy="11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9"/>
            <p:cNvSpPr txBox="1"/>
            <p:nvPr/>
          </p:nvSpPr>
          <p:spPr>
            <a:xfrm>
              <a:off x="503285" y="4640855"/>
              <a:ext cx="2167603" cy="117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2060"/>
                </a:buClr>
                <a:buSzPts val="2000"/>
                <a:buFont typeface="Arial"/>
                <a:buNone/>
              </a:pPr>
              <a:r>
                <a:rPr b="1" i="1" lang="en-US" sz="2000">
                  <a:solidFill>
                    <a:srgbClr val="002060"/>
                  </a:solidFill>
                  <a:latin typeface="Arial"/>
                  <a:ea typeface="Arial"/>
                  <a:cs typeface="Arial"/>
                  <a:sym typeface="Arial"/>
                </a:rPr>
                <a:t>for you to use </a:t>
              </a:r>
              <a:endParaRPr b="1" sz="2000">
                <a:solidFill>
                  <a:srgbClr val="002060"/>
                </a:solidFill>
                <a:latin typeface="Arial"/>
                <a:ea typeface="Arial"/>
                <a:cs typeface="Arial"/>
                <a:sym typeface="Arial"/>
              </a:endParaRPr>
            </a:p>
          </p:txBody>
        </p:sp>
        <p:sp>
          <p:nvSpPr>
            <p:cNvPr id="285" name="Google Shape;285;p9"/>
            <p:cNvSpPr/>
            <p:nvPr/>
          </p:nvSpPr>
          <p:spPr>
            <a:xfrm>
              <a:off x="3646310" y="3286593"/>
              <a:ext cx="975421" cy="975421"/>
            </a:xfrm>
            <a:prstGeom prst="rect">
              <a:avLst/>
            </a:prstGeom>
            <a:no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9"/>
            <p:cNvSpPr/>
            <p:nvPr/>
          </p:nvSpPr>
          <p:spPr>
            <a:xfrm>
              <a:off x="3050219" y="4640855"/>
              <a:ext cx="2167603" cy="117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9"/>
            <p:cNvSpPr txBox="1"/>
            <p:nvPr/>
          </p:nvSpPr>
          <p:spPr>
            <a:xfrm>
              <a:off x="3050219" y="4640855"/>
              <a:ext cx="2167603" cy="117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2060"/>
                </a:buClr>
                <a:buSzPts val="2000"/>
                <a:buFont typeface="Arial"/>
                <a:buNone/>
              </a:pPr>
              <a:r>
                <a:rPr b="1" i="1" lang="en-US" sz="2000">
                  <a:solidFill>
                    <a:srgbClr val="002060"/>
                  </a:solidFill>
                  <a:latin typeface="Arial"/>
                  <a:ea typeface="Arial"/>
                  <a:cs typeface="Arial"/>
                  <a:sym typeface="Arial"/>
                </a:rPr>
                <a:t>to build momentum in your communities!</a:t>
              </a:r>
              <a:endParaRPr b="1" sz="2000">
                <a:solidFill>
                  <a:srgbClr val="00206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5_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Office Theme">
  <a:themeElements>
    <a:clrScheme name="Yellow">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2024-10-04T21:39:28Z</dcterms:created>
  <dc:creator>Lyle Staab</dc:creator>
</cp:coreProperties>
</file>