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24"/>
  </p:notesMasterIdLst>
  <p:sldIdLst>
    <p:sldId id="283" r:id="rId5"/>
    <p:sldId id="284" r:id="rId6"/>
    <p:sldId id="269" r:id="rId7"/>
    <p:sldId id="259" r:id="rId8"/>
    <p:sldId id="273" r:id="rId9"/>
    <p:sldId id="276" r:id="rId10"/>
    <p:sldId id="275" r:id="rId11"/>
    <p:sldId id="278" r:id="rId12"/>
    <p:sldId id="277" r:id="rId13"/>
    <p:sldId id="280" r:id="rId14"/>
    <p:sldId id="281" r:id="rId15"/>
    <p:sldId id="268" r:id="rId16"/>
    <p:sldId id="271" r:id="rId17"/>
    <p:sldId id="270" r:id="rId18"/>
    <p:sldId id="282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8F922-3844-49F9-963E-53BB7FBE352E}" v="369" dt="2026-04-08T01:29:10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ECED1-729E-410B-A8A7-509242DA00A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58F10-8114-40CC-94C9-CB8DE3DE84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We are creating a 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230F7-3017-46AF-A948-925E6762626A}" type="parTrans" cxnId="{17E10D0C-7E9E-44E7-903D-682C1ADC38F1}">
      <dgm:prSet/>
      <dgm:spPr/>
      <dgm:t>
        <a:bodyPr/>
        <a:lstStyle/>
        <a:p>
          <a:endParaRPr lang="en-US"/>
        </a:p>
      </dgm:t>
    </dgm:pt>
    <dgm:pt modelId="{1017BB3B-486E-4DDE-952D-CB9174BEFD80}" type="sibTrans" cxnId="{17E10D0C-7E9E-44E7-903D-682C1ADC38F1}">
      <dgm:prSet/>
      <dgm:spPr/>
      <dgm:t>
        <a:bodyPr/>
        <a:lstStyle/>
        <a:p>
          <a:endParaRPr lang="en-US"/>
        </a:p>
      </dgm:t>
    </dgm:pt>
    <dgm:pt modelId="{47058EB9-5CE8-4DA0-B974-CDB61B3CF1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WLPW customizable checklist &amp; press packet 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26D95-585B-4D03-9217-E625BBB623BF}" type="parTrans" cxnId="{15159976-F20B-40C0-9118-117CF89AB921}">
      <dgm:prSet/>
      <dgm:spPr/>
      <dgm:t>
        <a:bodyPr/>
        <a:lstStyle/>
        <a:p>
          <a:endParaRPr lang="en-US"/>
        </a:p>
      </dgm:t>
    </dgm:pt>
    <dgm:pt modelId="{33CCE72B-AB2E-44C7-9621-5464A37959AF}" type="sibTrans" cxnId="{15159976-F20B-40C0-9118-117CF89AB921}">
      <dgm:prSet/>
      <dgm:spPr/>
      <dgm:t>
        <a:bodyPr/>
        <a:lstStyle/>
        <a:p>
          <a:endParaRPr lang="en-US"/>
        </a:p>
      </dgm:t>
    </dgm:pt>
    <dgm:pt modelId="{118AC69D-138D-4F5E-B187-0380329A8A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for you to use 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C7ECB-EACD-4A14-8A4E-FEA8D2578008}" type="parTrans" cxnId="{4EE7B5A5-4493-4705-8442-9CA952FDBB7A}">
      <dgm:prSet/>
      <dgm:spPr/>
      <dgm:t>
        <a:bodyPr/>
        <a:lstStyle/>
        <a:p>
          <a:endParaRPr lang="en-US"/>
        </a:p>
      </dgm:t>
    </dgm:pt>
    <dgm:pt modelId="{99E1240F-19E2-4CB3-801C-B31B8AFEEE08}" type="sibTrans" cxnId="{4EE7B5A5-4493-4705-8442-9CA952FDBB7A}">
      <dgm:prSet/>
      <dgm:spPr/>
      <dgm:t>
        <a:bodyPr/>
        <a:lstStyle/>
        <a:p>
          <a:endParaRPr lang="en-US"/>
        </a:p>
      </dgm:t>
    </dgm:pt>
    <dgm:pt modelId="{C4218958-820A-4047-9F68-68E4431890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 build momentum in your communities!</a:t>
          </a:r>
          <a:endParaRPr lang="en-US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23F50-4926-432F-AB21-32DF9DD76971}" type="parTrans" cxnId="{D05A064B-C4DB-4159-90B1-D0125ED07ECE}">
      <dgm:prSet/>
      <dgm:spPr/>
      <dgm:t>
        <a:bodyPr/>
        <a:lstStyle/>
        <a:p>
          <a:endParaRPr lang="en-US"/>
        </a:p>
      </dgm:t>
    </dgm:pt>
    <dgm:pt modelId="{000B728D-86F8-4C0D-9888-30039682004F}" type="sibTrans" cxnId="{D05A064B-C4DB-4159-90B1-D0125ED07ECE}">
      <dgm:prSet/>
      <dgm:spPr/>
      <dgm:t>
        <a:bodyPr/>
        <a:lstStyle/>
        <a:p>
          <a:endParaRPr lang="en-US"/>
        </a:p>
      </dgm:t>
    </dgm:pt>
    <dgm:pt modelId="{DCCD68B2-177F-49A5-BDBA-2941BE6A51CA}" type="pres">
      <dgm:prSet presAssocID="{D79ECED1-729E-410B-A8A7-509242DA00AE}" presName="root" presStyleCnt="0">
        <dgm:presLayoutVars>
          <dgm:dir/>
          <dgm:resizeHandles val="exact"/>
        </dgm:presLayoutVars>
      </dgm:prSet>
      <dgm:spPr/>
    </dgm:pt>
    <dgm:pt modelId="{45EA4987-3BD5-4927-A6B8-BD5B31ABC38B}" type="pres">
      <dgm:prSet presAssocID="{A9A58F10-8114-40CC-94C9-CB8DE3DE845F}" presName="compNode" presStyleCnt="0"/>
      <dgm:spPr/>
    </dgm:pt>
    <dgm:pt modelId="{445FE4DE-0ECC-4713-8067-800D8E426C59}" type="pres">
      <dgm:prSet presAssocID="{A9A58F10-8114-40CC-94C9-CB8DE3DE845F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E2BE291-0283-4602-A451-D35CD2CCD003}" type="pres">
      <dgm:prSet presAssocID="{A9A58F10-8114-40CC-94C9-CB8DE3DE845F}" presName="spaceRect" presStyleCnt="0"/>
      <dgm:spPr/>
    </dgm:pt>
    <dgm:pt modelId="{64DD5309-3E1F-4DC3-916E-6733FBA56D7E}" type="pres">
      <dgm:prSet presAssocID="{A9A58F10-8114-40CC-94C9-CB8DE3DE845F}" presName="textRect" presStyleLbl="revTx" presStyleIdx="0" presStyleCnt="4">
        <dgm:presLayoutVars>
          <dgm:chMax val="1"/>
          <dgm:chPref val="1"/>
        </dgm:presLayoutVars>
      </dgm:prSet>
      <dgm:spPr/>
    </dgm:pt>
    <dgm:pt modelId="{3B3F1DE6-9212-4049-A7F1-E0270F309CF0}" type="pres">
      <dgm:prSet presAssocID="{1017BB3B-486E-4DDE-952D-CB9174BEFD80}" presName="sibTrans" presStyleCnt="0"/>
      <dgm:spPr/>
    </dgm:pt>
    <dgm:pt modelId="{BDCD16F8-FD3D-4A79-AAFD-2439BDAC53E1}" type="pres">
      <dgm:prSet presAssocID="{47058EB9-5CE8-4DA0-B974-CDB61B3CF13F}" presName="compNode" presStyleCnt="0"/>
      <dgm:spPr/>
    </dgm:pt>
    <dgm:pt modelId="{893301E9-3353-40C4-B30C-E9EBCEB0525D}" type="pres">
      <dgm:prSet presAssocID="{47058EB9-5CE8-4DA0-B974-CDB61B3CF13F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D4F338B-1CD6-4576-830D-870949C6C41D}" type="pres">
      <dgm:prSet presAssocID="{47058EB9-5CE8-4DA0-B974-CDB61B3CF13F}" presName="spaceRect" presStyleCnt="0"/>
      <dgm:spPr/>
    </dgm:pt>
    <dgm:pt modelId="{EE230AAE-A165-4CD2-83EF-3530E7603C98}" type="pres">
      <dgm:prSet presAssocID="{47058EB9-5CE8-4DA0-B974-CDB61B3CF13F}" presName="textRect" presStyleLbl="revTx" presStyleIdx="1" presStyleCnt="4">
        <dgm:presLayoutVars>
          <dgm:chMax val="1"/>
          <dgm:chPref val="1"/>
        </dgm:presLayoutVars>
      </dgm:prSet>
      <dgm:spPr/>
    </dgm:pt>
    <dgm:pt modelId="{29FDE613-2235-4972-ACF5-66E3C4CD653B}" type="pres">
      <dgm:prSet presAssocID="{33CCE72B-AB2E-44C7-9621-5464A37959AF}" presName="sibTrans" presStyleCnt="0"/>
      <dgm:spPr/>
    </dgm:pt>
    <dgm:pt modelId="{AFB79748-82C8-4248-A7ED-0BEBB1C8ECFD}" type="pres">
      <dgm:prSet presAssocID="{118AC69D-138D-4F5E-B187-0380329A8A01}" presName="compNode" presStyleCnt="0"/>
      <dgm:spPr/>
    </dgm:pt>
    <dgm:pt modelId="{06AF0721-34A1-4CA2-88FC-C11A67C86A75}" type="pres">
      <dgm:prSet presAssocID="{118AC69D-138D-4F5E-B187-0380329A8A01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6C903B5-2D75-4866-9650-68EC55B49756}" type="pres">
      <dgm:prSet presAssocID="{118AC69D-138D-4F5E-B187-0380329A8A01}" presName="spaceRect" presStyleCnt="0"/>
      <dgm:spPr/>
    </dgm:pt>
    <dgm:pt modelId="{EF394886-AFAA-4D09-A01B-B1663D6E4434}" type="pres">
      <dgm:prSet presAssocID="{118AC69D-138D-4F5E-B187-0380329A8A01}" presName="textRect" presStyleLbl="revTx" presStyleIdx="2" presStyleCnt="4">
        <dgm:presLayoutVars>
          <dgm:chMax val="1"/>
          <dgm:chPref val="1"/>
        </dgm:presLayoutVars>
      </dgm:prSet>
      <dgm:spPr/>
    </dgm:pt>
    <dgm:pt modelId="{C82A6E11-BB15-4E33-B64B-3DBAD30C9FDE}" type="pres">
      <dgm:prSet presAssocID="{99E1240F-19E2-4CB3-801C-B31B8AFEEE08}" presName="sibTrans" presStyleCnt="0"/>
      <dgm:spPr/>
    </dgm:pt>
    <dgm:pt modelId="{A6EE9779-65B9-4456-8202-F273728864CE}" type="pres">
      <dgm:prSet presAssocID="{C4218958-820A-4047-9F68-68E4431890B4}" presName="compNode" presStyleCnt="0"/>
      <dgm:spPr/>
    </dgm:pt>
    <dgm:pt modelId="{277116F4-9061-439E-8872-2B42EEB449FB}" type="pres">
      <dgm:prSet presAssocID="{C4218958-820A-4047-9F68-68E4431890B4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2A4EBC28-BEA0-4DD6-A6C1-EA66FAC88C70}" type="pres">
      <dgm:prSet presAssocID="{C4218958-820A-4047-9F68-68E4431890B4}" presName="spaceRect" presStyleCnt="0"/>
      <dgm:spPr/>
    </dgm:pt>
    <dgm:pt modelId="{9A3F0241-2096-4848-ABB9-554B680D2F04}" type="pres">
      <dgm:prSet presAssocID="{C4218958-820A-4047-9F68-68E4431890B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7E10D0C-7E9E-44E7-903D-682C1ADC38F1}" srcId="{D79ECED1-729E-410B-A8A7-509242DA00AE}" destId="{A9A58F10-8114-40CC-94C9-CB8DE3DE845F}" srcOrd="0" destOrd="0" parTransId="{B74230F7-3017-46AF-A948-925E6762626A}" sibTransId="{1017BB3B-486E-4DDE-952D-CB9174BEFD80}"/>
    <dgm:cxn modelId="{31D00F46-73ED-43F3-9930-08ADB26DE10E}" type="presOf" srcId="{C4218958-820A-4047-9F68-68E4431890B4}" destId="{9A3F0241-2096-4848-ABB9-554B680D2F04}" srcOrd="0" destOrd="0" presId="urn:microsoft.com/office/officeart/2018/2/layout/IconLabelList"/>
    <dgm:cxn modelId="{D05A064B-C4DB-4159-90B1-D0125ED07ECE}" srcId="{D79ECED1-729E-410B-A8A7-509242DA00AE}" destId="{C4218958-820A-4047-9F68-68E4431890B4}" srcOrd="3" destOrd="0" parTransId="{60A23F50-4926-432F-AB21-32DF9DD76971}" sibTransId="{000B728D-86F8-4C0D-9888-30039682004F}"/>
    <dgm:cxn modelId="{D7091C53-5699-4AD7-BDBA-58929F1815D2}" type="presOf" srcId="{47058EB9-5CE8-4DA0-B974-CDB61B3CF13F}" destId="{EE230AAE-A165-4CD2-83EF-3530E7603C98}" srcOrd="0" destOrd="0" presId="urn:microsoft.com/office/officeart/2018/2/layout/IconLabelList"/>
    <dgm:cxn modelId="{15159976-F20B-40C0-9118-117CF89AB921}" srcId="{D79ECED1-729E-410B-A8A7-509242DA00AE}" destId="{47058EB9-5CE8-4DA0-B974-CDB61B3CF13F}" srcOrd="1" destOrd="0" parTransId="{12C26D95-585B-4D03-9217-E625BBB623BF}" sibTransId="{33CCE72B-AB2E-44C7-9621-5464A37959AF}"/>
    <dgm:cxn modelId="{EB5F36A0-5105-4412-B7D2-F6C4DD217F5C}" type="presOf" srcId="{D79ECED1-729E-410B-A8A7-509242DA00AE}" destId="{DCCD68B2-177F-49A5-BDBA-2941BE6A51CA}" srcOrd="0" destOrd="0" presId="urn:microsoft.com/office/officeart/2018/2/layout/IconLabelList"/>
    <dgm:cxn modelId="{4EE7B5A5-4493-4705-8442-9CA952FDBB7A}" srcId="{D79ECED1-729E-410B-A8A7-509242DA00AE}" destId="{118AC69D-138D-4F5E-B187-0380329A8A01}" srcOrd="2" destOrd="0" parTransId="{F0AC7ECB-EACD-4A14-8A4E-FEA8D2578008}" sibTransId="{99E1240F-19E2-4CB3-801C-B31B8AFEEE08}"/>
    <dgm:cxn modelId="{68AF77DC-85CB-4BD9-A8CC-21BA53C930F3}" type="presOf" srcId="{A9A58F10-8114-40CC-94C9-CB8DE3DE845F}" destId="{64DD5309-3E1F-4DC3-916E-6733FBA56D7E}" srcOrd="0" destOrd="0" presId="urn:microsoft.com/office/officeart/2018/2/layout/IconLabelList"/>
    <dgm:cxn modelId="{ADC817E1-C10E-477C-9B1E-F9A4BC6B77A6}" type="presOf" srcId="{118AC69D-138D-4F5E-B187-0380329A8A01}" destId="{EF394886-AFAA-4D09-A01B-B1663D6E4434}" srcOrd="0" destOrd="0" presId="urn:microsoft.com/office/officeart/2018/2/layout/IconLabelList"/>
    <dgm:cxn modelId="{0EE2AEEA-228F-4D68-8A96-D29DF3FC70EF}" type="presParOf" srcId="{DCCD68B2-177F-49A5-BDBA-2941BE6A51CA}" destId="{45EA4987-3BD5-4927-A6B8-BD5B31ABC38B}" srcOrd="0" destOrd="0" presId="urn:microsoft.com/office/officeart/2018/2/layout/IconLabelList"/>
    <dgm:cxn modelId="{0FC76BCA-ECAD-43A8-A3CC-76B621F8CE03}" type="presParOf" srcId="{45EA4987-3BD5-4927-A6B8-BD5B31ABC38B}" destId="{445FE4DE-0ECC-4713-8067-800D8E426C59}" srcOrd="0" destOrd="0" presId="urn:microsoft.com/office/officeart/2018/2/layout/IconLabelList"/>
    <dgm:cxn modelId="{70F25EFC-8B87-44CC-B271-251BFD18E0F7}" type="presParOf" srcId="{45EA4987-3BD5-4927-A6B8-BD5B31ABC38B}" destId="{DE2BE291-0283-4602-A451-D35CD2CCD003}" srcOrd="1" destOrd="0" presId="urn:microsoft.com/office/officeart/2018/2/layout/IconLabelList"/>
    <dgm:cxn modelId="{91D31BE1-C89A-4306-95FA-C0216835E8C3}" type="presParOf" srcId="{45EA4987-3BD5-4927-A6B8-BD5B31ABC38B}" destId="{64DD5309-3E1F-4DC3-916E-6733FBA56D7E}" srcOrd="2" destOrd="0" presId="urn:microsoft.com/office/officeart/2018/2/layout/IconLabelList"/>
    <dgm:cxn modelId="{0FA59368-1393-442C-9100-4C7EBBD60790}" type="presParOf" srcId="{DCCD68B2-177F-49A5-BDBA-2941BE6A51CA}" destId="{3B3F1DE6-9212-4049-A7F1-E0270F309CF0}" srcOrd="1" destOrd="0" presId="urn:microsoft.com/office/officeart/2018/2/layout/IconLabelList"/>
    <dgm:cxn modelId="{0FB20A73-B490-499B-9E41-DFA3578AC057}" type="presParOf" srcId="{DCCD68B2-177F-49A5-BDBA-2941BE6A51CA}" destId="{BDCD16F8-FD3D-4A79-AAFD-2439BDAC53E1}" srcOrd="2" destOrd="0" presId="urn:microsoft.com/office/officeart/2018/2/layout/IconLabelList"/>
    <dgm:cxn modelId="{49A68D8B-87DA-4DD3-A943-860DB8D37943}" type="presParOf" srcId="{BDCD16F8-FD3D-4A79-AAFD-2439BDAC53E1}" destId="{893301E9-3353-40C4-B30C-E9EBCEB0525D}" srcOrd="0" destOrd="0" presId="urn:microsoft.com/office/officeart/2018/2/layout/IconLabelList"/>
    <dgm:cxn modelId="{D78572E5-7BA4-4A73-BE84-C79784D550D8}" type="presParOf" srcId="{BDCD16F8-FD3D-4A79-AAFD-2439BDAC53E1}" destId="{0D4F338B-1CD6-4576-830D-870949C6C41D}" srcOrd="1" destOrd="0" presId="urn:microsoft.com/office/officeart/2018/2/layout/IconLabelList"/>
    <dgm:cxn modelId="{99EA5783-8FD7-4F68-9BAA-8F9AD4BCC0E3}" type="presParOf" srcId="{BDCD16F8-FD3D-4A79-AAFD-2439BDAC53E1}" destId="{EE230AAE-A165-4CD2-83EF-3530E7603C98}" srcOrd="2" destOrd="0" presId="urn:microsoft.com/office/officeart/2018/2/layout/IconLabelList"/>
    <dgm:cxn modelId="{39134A42-AA61-49A9-B687-6B76EAEA16E6}" type="presParOf" srcId="{DCCD68B2-177F-49A5-BDBA-2941BE6A51CA}" destId="{29FDE613-2235-4972-ACF5-66E3C4CD653B}" srcOrd="3" destOrd="0" presId="urn:microsoft.com/office/officeart/2018/2/layout/IconLabelList"/>
    <dgm:cxn modelId="{3756C071-9935-44BE-8D7C-8C393A2456EC}" type="presParOf" srcId="{DCCD68B2-177F-49A5-BDBA-2941BE6A51CA}" destId="{AFB79748-82C8-4248-A7ED-0BEBB1C8ECFD}" srcOrd="4" destOrd="0" presId="urn:microsoft.com/office/officeart/2018/2/layout/IconLabelList"/>
    <dgm:cxn modelId="{96293C0C-FB04-481C-B73A-D6989D9D544C}" type="presParOf" srcId="{AFB79748-82C8-4248-A7ED-0BEBB1C8ECFD}" destId="{06AF0721-34A1-4CA2-88FC-C11A67C86A75}" srcOrd="0" destOrd="0" presId="urn:microsoft.com/office/officeart/2018/2/layout/IconLabelList"/>
    <dgm:cxn modelId="{20FBB255-1606-4EDD-A365-9CDF87A86656}" type="presParOf" srcId="{AFB79748-82C8-4248-A7ED-0BEBB1C8ECFD}" destId="{A6C903B5-2D75-4866-9650-68EC55B49756}" srcOrd="1" destOrd="0" presId="urn:microsoft.com/office/officeart/2018/2/layout/IconLabelList"/>
    <dgm:cxn modelId="{4AD6CCD2-0920-4298-A1C1-EC6B0D137D24}" type="presParOf" srcId="{AFB79748-82C8-4248-A7ED-0BEBB1C8ECFD}" destId="{EF394886-AFAA-4D09-A01B-B1663D6E4434}" srcOrd="2" destOrd="0" presId="urn:microsoft.com/office/officeart/2018/2/layout/IconLabelList"/>
    <dgm:cxn modelId="{5205E7C2-D90A-4C04-A84F-2C0E0648E1FC}" type="presParOf" srcId="{DCCD68B2-177F-49A5-BDBA-2941BE6A51CA}" destId="{C82A6E11-BB15-4E33-B64B-3DBAD30C9FDE}" srcOrd="5" destOrd="0" presId="urn:microsoft.com/office/officeart/2018/2/layout/IconLabelList"/>
    <dgm:cxn modelId="{F4645E58-7415-450D-847F-2463F6AABF99}" type="presParOf" srcId="{DCCD68B2-177F-49A5-BDBA-2941BE6A51CA}" destId="{A6EE9779-65B9-4456-8202-F273728864CE}" srcOrd="6" destOrd="0" presId="urn:microsoft.com/office/officeart/2018/2/layout/IconLabelList"/>
    <dgm:cxn modelId="{1FFE46B2-FCFC-4CF5-B7DA-3E63E4459313}" type="presParOf" srcId="{A6EE9779-65B9-4456-8202-F273728864CE}" destId="{277116F4-9061-439E-8872-2B42EEB449FB}" srcOrd="0" destOrd="0" presId="urn:microsoft.com/office/officeart/2018/2/layout/IconLabelList"/>
    <dgm:cxn modelId="{842F9EE7-5A8A-4A6C-B25A-B22A868C6663}" type="presParOf" srcId="{A6EE9779-65B9-4456-8202-F273728864CE}" destId="{2A4EBC28-BEA0-4DD6-A6C1-EA66FAC88C70}" srcOrd="1" destOrd="0" presId="urn:microsoft.com/office/officeart/2018/2/layout/IconLabelList"/>
    <dgm:cxn modelId="{FF0D755F-5D96-4E3F-9A11-D969C6662CCE}" type="presParOf" srcId="{A6EE9779-65B9-4456-8202-F273728864CE}" destId="{9A3F0241-2096-4848-ABB9-554B680D2F0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ECED1-729E-410B-A8A7-509242DA00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48FFF-1060-4C33-8FFE-9AB72227B4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How to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contact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me:</a:t>
          </a:r>
        </a:p>
      </dgm:t>
    </dgm:pt>
    <dgm:pt modelId="{49943DBF-AADF-458B-8084-63247282A0F9}" type="parTrans" cxnId="{54555001-3573-43EE-BF1B-00F5A3AFD35E}">
      <dgm:prSet/>
      <dgm:spPr/>
      <dgm:t>
        <a:bodyPr/>
        <a:lstStyle/>
        <a:p>
          <a:endParaRPr lang="en-US" sz="2400"/>
        </a:p>
      </dgm:t>
    </dgm:pt>
    <dgm:pt modelId="{7C769946-1387-4205-834D-D57BCF0D2CFC}" type="sibTrans" cxnId="{54555001-3573-43EE-BF1B-00F5A3AFD35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3CB40D39-0DE7-49E1-A6BA-84546488AB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Cell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224-238-8990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8142C-4078-4AB1-BCA7-9C46835C1F84}" type="parTrans" cxnId="{64BAE7E8-E80E-43A1-859E-223ED2044ACD}">
      <dgm:prSet/>
      <dgm:spPr/>
      <dgm:t>
        <a:bodyPr/>
        <a:lstStyle/>
        <a:p>
          <a:endParaRPr lang="en-US" sz="2400"/>
        </a:p>
      </dgm:t>
    </dgm:pt>
    <dgm:pt modelId="{EC43A612-F4B9-42BA-B3E5-30BF8E80F4CB}" type="sibTrans" cxnId="{64BAE7E8-E80E-43A1-859E-223ED2044ACD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904350AB-B0E1-4A4A-B2D1-89F2EEEF39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847-513-6004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D1120-0812-438F-BF75-D2BC0C58D4E1}" type="parTrans" cxnId="{66B123B7-CFC6-49BB-A829-58E67F9A7B1A}">
      <dgm:prSet/>
      <dgm:spPr/>
      <dgm:t>
        <a:bodyPr/>
        <a:lstStyle/>
        <a:p>
          <a:endParaRPr lang="en-US" sz="2400"/>
        </a:p>
      </dgm:t>
    </dgm:pt>
    <dgm:pt modelId="{576BC685-9642-472F-8B44-C2C399E5D52A}" type="sibTrans" cxnId="{66B123B7-CFC6-49BB-A829-58E67F9A7B1A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153B450D-068D-4E85-A8F4-F9536E5C15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Kathi@NorthbrookChamber.org</a:t>
          </a:r>
        </a:p>
      </dgm:t>
    </dgm:pt>
    <dgm:pt modelId="{D57A1C09-1C95-460D-9FCA-9CFCFE1C5B85}" type="parTrans" cxnId="{F8047C3E-90DA-4858-8870-F6971BDE2374}">
      <dgm:prSet/>
      <dgm:spPr/>
      <dgm:t>
        <a:bodyPr/>
        <a:lstStyle/>
        <a:p>
          <a:endParaRPr lang="en-US" sz="2400"/>
        </a:p>
      </dgm:t>
    </dgm:pt>
    <dgm:pt modelId="{2262B160-74B3-4734-AC92-B1EB7BF8B4A6}" type="sibTrans" cxnId="{F8047C3E-90DA-4858-8870-F6971BDE2374}">
      <dgm:prSet/>
      <dgm:spPr/>
      <dgm:t>
        <a:bodyPr/>
        <a:lstStyle/>
        <a:p>
          <a:endParaRPr lang="en-US" sz="2400"/>
        </a:p>
      </dgm:t>
    </dgm:pt>
    <dgm:pt modelId="{C7EAE5D0-5989-473B-B248-3C591A0DFF9C}" type="pres">
      <dgm:prSet presAssocID="{D79ECED1-729E-410B-A8A7-509242DA00AE}" presName="root" presStyleCnt="0">
        <dgm:presLayoutVars>
          <dgm:dir/>
          <dgm:resizeHandles val="exact"/>
        </dgm:presLayoutVars>
      </dgm:prSet>
      <dgm:spPr/>
    </dgm:pt>
    <dgm:pt modelId="{FAC9E3FD-00CB-4356-8BD6-F79164577EC5}" type="pres">
      <dgm:prSet presAssocID="{42548FFF-1060-4C33-8FFE-9AB72227B4CE}" presName="compNode" presStyleCnt="0"/>
      <dgm:spPr/>
    </dgm:pt>
    <dgm:pt modelId="{4F4970BA-FBB3-45D9-9AFB-9AE2A4B5AD69}" type="pres">
      <dgm:prSet presAssocID="{42548FFF-1060-4C33-8FFE-9AB72227B4CE}" presName="bgRect" presStyleLbl="bgShp" presStyleIdx="0" presStyleCnt="4"/>
      <dgm:spPr/>
    </dgm:pt>
    <dgm:pt modelId="{60B20414-66E2-4535-80F9-8ABB5B311746}" type="pres">
      <dgm:prSet presAssocID="{42548FFF-1060-4C33-8FFE-9AB72227B4CE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FB161A69-F595-4B7C-93E1-C1129E6292C9}" type="pres">
      <dgm:prSet presAssocID="{42548FFF-1060-4C33-8FFE-9AB72227B4CE}" presName="spaceRect" presStyleCnt="0"/>
      <dgm:spPr/>
    </dgm:pt>
    <dgm:pt modelId="{EE3CF6FE-C653-4DCC-8F31-BBF7C3D42AEE}" type="pres">
      <dgm:prSet presAssocID="{42548FFF-1060-4C33-8FFE-9AB72227B4CE}" presName="parTx" presStyleLbl="revTx" presStyleIdx="0" presStyleCnt="4">
        <dgm:presLayoutVars>
          <dgm:chMax val="0"/>
          <dgm:chPref val="0"/>
        </dgm:presLayoutVars>
      </dgm:prSet>
      <dgm:spPr/>
    </dgm:pt>
    <dgm:pt modelId="{0163EAA6-D272-46F7-AAD3-AF99023BD049}" type="pres">
      <dgm:prSet presAssocID="{7C769946-1387-4205-834D-D57BCF0D2CFC}" presName="sibTrans" presStyleCnt="0"/>
      <dgm:spPr/>
    </dgm:pt>
    <dgm:pt modelId="{0B436D41-388C-4AB0-B5EB-1267DC095A79}" type="pres">
      <dgm:prSet presAssocID="{3CB40D39-0DE7-49E1-A6BA-84546488ABEE}" presName="compNode" presStyleCnt="0"/>
      <dgm:spPr/>
    </dgm:pt>
    <dgm:pt modelId="{31351996-9D69-4182-800B-591929E3E505}" type="pres">
      <dgm:prSet presAssocID="{3CB40D39-0DE7-49E1-A6BA-84546488ABEE}" presName="bgRect" presStyleLbl="bgShp" presStyleIdx="1" presStyleCnt="4"/>
      <dgm:spPr/>
    </dgm:pt>
    <dgm:pt modelId="{708AC3B9-CEC8-449F-93F7-DA2EBF08D836}" type="pres">
      <dgm:prSet presAssocID="{3CB40D39-0DE7-49E1-A6BA-84546488ABEE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l"/>
        </a:ext>
      </dgm:extLst>
    </dgm:pt>
    <dgm:pt modelId="{5129080F-575E-4838-A99D-0AA4BB016AD8}" type="pres">
      <dgm:prSet presAssocID="{3CB40D39-0DE7-49E1-A6BA-84546488ABEE}" presName="spaceRect" presStyleCnt="0"/>
      <dgm:spPr/>
    </dgm:pt>
    <dgm:pt modelId="{07DB5B68-52A6-4D62-B93A-FC8851D97653}" type="pres">
      <dgm:prSet presAssocID="{3CB40D39-0DE7-49E1-A6BA-84546488ABEE}" presName="parTx" presStyleLbl="revTx" presStyleIdx="1" presStyleCnt="4">
        <dgm:presLayoutVars>
          <dgm:chMax val="0"/>
          <dgm:chPref val="0"/>
        </dgm:presLayoutVars>
      </dgm:prSet>
      <dgm:spPr/>
    </dgm:pt>
    <dgm:pt modelId="{BF54B04D-583A-4CE0-BBD9-C10B5F18D0B2}" type="pres">
      <dgm:prSet presAssocID="{EC43A612-F4B9-42BA-B3E5-30BF8E80F4CB}" presName="sibTrans" presStyleCnt="0"/>
      <dgm:spPr/>
    </dgm:pt>
    <dgm:pt modelId="{3B05AFB0-A30B-453D-9E79-923D9CD611E5}" type="pres">
      <dgm:prSet presAssocID="{904350AB-B0E1-4A4A-B2D1-89F2EEEF3991}" presName="compNode" presStyleCnt="0"/>
      <dgm:spPr/>
    </dgm:pt>
    <dgm:pt modelId="{EF773083-C9D5-4C1B-8D75-430B76B10D82}" type="pres">
      <dgm:prSet presAssocID="{904350AB-B0E1-4A4A-B2D1-89F2EEEF3991}" presName="bgRect" presStyleLbl="bgShp" presStyleIdx="2" presStyleCnt="4"/>
      <dgm:spPr/>
    </dgm:pt>
    <dgm:pt modelId="{DC6D4657-5286-429F-B532-33FFC4AF38D1}" type="pres">
      <dgm:prSet presAssocID="{904350AB-B0E1-4A4A-B2D1-89F2EEEF3991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FDB10C52-9D28-43F1-85AC-DE4657045C2C}" type="pres">
      <dgm:prSet presAssocID="{904350AB-B0E1-4A4A-B2D1-89F2EEEF3991}" presName="spaceRect" presStyleCnt="0"/>
      <dgm:spPr/>
    </dgm:pt>
    <dgm:pt modelId="{948382BA-B050-4EB8-8AE6-BB0C0A8CCC95}" type="pres">
      <dgm:prSet presAssocID="{904350AB-B0E1-4A4A-B2D1-89F2EEEF3991}" presName="parTx" presStyleLbl="revTx" presStyleIdx="2" presStyleCnt="4">
        <dgm:presLayoutVars>
          <dgm:chMax val="0"/>
          <dgm:chPref val="0"/>
        </dgm:presLayoutVars>
      </dgm:prSet>
      <dgm:spPr/>
    </dgm:pt>
    <dgm:pt modelId="{EEC88146-A6DC-427B-A4C5-DDAD12FDE0FC}" type="pres">
      <dgm:prSet presAssocID="{576BC685-9642-472F-8B44-C2C399E5D52A}" presName="sibTrans" presStyleCnt="0"/>
      <dgm:spPr/>
    </dgm:pt>
    <dgm:pt modelId="{805B8B67-7D8E-4363-B5A7-E5E841153F3B}" type="pres">
      <dgm:prSet presAssocID="{153B450D-068D-4E85-A8F4-F9536E5C152F}" presName="compNode" presStyleCnt="0"/>
      <dgm:spPr/>
    </dgm:pt>
    <dgm:pt modelId="{5BD54DB4-7E14-41BA-8B21-DEB88B40494A}" type="pres">
      <dgm:prSet presAssocID="{153B450D-068D-4E85-A8F4-F9536E5C152F}" presName="bgRect" presStyleLbl="bgShp" presStyleIdx="3" presStyleCnt="4"/>
      <dgm:spPr/>
    </dgm:pt>
    <dgm:pt modelId="{C303D7C0-C54F-45E6-A7AC-ED552952EA51}" type="pres">
      <dgm:prSet presAssocID="{153B450D-068D-4E85-A8F4-F9536E5C152F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5919823-9099-48AA-924F-AD1F771A0BF1}" type="pres">
      <dgm:prSet presAssocID="{153B450D-068D-4E85-A8F4-F9536E5C152F}" presName="spaceRect" presStyleCnt="0"/>
      <dgm:spPr/>
    </dgm:pt>
    <dgm:pt modelId="{B60EA83F-79B9-4028-BFAC-63B7DAE9DB57}" type="pres">
      <dgm:prSet presAssocID="{153B450D-068D-4E85-A8F4-F9536E5C152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4555001-3573-43EE-BF1B-00F5A3AFD35E}" srcId="{D79ECED1-729E-410B-A8A7-509242DA00AE}" destId="{42548FFF-1060-4C33-8FFE-9AB72227B4CE}" srcOrd="0" destOrd="0" parTransId="{49943DBF-AADF-458B-8084-63247282A0F9}" sibTransId="{7C769946-1387-4205-834D-D57BCF0D2CFC}"/>
    <dgm:cxn modelId="{B7C53A28-9E65-4546-8730-490575CD8AEB}" type="presOf" srcId="{42548FFF-1060-4C33-8FFE-9AB72227B4CE}" destId="{EE3CF6FE-C653-4DCC-8F31-BBF7C3D42AEE}" srcOrd="0" destOrd="0" presId="urn:microsoft.com/office/officeart/2018/2/layout/IconVerticalSolidList"/>
    <dgm:cxn modelId="{E740C535-C293-4DA6-A8B8-8B9005E7ADF6}" type="presOf" srcId="{904350AB-B0E1-4A4A-B2D1-89F2EEEF3991}" destId="{948382BA-B050-4EB8-8AE6-BB0C0A8CCC95}" srcOrd="0" destOrd="0" presId="urn:microsoft.com/office/officeart/2018/2/layout/IconVerticalSolidList"/>
    <dgm:cxn modelId="{F8047C3E-90DA-4858-8870-F6971BDE2374}" srcId="{D79ECED1-729E-410B-A8A7-509242DA00AE}" destId="{153B450D-068D-4E85-A8F4-F9536E5C152F}" srcOrd="3" destOrd="0" parTransId="{D57A1C09-1C95-460D-9FCA-9CFCFE1C5B85}" sibTransId="{2262B160-74B3-4734-AC92-B1EB7BF8B4A6}"/>
    <dgm:cxn modelId="{F2B2438C-6C45-43FE-9A94-527F26F3E078}" type="presOf" srcId="{D79ECED1-729E-410B-A8A7-509242DA00AE}" destId="{C7EAE5D0-5989-473B-B248-3C591A0DFF9C}" srcOrd="0" destOrd="0" presId="urn:microsoft.com/office/officeart/2018/2/layout/IconVerticalSolidList"/>
    <dgm:cxn modelId="{66B123B7-CFC6-49BB-A829-58E67F9A7B1A}" srcId="{D79ECED1-729E-410B-A8A7-509242DA00AE}" destId="{904350AB-B0E1-4A4A-B2D1-89F2EEEF3991}" srcOrd="2" destOrd="0" parTransId="{745D1120-0812-438F-BF75-D2BC0C58D4E1}" sibTransId="{576BC685-9642-472F-8B44-C2C399E5D52A}"/>
    <dgm:cxn modelId="{51ACDCC2-55F9-4A42-9897-C3186D993D57}" type="presOf" srcId="{3CB40D39-0DE7-49E1-A6BA-84546488ABEE}" destId="{07DB5B68-52A6-4D62-B93A-FC8851D97653}" srcOrd="0" destOrd="0" presId="urn:microsoft.com/office/officeart/2018/2/layout/IconVerticalSolidList"/>
    <dgm:cxn modelId="{64BAE7E8-E80E-43A1-859E-223ED2044ACD}" srcId="{D79ECED1-729E-410B-A8A7-509242DA00AE}" destId="{3CB40D39-0DE7-49E1-A6BA-84546488ABEE}" srcOrd="1" destOrd="0" parTransId="{7158142C-4078-4AB1-BCA7-9C46835C1F84}" sibTransId="{EC43A612-F4B9-42BA-B3E5-30BF8E80F4CB}"/>
    <dgm:cxn modelId="{F9C875EA-24B4-464A-9F59-7768F7C0BC13}" type="presOf" srcId="{153B450D-068D-4E85-A8F4-F9536E5C152F}" destId="{B60EA83F-79B9-4028-BFAC-63B7DAE9DB57}" srcOrd="0" destOrd="0" presId="urn:microsoft.com/office/officeart/2018/2/layout/IconVerticalSolidList"/>
    <dgm:cxn modelId="{05E29FEC-52D4-45DA-A51E-DD699EA3756E}" type="presParOf" srcId="{C7EAE5D0-5989-473B-B248-3C591A0DFF9C}" destId="{FAC9E3FD-00CB-4356-8BD6-F79164577EC5}" srcOrd="0" destOrd="0" presId="urn:microsoft.com/office/officeart/2018/2/layout/IconVerticalSolidList"/>
    <dgm:cxn modelId="{E5E0C4FC-7D05-47D3-B96A-32DA655C5D5B}" type="presParOf" srcId="{FAC9E3FD-00CB-4356-8BD6-F79164577EC5}" destId="{4F4970BA-FBB3-45D9-9AFB-9AE2A4B5AD69}" srcOrd="0" destOrd="0" presId="urn:microsoft.com/office/officeart/2018/2/layout/IconVerticalSolidList"/>
    <dgm:cxn modelId="{4FCC0A7E-FD74-46ED-BE19-74F61057DBA8}" type="presParOf" srcId="{FAC9E3FD-00CB-4356-8BD6-F79164577EC5}" destId="{60B20414-66E2-4535-80F9-8ABB5B311746}" srcOrd="1" destOrd="0" presId="urn:microsoft.com/office/officeart/2018/2/layout/IconVerticalSolidList"/>
    <dgm:cxn modelId="{53D88617-B785-4122-A1B7-309261B7BA7D}" type="presParOf" srcId="{FAC9E3FD-00CB-4356-8BD6-F79164577EC5}" destId="{FB161A69-F595-4B7C-93E1-C1129E6292C9}" srcOrd="2" destOrd="0" presId="urn:microsoft.com/office/officeart/2018/2/layout/IconVerticalSolidList"/>
    <dgm:cxn modelId="{7FFAB36F-8646-4E2B-A734-E9B8C8B9A20D}" type="presParOf" srcId="{FAC9E3FD-00CB-4356-8BD6-F79164577EC5}" destId="{EE3CF6FE-C653-4DCC-8F31-BBF7C3D42AEE}" srcOrd="3" destOrd="0" presId="urn:microsoft.com/office/officeart/2018/2/layout/IconVerticalSolidList"/>
    <dgm:cxn modelId="{B94F2395-3D6F-405F-9854-A334A25251CE}" type="presParOf" srcId="{C7EAE5D0-5989-473B-B248-3C591A0DFF9C}" destId="{0163EAA6-D272-46F7-AAD3-AF99023BD049}" srcOrd="1" destOrd="0" presId="urn:microsoft.com/office/officeart/2018/2/layout/IconVerticalSolidList"/>
    <dgm:cxn modelId="{7DC3EA87-CD02-4B78-B488-C657AA2012AA}" type="presParOf" srcId="{C7EAE5D0-5989-473B-B248-3C591A0DFF9C}" destId="{0B436D41-388C-4AB0-B5EB-1267DC095A79}" srcOrd="2" destOrd="0" presId="urn:microsoft.com/office/officeart/2018/2/layout/IconVerticalSolidList"/>
    <dgm:cxn modelId="{E0D60363-7B35-48AA-AE0D-3C9D606AD8C6}" type="presParOf" srcId="{0B436D41-388C-4AB0-B5EB-1267DC095A79}" destId="{31351996-9D69-4182-800B-591929E3E505}" srcOrd="0" destOrd="0" presId="urn:microsoft.com/office/officeart/2018/2/layout/IconVerticalSolidList"/>
    <dgm:cxn modelId="{18BC573B-E713-464D-B071-6A9ED519682F}" type="presParOf" srcId="{0B436D41-388C-4AB0-B5EB-1267DC095A79}" destId="{708AC3B9-CEC8-449F-93F7-DA2EBF08D836}" srcOrd="1" destOrd="0" presId="urn:microsoft.com/office/officeart/2018/2/layout/IconVerticalSolidList"/>
    <dgm:cxn modelId="{F0F58F85-8A63-42DB-ABC2-A86DD4E910D1}" type="presParOf" srcId="{0B436D41-388C-4AB0-B5EB-1267DC095A79}" destId="{5129080F-575E-4838-A99D-0AA4BB016AD8}" srcOrd="2" destOrd="0" presId="urn:microsoft.com/office/officeart/2018/2/layout/IconVerticalSolidList"/>
    <dgm:cxn modelId="{63EA6493-970A-4ADE-BB6B-41FC533458A3}" type="presParOf" srcId="{0B436D41-388C-4AB0-B5EB-1267DC095A79}" destId="{07DB5B68-52A6-4D62-B93A-FC8851D97653}" srcOrd="3" destOrd="0" presId="urn:microsoft.com/office/officeart/2018/2/layout/IconVerticalSolidList"/>
    <dgm:cxn modelId="{E85345B1-DE19-4790-A875-58BB39FD9031}" type="presParOf" srcId="{C7EAE5D0-5989-473B-B248-3C591A0DFF9C}" destId="{BF54B04D-583A-4CE0-BBD9-C10B5F18D0B2}" srcOrd="3" destOrd="0" presId="urn:microsoft.com/office/officeart/2018/2/layout/IconVerticalSolidList"/>
    <dgm:cxn modelId="{0744CB7A-7EE7-4998-85A1-29709230114D}" type="presParOf" srcId="{C7EAE5D0-5989-473B-B248-3C591A0DFF9C}" destId="{3B05AFB0-A30B-453D-9E79-923D9CD611E5}" srcOrd="4" destOrd="0" presId="urn:microsoft.com/office/officeart/2018/2/layout/IconVerticalSolidList"/>
    <dgm:cxn modelId="{81A60D89-E682-4907-9D90-57547E6E2CFB}" type="presParOf" srcId="{3B05AFB0-A30B-453D-9E79-923D9CD611E5}" destId="{EF773083-C9D5-4C1B-8D75-430B76B10D82}" srcOrd="0" destOrd="0" presId="urn:microsoft.com/office/officeart/2018/2/layout/IconVerticalSolidList"/>
    <dgm:cxn modelId="{35A12BC3-682A-458B-85E3-51E2EB41A97F}" type="presParOf" srcId="{3B05AFB0-A30B-453D-9E79-923D9CD611E5}" destId="{DC6D4657-5286-429F-B532-33FFC4AF38D1}" srcOrd="1" destOrd="0" presId="urn:microsoft.com/office/officeart/2018/2/layout/IconVerticalSolidList"/>
    <dgm:cxn modelId="{4E622081-4E17-421D-9C95-46F64D5C7197}" type="presParOf" srcId="{3B05AFB0-A30B-453D-9E79-923D9CD611E5}" destId="{FDB10C52-9D28-43F1-85AC-DE4657045C2C}" srcOrd="2" destOrd="0" presId="urn:microsoft.com/office/officeart/2018/2/layout/IconVerticalSolidList"/>
    <dgm:cxn modelId="{914411C5-E4D5-46AB-8BB9-92B0781B082E}" type="presParOf" srcId="{3B05AFB0-A30B-453D-9E79-923D9CD611E5}" destId="{948382BA-B050-4EB8-8AE6-BB0C0A8CCC95}" srcOrd="3" destOrd="0" presId="urn:microsoft.com/office/officeart/2018/2/layout/IconVerticalSolidList"/>
    <dgm:cxn modelId="{8709EEDF-3A3A-4E17-9ADA-3C6B412787D9}" type="presParOf" srcId="{C7EAE5D0-5989-473B-B248-3C591A0DFF9C}" destId="{EEC88146-A6DC-427B-A4C5-DDAD12FDE0FC}" srcOrd="5" destOrd="0" presId="urn:microsoft.com/office/officeart/2018/2/layout/IconVerticalSolidList"/>
    <dgm:cxn modelId="{0D0AA990-339B-499A-AFE2-5EBABB302355}" type="presParOf" srcId="{C7EAE5D0-5989-473B-B248-3C591A0DFF9C}" destId="{805B8B67-7D8E-4363-B5A7-E5E841153F3B}" srcOrd="6" destOrd="0" presId="urn:microsoft.com/office/officeart/2018/2/layout/IconVerticalSolidList"/>
    <dgm:cxn modelId="{EADC8663-2A7A-4E73-8888-942832D2D927}" type="presParOf" srcId="{805B8B67-7D8E-4363-B5A7-E5E841153F3B}" destId="{5BD54DB4-7E14-41BA-8B21-DEB88B40494A}" srcOrd="0" destOrd="0" presId="urn:microsoft.com/office/officeart/2018/2/layout/IconVerticalSolidList"/>
    <dgm:cxn modelId="{1BEB3FD4-A2C0-4E63-A1A1-021B0B21AB3E}" type="presParOf" srcId="{805B8B67-7D8E-4363-B5A7-E5E841153F3B}" destId="{C303D7C0-C54F-45E6-A7AC-ED552952EA51}" srcOrd="1" destOrd="0" presId="urn:microsoft.com/office/officeart/2018/2/layout/IconVerticalSolidList"/>
    <dgm:cxn modelId="{E51F26C5-AC34-4948-BCEC-3D92FDC0DD83}" type="presParOf" srcId="{805B8B67-7D8E-4363-B5A7-E5E841153F3B}" destId="{85919823-9099-48AA-924F-AD1F771A0BF1}" srcOrd="2" destOrd="0" presId="urn:microsoft.com/office/officeart/2018/2/layout/IconVerticalSolidList"/>
    <dgm:cxn modelId="{2C70407E-BC53-491F-83A4-F5C82466BD20}" type="presParOf" srcId="{805B8B67-7D8E-4363-B5A7-E5E841153F3B}" destId="{B60EA83F-79B9-4028-BFAC-63B7DAE9DB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FE4DE-0ECC-4713-8067-800D8E426C59}">
      <dsp:nvSpPr>
        <dsp:cNvPr id="0" name=""/>
        <dsp:cNvSpPr/>
      </dsp:nvSpPr>
      <dsp:spPr>
        <a:xfrm>
          <a:off x="1061151" y="307992"/>
          <a:ext cx="701630" cy="7016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D5309-3E1F-4DC3-916E-6733FBA56D7E}">
      <dsp:nvSpPr>
        <dsp:cNvPr id="0" name=""/>
        <dsp:cNvSpPr/>
      </dsp:nvSpPr>
      <dsp:spPr>
        <a:xfrm>
          <a:off x="632377" y="1258922"/>
          <a:ext cx="1559179" cy="6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We are creating a 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377" y="1258922"/>
        <a:ext cx="1559179" cy="623671"/>
      </dsp:txXfrm>
    </dsp:sp>
    <dsp:sp modelId="{893301E9-3353-40C4-B30C-E9EBCEB0525D}">
      <dsp:nvSpPr>
        <dsp:cNvPr id="0" name=""/>
        <dsp:cNvSpPr/>
      </dsp:nvSpPr>
      <dsp:spPr>
        <a:xfrm>
          <a:off x="2893188" y="307992"/>
          <a:ext cx="701630" cy="7016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30AAE-A165-4CD2-83EF-3530E7603C98}">
      <dsp:nvSpPr>
        <dsp:cNvPr id="0" name=""/>
        <dsp:cNvSpPr/>
      </dsp:nvSpPr>
      <dsp:spPr>
        <a:xfrm>
          <a:off x="2464413" y="1258922"/>
          <a:ext cx="1559179" cy="6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WLPW customizable checklist &amp; press packet 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4413" y="1258922"/>
        <a:ext cx="1559179" cy="623671"/>
      </dsp:txXfrm>
    </dsp:sp>
    <dsp:sp modelId="{06AF0721-34A1-4CA2-88FC-C11A67C86A75}">
      <dsp:nvSpPr>
        <dsp:cNvPr id="0" name=""/>
        <dsp:cNvSpPr/>
      </dsp:nvSpPr>
      <dsp:spPr>
        <a:xfrm>
          <a:off x="4725224" y="307992"/>
          <a:ext cx="701630" cy="7016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94886-AFAA-4D09-A01B-B1663D6E4434}">
      <dsp:nvSpPr>
        <dsp:cNvPr id="0" name=""/>
        <dsp:cNvSpPr/>
      </dsp:nvSpPr>
      <dsp:spPr>
        <a:xfrm>
          <a:off x="4296449" y="1258922"/>
          <a:ext cx="1559179" cy="6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for you to use 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6449" y="1258922"/>
        <a:ext cx="1559179" cy="623671"/>
      </dsp:txXfrm>
    </dsp:sp>
    <dsp:sp modelId="{277116F4-9061-439E-8872-2B42EEB449FB}">
      <dsp:nvSpPr>
        <dsp:cNvPr id="0" name=""/>
        <dsp:cNvSpPr/>
      </dsp:nvSpPr>
      <dsp:spPr>
        <a:xfrm>
          <a:off x="2893188" y="2272389"/>
          <a:ext cx="701630" cy="70163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F0241-2096-4848-ABB9-554B680D2F04}">
      <dsp:nvSpPr>
        <dsp:cNvPr id="0" name=""/>
        <dsp:cNvSpPr/>
      </dsp:nvSpPr>
      <dsp:spPr>
        <a:xfrm>
          <a:off x="2464413" y="3223319"/>
          <a:ext cx="1559179" cy="62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 build momentum in your communities!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4413" y="3223319"/>
        <a:ext cx="1559179" cy="623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970BA-FBB3-45D9-9AFB-9AE2A4B5AD69}">
      <dsp:nvSpPr>
        <dsp:cNvPr id="0" name=""/>
        <dsp:cNvSpPr/>
      </dsp:nvSpPr>
      <dsp:spPr>
        <a:xfrm>
          <a:off x="0" y="1724"/>
          <a:ext cx="6917065" cy="874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20414-66E2-4535-80F9-8ABB5B311746}">
      <dsp:nvSpPr>
        <dsp:cNvPr id="0" name=""/>
        <dsp:cNvSpPr/>
      </dsp:nvSpPr>
      <dsp:spPr>
        <a:xfrm>
          <a:off x="264387" y="198376"/>
          <a:ext cx="480704" cy="48070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CF6FE-C653-4DCC-8F31-BBF7C3D42AEE}">
      <dsp:nvSpPr>
        <dsp:cNvPr id="0" name=""/>
        <dsp:cNvSpPr/>
      </dsp:nvSpPr>
      <dsp:spPr>
        <a:xfrm>
          <a:off x="1009478" y="1724"/>
          <a:ext cx="5907586" cy="87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99" tIns="92499" rIns="92499" bIns="9249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How to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contact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me:</a:t>
          </a:r>
        </a:p>
      </dsp:txBody>
      <dsp:txXfrm>
        <a:off x="1009478" y="1724"/>
        <a:ext cx="5907586" cy="874007"/>
      </dsp:txXfrm>
    </dsp:sp>
    <dsp:sp modelId="{31351996-9D69-4182-800B-591929E3E505}">
      <dsp:nvSpPr>
        <dsp:cNvPr id="0" name=""/>
        <dsp:cNvSpPr/>
      </dsp:nvSpPr>
      <dsp:spPr>
        <a:xfrm>
          <a:off x="0" y="1094233"/>
          <a:ext cx="6917065" cy="874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AC3B9-CEC8-449F-93F7-DA2EBF08D836}">
      <dsp:nvSpPr>
        <dsp:cNvPr id="0" name=""/>
        <dsp:cNvSpPr/>
      </dsp:nvSpPr>
      <dsp:spPr>
        <a:xfrm>
          <a:off x="264387" y="1290885"/>
          <a:ext cx="480704" cy="48070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B5B68-52A6-4D62-B93A-FC8851D97653}">
      <dsp:nvSpPr>
        <dsp:cNvPr id="0" name=""/>
        <dsp:cNvSpPr/>
      </dsp:nvSpPr>
      <dsp:spPr>
        <a:xfrm>
          <a:off x="1009478" y="1094233"/>
          <a:ext cx="5907586" cy="87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99" tIns="92499" rIns="92499" bIns="9249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Cell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224-238-8990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9478" y="1094233"/>
        <a:ext cx="5907586" cy="874007"/>
      </dsp:txXfrm>
    </dsp:sp>
    <dsp:sp modelId="{EF773083-C9D5-4C1B-8D75-430B76B10D82}">
      <dsp:nvSpPr>
        <dsp:cNvPr id="0" name=""/>
        <dsp:cNvSpPr/>
      </dsp:nvSpPr>
      <dsp:spPr>
        <a:xfrm>
          <a:off x="0" y="2186742"/>
          <a:ext cx="6917065" cy="874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D4657-5286-429F-B532-33FFC4AF38D1}">
      <dsp:nvSpPr>
        <dsp:cNvPr id="0" name=""/>
        <dsp:cNvSpPr/>
      </dsp:nvSpPr>
      <dsp:spPr>
        <a:xfrm>
          <a:off x="264387" y="2383394"/>
          <a:ext cx="480704" cy="48070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382BA-B050-4EB8-8AE6-BB0C0A8CCC95}">
      <dsp:nvSpPr>
        <dsp:cNvPr id="0" name=""/>
        <dsp:cNvSpPr/>
      </dsp:nvSpPr>
      <dsp:spPr>
        <a:xfrm>
          <a:off x="1009478" y="2186742"/>
          <a:ext cx="5907586" cy="87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99" tIns="92499" rIns="92499" bIns="9249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847-513-6004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9478" y="2186742"/>
        <a:ext cx="5907586" cy="874007"/>
      </dsp:txXfrm>
    </dsp:sp>
    <dsp:sp modelId="{5BD54DB4-7E14-41BA-8B21-DEB88B40494A}">
      <dsp:nvSpPr>
        <dsp:cNvPr id="0" name=""/>
        <dsp:cNvSpPr/>
      </dsp:nvSpPr>
      <dsp:spPr>
        <a:xfrm>
          <a:off x="0" y="3279252"/>
          <a:ext cx="6917065" cy="874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3D7C0-C54F-45E6-A7AC-ED552952EA51}">
      <dsp:nvSpPr>
        <dsp:cNvPr id="0" name=""/>
        <dsp:cNvSpPr/>
      </dsp:nvSpPr>
      <dsp:spPr>
        <a:xfrm>
          <a:off x="264387" y="3475903"/>
          <a:ext cx="480704" cy="48070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EA83F-79B9-4028-BFAC-63B7DAE9DB57}">
      <dsp:nvSpPr>
        <dsp:cNvPr id="0" name=""/>
        <dsp:cNvSpPr/>
      </dsp:nvSpPr>
      <dsp:spPr>
        <a:xfrm>
          <a:off x="1009478" y="3279252"/>
          <a:ext cx="5907586" cy="87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99" tIns="92499" rIns="92499" bIns="9249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Kathi@NorthbrookChamber.org</a:t>
          </a:r>
        </a:p>
      </dsp:txBody>
      <dsp:txXfrm>
        <a:off x="1009478" y="3279252"/>
        <a:ext cx="5907586" cy="874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015F3-F492-48AB-829C-3E3DD40B9D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742D0-A76D-4F5C-A74A-2B7B5243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3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C38CD-42A1-46DD-9C22-9F448B479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9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B52F-0A06-8E75-AEC0-950F95AF5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229C3-56B6-B22E-1DDA-9D0669142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4FF00-500A-8773-CBCD-325CE315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96F24-8DD0-6B3F-8FD7-621C2313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70AE2-15A1-F162-3939-B9456837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BCA6-E242-F558-6FC7-84898D65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8B66D-FEAA-D186-1E5C-698701497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6C5B-D81A-3741-EE35-5B3A12CB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E63B-5835-AD3C-15F0-53887BAE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210AB-5822-0CD8-4E9F-AF941938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0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77509B-FBCF-8615-537D-1E5342533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56852-F7E2-4179-0140-6853F0145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2723-4F8D-6EDC-B828-D6FE779C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53C3-260D-74AA-1575-7F9E6349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01E0F-BE75-733B-42F3-54452E2A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6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0525-E866-9E9D-A009-ADBDA6D3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7CCC-CC25-241D-17F7-2BA8BFDD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75A0C-8BE0-1F08-0F3A-8F425B61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C3A0-7928-7563-39B4-D74E716F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92B2F-10C5-75B1-65CA-D0A3F084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4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1C5C-CE3A-E980-FDC4-F612A37C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8A80A-B2A0-E8A1-1DEA-5967A7353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EB046-F3C7-F11F-65E8-3D86851D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97699-2EF1-3CF6-5C84-727D712F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BF175-FB50-221A-3BDE-CB0C0EF6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4158-4CC9-1D09-5CEB-10342C30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B93D5-07BC-8E7E-65BF-D6E17E4E0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F413A-6C9D-5884-FC5F-FDEF40AB1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8E87C-E787-F1DE-2552-8DAD1E09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71A7A-C964-0FF8-1213-31284280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0718B-BABE-4807-8574-28085BFB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F18F-8C53-681C-79C8-AB1A1FB1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E6EA-3B76-4882-3986-EA74D373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EEF9D-1890-80E8-40F5-88A8FAC11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9CFA6-80D4-B783-AACF-43A3A7659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44524-C349-94BA-E6FA-43B55D320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68161-AD77-47BD-BF9C-BD6E3F1D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C3ABA-8983-4A6E-995D-F652FD22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EA2A0-ED56-9719-A20D-F88C093E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B83B-5B09-C26E-DE59-5C7BF871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0B808-FF7F-34FB-30CE-FF9D2A2A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318A6-574B-3E60-88A5-9B7C255B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0E7FE-9003-D733-3FEE-C59854A8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AA4A6-353B-A7A2-5208-5D29433D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505B6-BCCE-4161-860A-CF974015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BCF7F-C823-D8B9-109B-1EAFD24E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5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A701-A55B-42F4-3065-E92612BB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3E2F-FEDE-FAC1-3FA9-B424DB4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78A02-4EA9-5132-591F-DC6ABB0F3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48107-5400-32D7-237F-126DD5BA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1A6AC-A173-B94A-6F16-8437FCE4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25C8F-AEE9-6A17-1BAF-7365349E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2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E2D9-9ACC-1438-65E3-EBBD8ADC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F5ADD-40E7-8616-A7EE-1A43011A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A437B-F144-409B-F651-CABF14938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2FAB6-3FC0-143C-81BE-05777E90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1BFBF-5265-D64C-8D86-559E63E7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9B270-A58E-F297-9936-7F9FBFF2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0AF77-E85F-C0C2-F597-36B3EF8C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A444A-2741-21B4-D482-76520A7A0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9E70C-0EA9-F379-CE1F-11BF73B3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EFD23-48A3-408C-9C34-1462BDB0C4FE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960DE-305B-3153-3174-7B28DDD6F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E19A-4829-6275-D63C-4AAF506CA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888FE3-9AF6-4914-857B-D26BF74F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cpedia.org/highway-signs/p/planning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0126-human-text-question-mark-animation-behavior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AD5C3-0CB0-3D7E-E8D2-AD342F72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87" y="526275"/>
            <a:ext cx="5630919" cy="4901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CEC9C-38E8-99FE-D09F-73AABF0DDC16}"/>
              </a:ext>
            </a:extLst>
          </p:cNvPr>
          <p:cNvSpPr txBox="1"/>
          <p:nvPr/>
        </p:nvSpPr>
        <p:spPr>
          <a:xfrm>
            <a:off x="7315200" y="1455174"/>
            <a:ext cx="4699819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Monthly Check-In Call</a:t>
            </a:r>
          </a:p>
          <a:p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April 9, 2026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7:30AM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702261-B567-5703-51CC-CA6B2E328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81" y="3215763"/>
            <a:ext cx="2618462" cy="25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EC404-0892-56FA-26B3-AAB1F74F1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AAB3-0D49-8D82-35AE-0370A4AC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620" y="559416"/>
            <a:ext cx="8776008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3600" strike="sngStrike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outreach:</a:t>
            </a:r>
            <a:b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Releases</a:t>
            </a:r>
            <a:endParaRPr lang="en-US" sz="3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94453-DF71-4981-9988-E808F542F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72" y="391886"/>
            <a:ext cx="1844694" cy="16033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4EE6EC-A8D8-9987-D0D5-5299E59F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0B9191-DF5F-6BDB-3841-AC4987B1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620" y="2115683"/>
            <a:ext cx="803684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solidFill>
                  <a:srgbClr val="002060"/>
                </a:solidFill>
              </a:rPr>
              <a:t>A press release is simple. It must contain the following info: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b="1" dirty="0">
              <a:solidFill>
                <a:srgbClr val="002060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rgbClr val="002060"/>
                </a:solidFill>
              </a:rPr>
              <a:t>WHO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rgbClr val="002060"/>
                </a:solidFill>
              </a:rPr>
              <a:t>WHAT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rgbClr val="002060"/>
                </a:solidFill>
              </a:rPr>
              <a:t>WHERE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rgbClr val="002060"/>
                </a:solidFill>
              </a:rPr>
              <a:t>HOW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rgbClr val="002060"/>
                </a:solidFill>
              </a:rPr>
              <a:t>WHY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7BBDD-19E6-85A2-77B3-A3F328537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9579427" y="5572664"/>
            <a:ext cx="1944141" cy="7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635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97CD40-28A4-EB5A-45B1-1BD79C1B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0A21-3EEF-A72D-BD5E-5CD6836F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620" y="559416"/>
            <a:ext cx="8776008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3600" strike="sngStrike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outreach:</a:t>
            </a:r>
            <a:b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Club, chamber, school news </a:t>
            </a:r>
            <a:endParaRPr lang="en-US" sz="36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EAE58-9BA3-CCC8-5FEA-3B239AC1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72" y="391886"/>
            <a:ext cx="1844694" cy="16033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82BC32-ACB9-0FD3-6CC2-7154DDD65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5402E0-7AC6-ECDC-AA19-0DF6C77B5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620" y="2115683"/>
            <a:ext cx="8036842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How to use </a:t>
            </a:r>
            <a:r>
              <a:rPr lang="en-US" altLang="en-US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a Press Release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</a:rPr>
              <a:t>Most orgs will have news they share with students, families, members online or in 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206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We will provide a press release template for you to complete and share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800" dirty="0">
              <a:solidFill>
                <a:srgbClr val="00206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Try to include photos when you can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A919B-7F11-A816-DAA5-9F91AF12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10023391" y="5717630"/>
            <a:ext cx="1944141" cy="7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5936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335F-3611-9C85-C0F4-C5AFE30D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194" y="345688"/>
            <a:ext cx="505209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0000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Join Us!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377D2-3DAB-CADC-BF34-88BB5A149E67}"/>
              </a:ext>
            </a:extLst>
          </p:cNvPr>
          <p:cNvSpPr txBox="1"/>
          <p:nvPr/>
        </p:nvSpPr>
        <p:spPr>
          <a:xfrm>
            <a:off x="4752194" y="1407140"/>
            <a:ext cx="6902046" cy="3415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creative!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Promote attendees and groups to join you in the walk: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Send invites (like this postcard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 to Politicians, Healthcare orgs, Schools, Business, Scouts, Families, Clubs by name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on Facebook and LinkedIn as Invites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Flyers around your town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t-shirts and wear at summer events (concerts, Farmers Markets, Parades) 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 a QR Code! 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16065-5C31-3D68-9C05-04CD710B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5518893" y="4672941"/>
            <a:ext cx="1759349" cy="674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EA9D2-5BBA-017F-D2AF-D271FAE5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9" y="662958"/>
            <a:ext cx="4306449" cy="55746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C56-87E8-B3B7-031A-238377D39FD7}"/>
              </a:ext>
            </a:extLst>
          </p:cNvPr>
          <p:cNvSpPr/>
          <p:nvPr/>
        </p:nvSpPr>
        <p:spPr>
          <a:xfrm>
            <a:off x="267628" y="345688"/>
            <a:ext cx="11661631" cy="620923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EB6DE5-015D-752B-75A4-D42645DE6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4929" r="6338" b="8463"/>
          <a:stretch>
            <a:fillRect/>
          </a:stretch>
        </p:blipFill>
        <p:spPr>
          <a:xfrm>
            <a:off x="9533063" y="4089664"/>
            <a:ext cx="2057401" cy="19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52891-7737-0934-76BE-2BFCBAC7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keep in motion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02903-5159-098A-7F93-C8AD703C8FF2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Register at rotary6440.org (scan QR code)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Educate your club members and 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get them excited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Plan and share it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Start recruiting partners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Connect with </a:t>
            </a:r>
            <a:r>
              <a:rPr lang="en-US" sz="2200" dirty="0"/>
              <a:t>your local 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media – plant the seed now and get on their radar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Join our monthly calls the 2</a:t>
            </a:r>
            <a:r>
              <a:rPr kumimoji="0" lang="en-US" sz="2200" b="1" i="0" u="none" strike="noStrike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nd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Thursday of each month at 7:30AM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1015E-399E-EB46-13E4-08E8A3D9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702" y="329183"/>
            <a:ext cx="3942492" cy="3429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2C6E43-FF0F-11AB-E1C1-3C071EF5D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8860971" y="5022073"/>
            <a:ext cx="2813739" cy="10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549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968E20-E865-4FB4-C3CF-687A476A3677}"/>
              </a:ext>
            </a:extLst>
          </p:cNvPr>
          <p:cNvSpPr txBox="1"/>
          <p:nvPr/>
        </p:nvSpPr>
        <p:spPr>
          <a:xfrm>
            <a:off x="5511466" y="5385867"/>
            <a:ext cx="4178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42689C-F4E7-CA00-812A-86374CCA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56" t="13745" r="3943" b="10601"/>
          <a:stretch>
            <a:fillRect/>
          </a:stretch>
        </p:blipFill>
        <p:spPr>
          <a:xfrm>
            <a:off x="451782" y="1854555"/>
            <a:ext cx="3073680" cy="2575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5E1A16-364A-7107-76AD-F1CF9B964AA0}"/>
              </a:ext>
            </a:extLst>
          </p:cNvPr>
          <p:cNvSpPr txBox="1"/>
          <p:nvPr/>
        </p:nvSpPr>
        <p:spPr>
          <a:xfrm>
            <a:off x="151266" y="4884869"/>
            <a:ext cx="367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“Let’s come together </a:t>
            </a:r>
          </a:p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and make history!”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FB046-58F1-3FF2-A4E5-62A374AA3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5" t="33811" r="2952" b="31038"/>
          <a:stretch>
            <a:fillRect/>
          </a:stretch>
        </p:blipFill>
        <p:spPr>
          <a:xfrm>
            <a:off x="695177" y="480726"/>
            <a:ext cx="2830285" cy="1092820"/>
          </a:xfrm>
          <a:prstGeom prst="rect">
            <a:avLst/>
          </a:prstGeom>
        </p:spPr>
      </p:pic>
      <p:graphicFrame>
        <p:nvGraphicFramePr>
          <p:cNvPr id="22" name="TextBox 7">
            <a:extLst>
              <a:ext uri="{FF2B5EF4-FFF2-40B4-BE49-F238E27FC236}">
                <a16:creationId xmlns:a16="http://schemas.microsoft.com/office/drawing/2014/main" id="{69D2A917-E157-131C-4CCB-108BEF92F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860955"/>
              </p:ext>
            </p:extLst>
          </p:nvPr>
        </p:nvGraphicFramePr>
        <p:xfrm>
          <a:off x="4702506" y="907498"/>
          <a:ext cx="6488007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366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F0EDF1-DE26-034E-CAAC-84A8EFB5E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3E0AC0-E509-8E5B-6AF1-6ED05F480458}"/>
              </a:ext>
            </a:extLst>
          </p:cNvPr>
          <p:cNvSpPr txBox="1"/>
          <p:nvPr/>
        </p:nvSpPr>
        <p:spPr>
          <a:xfrm>
            <a:off x="5511466" y="5385867"/>
            <a:ext cx="4178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27257A-FA23-CAA7-8A55-A4D9862E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56" t="13745" r="3943" b="10601"/>
          <a:stretch>
            <a:fillRect/>
          </a:stretch>
        </p:blipFill>
        <p:spPr>
          <a:xfrm>
            <a:off x="451782" y="1854555"/>
            <a:ext cx="3073680" cy="2575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950E65-D088-88F0-B981-87AEA4C97A13}"/>
              </a:ext>
            </a:extLst>
          </p:cNvPr>
          <p:cNvSpPr txBox="1"/>
          <p:nvPr/>
        </p:nvSpPr>
        <p:spPr>
          <a:xfrm>
            <a:off x="151266" y="4884869"/>
            <a:ext cx="367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“Let’s come together </a:t>
            </a:r>
          </a:p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and make history!”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A7B6C-3777-D46C-86BD-EF646EE9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5" t="33811" r="2952" b="31038"/>
          <a:stretch>
            <a:fillRect/>
          </a:stretch>
        </p:blipFill>
        <p:spPr>
          <a:xfrm>
            <a:off x="695177" y="480726"/>
            <a:ext cx="2830285" cy="1092820"/>
          </a:xfrm>
          <a:prstGeom prst="rect">
            <a:avLst/>
          </a:prstGeom>
        </p:spPr>
      </p:pic>
      <p:graphicFrame>
        <p:nvGraphicFramePr>
          <p:cNvPr id="22" name="TextBox 7">
            <a:extLst>
              <a:ext uri="{FF2B5EF4-FFF2-40B4-BE49-F238E27FC236}">
                <a16:creationId xmlns:a16="http://schemas.microsoft.com/office/drawing/2014/main" id="{33BDF6A0-AA39-F8C9-9EEB-D9FB6D71D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884338"/>
              </p:ext>
            </p:extLst>
          </p:nvPr>
        </p:nvGraphicFramePr>
        <p:xfrm>
          <a:off x="4702506" y="907498"/>
          <a:ext cx="6917065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80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7DE65-EC67-D9DD-07AB-C9FB7B28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Progress Reports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0523A5-DAC4-CDB3-9872-1BF3C09C9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43" y="2642616"/>
            <a:ext cx="4150409" cy="360578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C90837-987D-D396-D321-03742913C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" b="1"/>
          <a:stretch>
            <a:fillRect/>
          </a:stretch>
        </p:blipFill>
        <p:spPr>
          <a:xfrm>
            <a:off x="6340303" y="2642616"/>
            <a:ext cx="5442801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9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1F15-7169-AFA2-BE14-3108FB13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3FA1E-9018-6486-D7D2-D2F2D317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825625"/>
            <a:ext cx="11464413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on recruiting district clubs to get involved – get the word out!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your own monthly district meetings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participant and fundraising “goals”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and recruit community partners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making  media and community outreach efforts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F0DFB-E3E1-6875-0480-8958E813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868" y="5508275"/>
            <a:ext cx="13473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12A1-9DC3-83E1-C59D-78C9FF74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B33AE5-F9D6-31EF-35DD-A890733F4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7150" y="1825625"/>
            <a:ext cx="2597700" cy="43513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34ED2-BC8E-24FE-FE0E-1273D00B5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101" y="5468946"/>
            <a:ext cx="134733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0E665-793A-E2FD-7108-51BDB20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640080"/>
            <a:ext cx="493579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Meeting May 14</a:t>
            </a:r>
            <a:r>
              <a:rPr lang="en-US" sz="5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br>
              <a:rPr lang="en-US" sz="5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7:30AM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EBDF1-5D85-73AB-8E5A-CB4211649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42086"/>
          <a:stretch>
            <a:fillRect/>
          </a:stretch>
        </p:blipFill>
        <p:spPr>
          <a:xfrm>
            <a:off x="4522840" y="10"/>
            <a:ext cx="766763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387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A38C-E3E9-12CF-B7F3-1A83FBF5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22CA-EDF8-4826-F3A5-81569E83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345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 Call to Order</a:t>
            </a:r>
          </a:p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Image Overview – Kathi Quinn, D6440 Public Image Chair</a:t>
            </a:r>
          </a:p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Progress Updates</a:t>
            </a:r>
          </a:p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 – Build up district club participation</a:t>
            </a:r>
          </a:p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Adjournment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133D0-7743-BC51-7A5C-E173D093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007" y="5127253"/>
            <a:ext cx="157290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555B31-3474-361B-596D-A7E1ECE4A1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18" t="13797" r="7613" b="14951"/>
          <a:stretch>
            <a:fillRect/>
          </a:stretch>
        </p:blipFill>
        <p:spPr>
          <a:xfrm>
            <a:off x="694695" y="623275"/>
            <a:ext cx="6443497" cy="5607882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65ED3-DCC0-EFDB-1451-3F6CE17F9DCA}"/>
              </a:ext>
            </a:extLst>
          </p:cNvPr>
          <p:cNvSpPr txBox="1"/>
          <p:nvPr/>
        </p:nvSpPr>
        <p:spPr>
          <a:xfrm>
            <a:off x="8052497" y="1056640"/>
            <a:ext cx="3197660" cy="312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Kathi Quinn,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Public Image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District 6440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3CA98-EAF2-B835-4300-284D0F9AB85D}"/>
              </a:ext>
            </a:extLst>
          </p:cNvPr>
          <p:cNvSpPr txBox="1"/>
          <p:nvPr/>
        </p:nvSpPr>
        <p:spPr>
          <a:xfrm>
            <a:off x="6590662" y="4267832"/>
            <a:ext cx="5260868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08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34359-D5AF-1BAE-9F26-4B565B8F5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04" y="3586297"/>
            <a:ext cx="3040068" cy="2644860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C31B1-4260-5AF7-4EB9-6193ECCB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805699"/>
            <a:ext cx="5642312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for the Walk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04CC5-2405-B268-0CBF-5157C7437307}"/>
              </a:ext>
            </a:extLst>
          </p:cNvPr>
          <p:cNvSpPr txBox="1"/>
          <p:nvPr/>
        </p:nvSpPr>
        <p:spPr>
          <a:xfrm>
            <a:off x="5465659" y="1987251"/>
            <a:ext cx="5455024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14300"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now have 73% of the districts joining</a:t>
            </a:r>
            <a:r>
              <a:rPr kumimoji="0" lang="en-US" sz="2400" b="1" i="0" u="none" strike="noStrike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us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Rotary’s efforts to eradicate Polio 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hare consistent talking points on current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being made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Raise money to help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Polio eradication efforts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Illustrate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of One </a:t>
            </a:r>
            <a:endParaRPr kumimoji="0" lang="en-US" sz="2400" b="0" i="1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A0429-D036-B45A-7542-B48B871AE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146" b="29313"/>
          <a:stretch>
            <a:fillRect/>
          </a:stretch>
        </p:blipFill>
        <p:spPr>
          <a:xfrm>
            <a:off x="934594" y="913393"/>
            <a:ext cx="2857500" cy="10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26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3FF69-CE64-9E2A-2162-5C82BE6B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03" y="623275"/>
            <a:ext cx="3040067" cy="2644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C29C97-7675-8422-F344-87832B3A7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1169" r="3107" b="25072"/>
          <a:stretch>
            <a:fillRect/>
          </a:stretch>
        </p:blipFill>
        <p:spPr>
          <a:xfrm>
            <a:off x="621676" y="3893751"/>
            <a:ext cx="3869722" cy="2029952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AF37F-8942-1643-3F4E-8508E72D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901" y="1520935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do this?</a:t>
            </a:r>
            <a:b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FC092-29A1-1A72-CA41-C4BAFA0F05B4}"/>
              </a:ext>
            </a:extLst>
          </p:cNvPr>
          <p:cNvSpPr txBox="1"/>
          <p:nvPr/>
        </p:nvSpPr>
        <p:spPr>
          <a:xfrm>
            <a:off x="5124191" y="2559625"/>
            <a:ext cx="566338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9DF4C-C3A5-3ECE-7449-EFB663FA8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1E862FF-2AD2-1664-5808-A2999FD1D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A19129-CC2F-D0D1-6008-1BC09E13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03" y="623275"/>
            <a:ext cx="3040067" cy="2644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02EF2-9608-0AC2-B237-34A3F3EF2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621676" y="4148253"/>
            <a:ext cx="3869722" cy="1483113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94C9E52-78FB-CF32-C8AD-7CF72076D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FC9760-CCD5-DE7D-A487-DF9ABC082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6B9B7-F710-AC4A-1F33-A2AD90F4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901" y="1588668"/>
            <a:ext cx="5799947" cy="34943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variety of media outreach to support our</a:t>
            </a:r>
            <a:b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E3934-70CD-CAAF-500C-64F1B5AC8DA8}"/>
              </a:ext>
            </a:extLst>
          </p:cNvPr>
          <p:cNvSpPr txBox="1"/>
          <p:nvPr/>
        </p:nvSpPr>
        <p:spPr>
          <a:xfrm>
            <a:off x="5124191" y="2559625"/>
            <a:ext cx="566338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392CD-8A7B-E3BF-2FAB-9B8F6C6E9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6B10-B674-F3EE-BD71-0E0D9581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347" y="365052"/>
            <a:ext cx="606474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edia Outreach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6F36C-2F1E-722D-ABC9-CEEE405F74EB}"/>
              </a:ext>
            </a:extLst>
          </p:cNvPr>
          <p:cNvSpPr txBox="1"/>
          <p:nvPr/>
        </p:nvSpPr>
        <p:spPr>
          <a:xfrm>
            <a:off x="4763164" y="1819103"/>
            <a:ext cx="6867557" cy="4008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Media: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B74EEB-3DC3-4A9D-7087-DF13BE790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7" y="510081"/>
            <a:ext cx="3203420" cy="3901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714F9D-7F83-3226-E609-AD48EDE7A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064" y="5260423"/>
            <a:ext cx="1572052" cy="13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6C098-06F1-D92F-4A54-2AE0F1F1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F3A7-DABA-F75E-56EB-B40AFE45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491" y="0"/>
            <a:ext cx="606474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edia Outreach Targets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D6371-BE9C-DD47-E74F-BD7503FF089A}"/>
              </a:ext>
            </a:extLst>
          </p:cNvPr>
          <p:cNvSpPr txBox="1"/>
          <p:nvPr/>
        </p:nvSpPr>
        <p:spPr>
          <a:xfrm>
            <a:off x="5670661" y="1412270"/>
            <a:ext cx="6867557" cy="4008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Photo’s, families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Instagram- teens, young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– sharable, all ages 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– Business, professionals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Media: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– news, events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- responses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- alerts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– all of the above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61705E-42E5-BB89-F59B-8DC3B4487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2472" cy="6347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20F29-FDC2-55C9-60BC-772642E8B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028" y="5261720"/>
            <a:ext cx="1345116" cy="11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2325C-6FC2-DF65-80FD-1D45C3E20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3C61-EBDC-B4A4-2481-E587899E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620" y="559416"/>
            <a:ext cx="8776008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3600" strike="sngStrike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outreach:</a:t>
            </a:r>
            <a:br>
              <a:rPr lang="en-US" sz="36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465F9-1DFC-77EA-C7C4-2F70B996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72" y="391886"/>
            <a:ext cx="1844694" cy="16033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3BEFEA-888A-F547-CE08-525E1354C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CA056-1A05-D9B6-B0D5-26FF9822B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33" y="2392682"/>
            <a:ext cx="803684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How to use the Proclamation: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</a:rPr>
              <a:t>This is a great photo </a:t>
            </a:r>
            <a:r>
              <a:rPr lang="en-US" altLang="en-US" sz="2800" dirty="0" err="1">
                <a:solidFill>
                  <a:srgbClr val="002060"/>
                </a:solidFill>
              </a:rPr>
              <a:t>opp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206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We will provide a template for you to complete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Generally – onetime use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03B78-4409-077A-2021-66DF17DB9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6656" r="3107" b="31373"/>
          <a:stretch>
            <a:fillRect/>
          </a:stretch>
        </p:blipFill>
        <p:spPr>
          <a:xfrm>
            <a:off x="9579427" y="5572664"/>
            <a:ext cx="1944141" cy="7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464cfb0-6eae-48c1-8494-eb35decde5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E72FC9ABFC24E8C5FF5BE428DD021" ma:contentTypeVersion="16" ma:contentTypeDescription="Create a new document." ma:contentTypeScope="" ma:versionID="222acc5009acbee1be91cf1f5ec37a7a">
  <xsd:schema xmlns:xsd="http://www.w3.org/2001/XMLSchema" xmlns:xs="http://www.w3.org/2001/XMLSchema" xmlns:p="http://schemas.microsoft.com/office/2006/metadata/properties" xmlns:ns3="1464cfb0-6eae-48c1-8494-eb35decde538" xmlns:ns4="ba408f7f-5338-4c13-809b-5fa87f6c3208" targetNamespace="http://schemas.microsoft.com/office/2006/metadata/properties" ma:root="true" ma:fieldsID="52e78a8bc413b7d630e36fb6cb35a843" ns3:_="" ns4:_="">
    <xsd:import namespace="1464cfb0-6eae-48c1-8494-eb35decde538"/>
    <xsd:import namespace="ba408f7f-5338-4c13-809b-5fa87f6c32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4cfb0-6eae-48c1-8494-eb35decde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08f7f-5338-4c13-809b-5fa87f6c32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B325E1-FBAE-498D-81F8-4A7C534DD4EE}">
  <ds:schemaRefs>
    <ds:schemaRef ds:uri="http://purl.org/dc/terms/"/>
    <ds:schemaRef ds:uri="ba408f7f-5338-4c13-809b-5fa87f6c3208"/>
    <ds:schemaRef ds:uri="http://purl.org/dc/dcmitype/"/>
    <ds:schemaRef ds:uri="http://purl.org/dc/elements/1.1/"/>
    <ds:schemaRef ds:uri="http://schemas.microsoft.com/office/2006/documentManagement/types"/>
    <ds:schemaRef ds:uri="1464cfb0-6eae-48c1-8494-eb35decde53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CCBF00-6AD9-43A8-BEB1-1CFDC4405B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AB9D85-EE13-4D93-9CF6-CB2C41CFC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4cfb0-6eae-48c1-8494-eb35decde538"/>
    <ds:schemaRef ds:uri="ba408f7f-5338-4c13-809b-5fa87f6c3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528</Words>
  <Application>Microsoft Office PowerPoint</Application>
  <PresentationFormat>Widescreen</PresentationFormat>
  <Paragraphs>118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Berlin Sans FB</vt:lpstr>
      <vt:lpstr>Berlin Sans FB Demi</vt:lpstr>
      <vt:lpstr>Times New Roman</vt:lpstr>
      <vt:lpstr>Office Theme</vt:lpstr>
      <vt:lpstr>PowerPoint Presentation</vt:lpstr>
      <vt:lpstr>April Agenda</vt:lpstr>
      <vt:lpstr>PowerPoint Presentation</vt:lpstr>
      <vt:lpstr>Goals for the Walk</vt:lpstr>
      <vt:lpstr>How will we do this? </vt:lpstr>
      <vt:lpstr> Use a variety of media outreach to support our goals</vt:lpstr>
      <vt:lpstr>Media Outreach</vt:lpstr>
      <vt:lpstr>Media Outreach Targets</vt:lpstr>
      <vt:lpstr>Using media COMMUNITY outreach: Proclamation</vt:lpstr>
      <vt:lpstr>Using media COMMUNITY outreach: Press Releases</vt:lpstr>
      <vt:lpstr>Using media COMMUNITY outreach: Club, chamber, school news </vt:lpstr>
      <vt:lpstr>Join Us!</vt:lpstr>
      <vt:lpstr>Steps to keep in motion</vt:lpstr>
      <vt:lpstr>PowerPoint Presentation</vt:lpstr>
      <vt:lpstr>PowerPoint Presentation</vt:lpstr>
      <vt:lpstr>District Progress Reports</vt:lpstr>
      <vt:lpstr>Next Steps</vt:lpstr>
      <vt:lpstr>Questions</vt:lpstr>
      <vt:lpstr>Next Meeting May 14th 7:30AM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Reigner</dc:creator>
  <cp:lastModifiedBy>Richard Reigner</cp:lastModifiedBy>
  <cp:revision>14</cp:revision>
  <dcterms:created xsi:type="dcterms:W3CDTF">2026-02-12T21:48:54Z</dcterms:created>
  <dcterms:modified xsi:type="dcterms:W3CDTF">2026-04-09T12:16:11Z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0x010100311E72FC9ABFC24E8C5FF5BE428DD021</vt:lpwstr>
  </property>
</Properties>
</file>