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9" r:id="rId2"/>
    <p:sldId id="272" r:id="rId3"/>
    <p:sldId id="258" r:id="rId4"/>
    <p:sldId id="266" r:id="rId5"/>
    <p:sldId id="259" r:id="rId6"/>
    <p:sldId id="260" r:id="rId7"/>
    <p:sldId id="267" r:id="rId8"/>
    <p:sldId id="268" r:id="rId9"/>
    <p:sldId id="271"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CF22E-C0B6-41F2-A539-D5E1315623BA}"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C38CD-42A1-46DD-9C22-9F448B47954A}" type="slidenum">
              <a:rPr lang="en-US" smtClean="0"/>
              <a:t>‹#›</a:t>
            </a:fld>
            <a:endParaRPr lang="en-US"/>
          </a:p>
        </p:txBody>
      </p:sp>
    </p:spTree>
    <p:extLst>
      <p:ext uri="{BB962C8B-B14F-4D97-AF65-F5344CB8AC3E}">
        <p14:creationId xmlns:p14="http://schemas.microsoft.com/office/powerpoint/2010/main" val="331769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C38CD-42A1-46DD-9C22-9F448B47954A}" type="slidenum">
              <a:rPr lang="en-US" smtClean="0"/>
              <a:t>1</a:t>
            </a:fld>
            <a:endParaRPr lang="en-US"/>
          </a:p>
        </p:txBody>
      </p:sp>
    </p:spTree>
    <p:extLst>
      <p:ext uri="{BB962C8B-B14F-4D97-AF65-F5344CB8AC3E}">
        <p14:creationId xmlns:p14="http://schemas.microsoft.com/office/powerpoint/2010/main" val="1557198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3822-7646-D798-B81E-25EF669A05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4D0B91-E4CE-B8E7-CD12-9882BCE60C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43133C-6BB0-9304-5D8A-060439387FF8}"/>
              </a:ext>
            </a:extLst>
          </p:cNvPr>
          <p:cNvSpPr>
            <a:spLocks noGrp="1"/>
          </p:cNvSpPr>
          <p:nvPr>
            <p:ph type="dt" sz="half" idx="10"/>
          </p:nvPr>
        </p:nvSpPr>
        <p:spPr/>
        <p:txBody>
          <a:bodyPr/>
          <a:lstStyle/>
          <a:p>
            <a:fld id="{BE9EFD23-48A3-408C-9C34-1462BDB0C4FE}" type="datetimeFigureOut">
              <a:rPr lang="en-US" smtClean="0"/>
              <a:t>2/12/2026</a:t>
            </a:fld>
            <a:endParaRPr lang="en-US"/>
          </a:p>
        </p:txBody>
      </p:sp>
      <p:sp>
        <p:nvSpPr>
          <p:cNvPr id="5" name="Footer Placeholder 4">
            <a:extLst>
              <a:ext uri="{FF2B5EF4-FFF2-40B4-BE49-F238E27FC236}">
                <a16:creationId xmlns:a16="http://schemas.microsoft.com/office/drawing/2014/main" id="{CCD1131E-2B77-D3C9-10DD-1098EEB71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B37E5-B20E-F304-983F-A954447FCD22}"/>
              </a:ext>
            </a:extLst>
          </p:cNvPr>
          <p:cNvSpPr>
            <a:spLocks noGrp="1"/>
          </p:cNvSpPr>
          <p:nvPr>
            <p:ph type="sldNum" sz="quarter" idx="12"/>
          </p:nvPr>
        </p:nvSpPr>
        <p:spPr/>
        <p:txBody>
          <a:bodyPr/>
          <a:lstStyle/>
          <a:p>
            <a:fld id="{07888FE3-9AF6-4914-857B-D26BF74F1E48}" type="slidenum">
              <a:rPr lang="en-US" smtClean="0"/>
              <a:t>‹#›</a:t>
            </a:fld>
            <a:endParaRPr lang="en-US"/>
          </a:p>
        </p:txBody>
      </p:sp>
    </p:spTree>
    <p:extLst>
      <p:ext uri="{BB962C8B-B14F-4D97-AF65-F5344CB8AC3E}">
        <p14:creationId xmlns:p14="http://schemas.microsoft.com/office/powerpoint/2010/main" val="299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AEF4-4568-7681-E313-AB171E3EE0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10F596-BBB6-5F46-8B2D-963A9B9D7C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E35D0-7918-EC29-E3ED-804B61558A8A}"/>
              </a:ext>
            </a:extLst>
          </p:cNvPr>
          <p:cNvSpPr>
            <a:spLocks noGrp="1"/>
          </p:cNvSpPr>
          <p:nvPr>
            <p:ph type="dt" sz="half" idx="10"/>
          </p:nvPr>
        </p:nvSpPr>
        <p:spPr/>
        <p:txBody>
          <a:bodyPr/>
          <a:lstStyle/>
          <a:p>
            <a:fld id="{BE9EFD23-48A3-408C-9C34-1462BDB0C4FE}" type="datetimeFigureOut">
              <a:rPr lang="en-US" smtClean="0"/>
              <a:t>2/12/2026</a:t>
            </a:fld>
            <a:endParaRPr lang="en-US"/>
          </a:p>
        </p:txBody>
      </p:sp>
      <p:sp>
        <p:nvSpPr>
          <p:cNvPr id="5" name="Footer Placeholder 4">
            <a:extLst>
              <a:ext uri="{FF2B5EF4-FFF2-40B4-BE49-F238E27FC236}">
                <a16:creationId xmlns:a16="http://schemas.microsoft.com/office/drawing/2014/main" id="{71B0BFC0-C150-CE42-24AD-975EB7947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1A456-8D48-8968-6050-1CB455659138}"/>
              </a:ext>
            </a:extLst>
          </p:cNvPr>
          <p:cNvSpPr>
            <a:spLocks noGrp="1"/>
          </p:cNvSpPr>
          <p:nvPr>
            <p:ph type="sldNum" sz="quarter" idx="12"/>
          </p:nvPr>
        </p:nvSpPr>
        <p:spPr/>
        <p:txBody>
          <a:bodyPr/>
          <a:lstStyle/>
          <a:p>
            <a:fld id="{07888FE3-9AF6-4914-857B-D26BF74F1E48}" type="slidenum">
              <a:rPr lang="en-US" smtClean="0"/>
              <a:t>‹#›</a:t>
            </a:fld>
            <a:endParaRPr lang="en-US"/>
          </a:p>
        </p:txBody>
      </p:sp>
    </p:spTree>
    <p:extLst>
      <p:ext uri="{BB962C8B-B14F-4D97-AF65-F5344CB8AC3E}">
        <p14:creationId xmlns:p14="http://schemas.microsoft.com/office/powerpoint/2010/main" val="302644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518DD-7DB2-18CB-CA99-582AE7CA30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CF85F0-7BE9-0D49-3330-D232B8E312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C3E15-CE30-2E7D-7D42-05CF8859E37C}"/>
              </a:ext>
            </a:extLst>
          </p:cNvPr>
          <p:cNvSpPr>
            <a:spLocks noGrp="1"/>
          </p:cNvSpPr>
          <p:nvPr>
            <p:ph type="dt" sz="half" idx="10"/>
          </p:nvPr>
        </p:nvSpPr>
        <p:spPr/>
        <p:txBody>
          <a:bodyPr/>
          <a:lstStyle/>
          <a:p>
            <a:fld id="{BE9EFD23-48A3-408C-9C34-1462BDB0C4FE}" type="datetimeFigureOut">
              <a:rPr lang="en-US" smtClean="0"/>
              <a:t>2/12/2026</a:t>
            </a:fld>
            <a:endParaRPr lang="en-US"/>
          </a:p>
        </p:txBody>
      </p:sp>
      <p:sp>
        <p:nvSpPr>
          <p:cNvPr id="5" name="Footer Placeholder 4">
            <a:extLst>
              <a:ext uri="{FF2B5EF4-FFF2-40B4-BE49-F238E27FC236}">
                <a16:creationId xmlns:a16="http://schemas.microsoft.com/office/drawing/2014/main" id="{2C5DC1B5-D5AE-03D8-E2D7-A3EEA1D8B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ECE50-54EC-42C7-8889-AC9C8F0678D1}"/>
              </a:ext>
            </a:extLst>
          </p:cNvPr>
          <p:cNvSpPr>
            <a:spLocks noGrp="1"/>
          </p:cNvSpPr>
          <p:nvPr>
            <p:ph type="sldNum" sz="quarter" idx="12"/>
          </p:nvPr>
        </p:nvSpPr>
        <p:spPr/>
        <p:txBody>
          <a:bodyPr/>
          <a:lstStyle/>
          <a:p>
            <a:fld id="{07888FE3-9AF6-4914-857B-D26BF74F1E48}" type="slidenum">
              <a:rPr lang="en-US" smtClean="0"/>
              <a:t>‹#›</a:t>
            </a:fld>
            <a:endParaRPr lang="en-US"/>
          </a:p>
        </p:txBody>
      </p:sp>
    </p:spTree>
    <p:extLst>
      <p:ext uri="{BB962C8B-B14F-4D97-AF65-F5344CB8AC3E}">
        <p14:creationId xmlns:p14="http://schemas.microsoft.com/office/powerpoint/2010/main" val="94441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6B396-F962-E8DD-F633-9B6AD7303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EB527B-E3DE-4C34-05D7-285E9AA842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4FB6B-E1A6-F216-F2A4-27564E009602}"/>
              </a:ext>
            </a:extLst>
          </p:cNvPr>
          <p:cNvSpPr>
            <a:spLocks noGrp="1"/>
          </p:cNvSpPr>
          <p:nvPr>
            <p:ph type="dt" sz="half" idx="10"/>
          </p:nvPr>
        </p:nvSpPr>
        <p:spPr/>
        <p:txBody>
          <a:bodyPr/>
          <a:lstStyle/>
          <a:p>
            <a:fld id="{BE9EFD23-48A3-408C-9C34-1462BDB0C4FE}" type="datetimeFigureOut">
              <a:rPr lang="en-US" smtClean="0"/>
              <a:t>2/12/2026</a:t>
            </a:fld>
            <a:endParaRPr lang="en-US"/>
          </a:p>
        </p:txBody>
      </p:sp>
      <p:sp>
        <p:nvSpPr>
          <p:cNvPr id="5" name="Footer Placeholder 4">
            <a:extLst>
              <a:ext uri="{FF2B5EF4-FFF2-40B4-BE49-F238E27FC236}">
                <a16:creationId xmlns:a16="http://schemas.microsoft.com/office/drawing/2014/main" id="{C6CF8F56-D7CA-91C2-F1EF-4AC379CCE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BC5B9-4626-3745-4E5F-740185733157}"/>
              </a:ext>
            </a:extLst>
          </p:cNvPr>
          <p:cNvSpPr>
            <a:spLocks noGrp="1"/>
          </p:cNvSpPr>
          <p:nvPr>
            <p:ph type="sldNum" sz="quarter" idx="12"/>
          </p:nvPr>
        </p:nvSpPr>
        <p:spPr/>
        <p:txBody>
          <a:bodyPr/>
          <a:lstStyle/>
          <a:p>
            <a:fld id="{07888FE3-9AF6-4914-857B-D26BF74F1E48}" type="slidenum">
              <a:rPr lang="en-US" smtClean="0"/>
              <a:t>‹#›</a:t>
            </a:fld>
            <a:endParaRPr lang="en-US"/>
          </a:p>
        </p:txBody>
      </p:sp>
    </p:spTree>
    <p:extLst>
      <p:ext uri="{BB962C8B-B14F-4D97-AF65-F5344CB8AC3E}">
        <p14:creationId xmlns:p14="http://schemas.microsoft.com/office/powerpoint/2010/main" val="329173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1C351-79B7-0402-7C4D-FD4077D03F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BE54C-422B-2F2A-1A48-B5F52B8DE5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78074C-683C-E80F-5E52-4AB8465A038F}"/>
              </a:ext>
            </a:extLst>
          </p:cNvPr>
          <p:cNvSpPr>
            <a:spLocks noGrp="1"/>
          </p:cNvSpPr>
          <p:nvPr>
            <p:ph type="dt" sz="half" idx="10"/>
          </p:nvPr>
        </p:nvSpPr>
        <p:spPr/>
        <p:txBody>
          <a:bodyPr/>
          <a:lstStyle/>
          <a:p>
            <a:fld id="{BE9EFD23-48A3-408C-9C34-1462BDB0C4FE}" type="datetimeFigureOut">
              <a:rPr lang="en-US" smtClean="0"/>
              <a:t>2/12/2026</a:t>
            </a:fld>
            <a:endParaRPr lang="en-US"/>
          </a:p>
        </p:txBody>
      </p:sp>
      <p:sp>
        <p:nvSpPr>
          <p:cNvPr id="5" name="Footer Placeholder 4">
            <a:extLst>
              <a:ext uri="{FF2B5EF4-FFF2-40B4-BE49-F238E27FC236}">
                <a16:creationId xmlns:a16="http://schemas.microsoft.com/office/drawing/2014/main" id="{829EB4E4-A988-43BC-DCBB-B10708CD2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E18DD-4ED9-3BCB-8234-5AD65B708613}"/>
              </a:ext>
            </a:extLst>
          </p:cNvPr>
          <p:cNvSpPr>
            <a:spLocks noGrp="1"/>
          </p:cNvSpPr>
          <p:nvPr>
            <p:ph type="sldNum" sz="quarter" idx="12"/>
          </p:nvPr>
        </p:nvSpPr>
        <p:spPr/>
        <p:txBody>
          <a:bodyPr/>
          <a:lstStyle/>
          <a:p>
            <a:fld id="{07888FE3-9AF6-4914-857B-D26BF74F1E48}" type="slidenum">
              <a:rPr lang="en-US" smtClean="0"/>
              <a:t>‹#›</a:t>
            </a:fld>
            <a:endParaRPr lang="en-US"/>
          </a:p>
        </p:txBody>
      </p:sp>
    </p:spTree>
    <p:extLst>
      <p:ext uri="{BB962C8B-B14F-4D97-AF65-F5344CB8AC3E}">
        <p14:creationId xmlns:p14="http://schemas.microsoft.com/office/powerpoint/2010/main" val="7049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5382-2B93-D7B3-F3FC-043B0340F9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9EBF0-07DD-F14B-E288-9B8C48D3A3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4E6D1E-89A1-69EE-9C27-9A983E914F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498388-7490-5C0D-4C30-DE5638E9E83E}"/>
              </a:ext>
            </a:extLst>
          </p:cNvPr>
          <p:cNvSpPr>
            <a:spLocks noGrp="1"/>
          </p:cNvSpPr>
          <p:nvPr>
            <p:ph type="dt" sz="half" idx="10"/>
          </p:nvPr>
        </p:nvSpPr>
        <p:spPr/>
        <p:txBody>
          <a:bodyPr/>
          <a:lstStyle/>
          <a:p>
            <a:fld id="{BE9EFD23-48A3-408C-9C34-1462BDB0C4FE}" type="datetimeFigureOut">
              <a:rPr lang="en-US" smtClean="0"/>
              <a:t>2/12/2026</a:t>
            </a:fld>
            <a:endParaRPr lang="en-US"/>
          </a:p>
        </p:txBody>
      </p:sp>
      <p:sp>
        <p:nvSpPr>
          <p:cNvPr id="6" name="Footer Placeholder 5">
            <a:extLst>
              <a:ext uri="{FF2B5EF4-FFF2-40B4-BE49-F238E27FC236}">
                <a16:creationId xmlns:a16="http://schemas.microsoft.com/office/drawing/2014/main" id="{5244883E-CB7D-931F-43D9-93D40879AD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DF985-2DD2-9234-1ECE-D2756FD12637}"/>
              </a:ext>
            </a:extLst>
          </p:cNvPr>
          <p:cNvSpPr>
            <a:spLocks noGrp="1"/>
          </p:cNvSpPr>
          <p:nvPr>
            <p:ph type="sldNum" sz="quarter" idx="12"/>
          </p:nvPr>
        </p:nvSpPr>
        <p:spPr/>
        <p:txBody>
          <a:bodyPr/>
          <a:lstStyle/>
          <a:p>
            <a:fld id="{07888FE3-9AF6-4914-857B-D26BF74F1E48}" type="slidenum">
              <a:rPr lang="en-US" smtClean="0"/>
              <a:t>‹#›</a:t>
            </a:fld>
            <a:endParaRPr lang="en-US"/>
          </a:p>
        </p:txBody>
      </p:sp>
    </p:spTree>
    <p:extLst>
      <p:ext uri="{BB962C8B-B14F-4D97-AF65-F5344CB8AC3E}">
        <p14:creationId xmlns:p14="http://schemas.microsoft.com/office/powerpoint/2010/main" val="4285288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6A3F-4D0A-6115-7090-A6943D6B30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4E1094-603F-06FB-08C1-B06081FE1A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F68D7A-F351-2C0B-97B2-2294BFA546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2ECF-DB0A-E509-6A84-9A9FF1C5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66DFB1-4E64-7B5E-367E-C985722046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A1EF83-954D-80AC-2E7E-6CF8BD31AB94}"/>
              </a:ext>
            </a:extLst>
          </p:cNvPr>
          <p:cNvSpPr>
            <a:spLocks noGrp="1"/>
          </p:cNvSpPr>
          <p:nvPr>
            <p:ph type="dt" sz="half" idx="10"/>
          </p:nvPr>
        </p:nvSpPr>
        <p:spPr/>
        <p:txBody>
          <a:bodyPr/>
          <a:lstStyle/>
          <a:p>
            <a:fld id="{BE9EFD23-48A3-408C-9C34-1462BDB0C4FE}" type="datetimeFigureOut">
              <a:rPr lang="en-US" smtClean="0"/>
              <a:t>2/12/2026</a:t>
            </a:fld>
            <a:endParaRPr lang="en-US"/>
          </a:p>
        </p:txBody>
      </p:sp>
      <p:sp>
        <p:nvSpPr>
          <p:cNvPr id="8" name="Footer Placeholder 7">
            <a:extLst>
              <a:ext uri="{FF2B5EF4-FFF2-40B4-BE49-F238E27FC236}">
                <a16:creationId xmlns:a16="http://schemas.microsoft.com/office/drawing/2014/main" id="{1EABA0E4-F248-9D5D-8D7B-15B7E5740A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E7B1AB-0A09-C8D7-5280-CD28AA68922F}"/>
              </a:ext>
            </a:extLst>
          </p:cNvPr>
          <p:cNvSpPr>
            <a:spLocks noGrp="1"/>
          </p:cNvSpPr>
          <p:nvPr>
            <p:ph type="sldNum" sz="quarter" idx="12"/>
          </p:nvPr>
        </p:nvSpPr>
        <p:spPr/>
        <p:txBody>
          <a:bodyPr/>
          <a:lstStyle/>
          <a:p>
            <a:fld id="{07888FE3-9AF6-4914-857B-D26BF74F1E48}" type="slidenum">
              <a:rPr lang="en-US" smtClean="0"/>
              <a:t>‹#›</a:t>
            </a:fld>
            <a:endParaRPr lang="en-US"/>
          </a:p>
        </p:txBody>
      </p:sp>
    </p:spTree>
    <p:extLst>
      <p:ext uri="{BB962C8B-B14F-4D97-AF65-F5344CB8AC3E}">
        <p14:creationId xmlns:p14="http://schemas.microsoft.com/office/powerpoint/2010/main" val="209344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1BCED-419C-4A35-8E6D-3C84A90D5B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07F138-54BF-B49A-67CD-C48590E1C049}"/>
              </a:ext>
            </a:extLst>
          </p:cNvPr>
          <p:cNvSpPr>
            <a:spLocks noGrp="1"/>
          </p:cNvSpPr>
          <p:nvPr>
            <p:ph type="dt" sz="half" idx="10"/>
          </p:nvPr>
        </p:nvSpPr>
        <p:spPr/>
        <p:txBody>
          <a:bodyPr/>
          <a:lstStyle/>
          <a:p>
            <a:fld id="{BE9EFD23-48A3-408C-9C34-1462BDB0C4FE}" type="datetimeFigureOut">
              <a:rPr lang="en-US" smtClean="0"/>
              <a:t>2/12/2026</a:t>
            </a:fld>
            <a:endParaRPr lang="en-US"/>
          </a:p>
        </p:txBody>
      </p:sp>
      <p:sp>
        <p:nvSpPr>
          <p:cNvPr id="4" name="Footer Placeholder 3">
            <a:extLst>
              <a:ext uri="{FF2B5EF4-FFF2-40B4-BE49-F238E27FC236}">
                <a16:creationId xmlns:a16="http://schemas.microsoft.com/office/drawing/2014/main" id="{907314CD-54FB-4F35-FC0B-EF43E7D6DB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F9B697-95D8-53B7-1039-B4F1745062D0}"/>
              </a:ext>
            </a:extLst>
          </p:cNvPr>
          <p:cNvSpPr>
            <a:spLocks noGrp="1"/>
          </p:cNvSpPr>
          <p:nvPr>
            <p:ph type="sldNum" sz="quarter" idx="12"/>
          </p:nvPr>
        </p:nvSpPr>
        <p:spPr/>
        <p:txBody>
          <a:bodyPr/>
          <a:lstStyle/>
          <a:p>
            <a:fld id="{07888FE3-9AF6-4914-857B-D26BF74F1E48}" type="slidenum">
              <a:rPr lang="en-US" smtClean="0"/>
              <a:t>‹#›</a:t>
            </a:fld>
            <a:endParaRPr lang="en-US"/>
          </a:p>
        </p:txBody>
      </p:sp>
    </p:spTree>
    <p:extLst>
      <p:ext uri="{BB962C8B-B14F-4D97-AF65-F5344CB8AC3E}">
        <p14:creationId xmlns:p14="http://schemas.microsoft.com/office/powerpoint/2010/main" val="233954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3C2F89-D565-5E32-1AD1-21294AC4F5DC}"/>
              </a:ext>
            </a:extLst>
          </p:cNvPr>
          <p:cNvSpPr>
            <a:spLocks noGrp="1"/>
          </p:cNvSpPr>
          <p:nvPr>
            <p:ph type="dt" sz="half" idx="10"/>
          </p:nvPr>
        </p:nvSpPr>
        <p:spPr/>
        <p:txBody>
          <a:bodyPr/>
          <a:lstStyle/>
          <a:p>
            <a:fld id="{BE9EFD23-48A3-408C-9C34-1462BDB0C4FE}" type="datetimeFigureOut">
              <a:rPr lang="en-US" smtClean="0"/>
              <a:t>2/12/2026</a:t>
            </a:fld>
            <a:endParaRPr lang="en-US"/>
          </a:p>
        </p:txBody>
      </p:sp>
      <p:sp>
        <p:nvSpPr>
          <p:cNvPr id="3" name="Footer Placeholder 2">
            <a:extLst>
              <a:ext uri="{FF2B5EF4-FFF2-40B4-BE49-F238E27FC236}">
                <a16:creationId xmlns:a16="http://schemas.microsoft.com/office/drawing/2014/main" id="{D13E7E04-E382-663E-9F00-5A2EABB0E9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2D4FE3-2ED6-4709-BFAC-23243DCA411A}"/>
              </a:ext>
            </a:extLst>
          </p:cNvPr>
          <p:cNvSpPr>
            <a:spLocks noGrp="1"/>
          </p:cNvSpPr>
          <p:nvPr>
            <p:ph type="sldNum" sz="quarter" idx="12"/>
          </p:nvPr>
        </p:nvSpPr>
        <p:spPr/>
        <p:txBody>
          <a:bodyPr/>
          <a:lstStyle/>
          <a:p>
            <a:fld id="{07888FE3-9AF6-4914-857B-D26BF74F1E48}" type="slidenum">
              <a:rPr lang="en-US" smtClean="0"/>
              <a:t>‹#›</a:t>
            </a:fld>
            <a:endParaRPr lang="en-US"/>
          </a:p>
        </p:txBody>
      </p:sp>
    </p:spTree>
    <p:extLst>
      <p:ext uri="{BB962C8B-B14F-4D97-AF65-F5344CB8AC3E}">
        <p14:creationId xmlns:p14="http://schemas.microsoft.com/office/powerpoint/2010/main" val="2522758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5C56-CE9B-3006-4EA8-481CE627A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1A67E1-7FE1-6E30-A00A-DA0AEA09D6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2D7A31-5161-CED7-6C08-8433C0CD7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1FFDDE-87A2-63AA-293E-5A52AAAC0FD2}"/>
              </a:ext>
            </a:extLst>
          </p:cNvPr>
          <p:cNvSpPr>
            <a:spLocks noGrp="1"/>
          </p:cNvSpPr>
          <p:nvPr>
            <p:ph type="dt" sz="half" idx="10"/>
          </p:nvPr>
        </p:nvSpPr>
        <p:spPr/>
        <p:txBody>
          <a:bodyPr/>
          <a:lstStyle/>
          <a:p>
            <a:fld id="{BE9EFD23-48A3-408C-9C34-1462BDB0C4FE}" type="datetimeFigureOut">
              <a:rPr lang="en-US" smtClean="0"/>
              <a:t>2/12/2026</a:t>
            </a:fld>
            <a:endParaRPr lang="en-US"/>
          </a:p>
        </p:txBody>
      </p:sp>
      <p:sp>
        <p:nvSpPr>
          <p:cNvPr id="6" name="Footer Placeholder 5">
            <a:extLst>
              <a:ext uri="{FF2B5EF4-FFF2-40B4-BE49-F238E27FC236}">
                <a16:creationId xmlns:a16="http://schemas.microsoft.com/office/drawing/2014/main" id="{769656DD-2874-E364-58FA-D01287FA91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C81146-3FB2-D5BB-CE6A-8795708B45D6}"/>
              </a:ext>
            </a:extLst>
          </p:cNvPr>
          <p:cNvSpPr>
            <a:spLocks noGrp="1"/>
          </p:cNvSpPr>
          <p:nvPr>
            <p:ph type="sldNum" sz="quarter" idx="12"/>
          </p:nvPr>
        </p:nvSpPr>
        <p:spPr/>
        <p:txBody>
          <a:bodyPr/>
          <a:lstStyle/>
          <a:p>
            <a:fld id="{07888FE3-9AF6-4914-857B-D26BF74F1E48}" type="slidenum">
              <a:rPr lang="en-US" smtClean="0"/>
              <a:t>‹#›</a:t>
            </a:fld>
            <a:endParaRPr lang="en-US"/>
          </a:p>
        </p:txBody>
      </p:sp>
    </p:spTree>
    <p:extLst>
      <p:ext uri="{BB962C8B-B14F-4D97-AF65-F5344CB8AC3E}">
        <p14:creationId xmlns:p14="http://schemas.microsoft.com/office/powerpoint/2010/main" val="112394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23BC-8243-0A97-2418-1379E14A8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D478C4-7425-330B-7CE0-EEC1BA82F1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CBA2D7-530A-22C6-9C18-E148F4FB1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FE043-C05D-8B68-2599-7C07FE7EE845}"/>
              </a:ext>
            </a:extLst>
          </p:cNvPr>
          <p:cNvSpPr>
            <a:spLocks noGrp="1"/>
          </p:cNvSpPr>
          <p:nvPr>
            <p:ph type="dt" sz="half" idx="10"/>
          </p:nvPr>
        </p:nvSpPr>
        <p:spPr/>
        <p:txBody>
          <a:bodyPr/>
          <a:lstStyle/>
          <a:p>
            <a:fld id="{BE9EFD23-48A3-408C-9C34-1462BDB0C4FE}" type="datetimeFigureOut">
              <a:rPr lang="en-US" smtClean="0"/>
              <a:t>2/12/2026</a:t>
            </a:fld>
            <a:endParaRPr lang="en-US"/>
          </a:p>
        </p:txBody>
      </p:sp>
      <p:sp>
        <p:nvSpPr>
          <p:cNvPr id="6" name="Footer Placeholder 5">
            <a:extLst>
              <a:ext uri="{FF2B5EF4-FFF2-40B4-BE49-F238E27FC236}">
                <a16:creationId xmlns:a16="http://schemas.microsoft.com/office/drawing/2014/main" id="{65386DF9-8721-DA2E-E31C-903E9D8AE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A8BDF1-0151-6B85-2E5D-E8C61E54051C}"/>
              </a:ext>
            </a:extLst>
          </p:cNvPr>
          <p:cNvSpPr>
            <a:spLocks noGrp="1"/>
          </p:cNvSpPr>
          <p:nvPr>
            <p:ph type="sldNum" sz="quarter" idx="12"/>
          </p:nvPr>
        </p:nvSpPr>
        <p:spPr/>
        <p:txBody>
          <a:bodyPr/>
          <a:lstStyle/>
          <a:p>
            <a:fld id="{07888FE3-9AF6-4914-857B-D26BF74F1E48}" type="slidenum">
              <a:rPr lang="en-US" smtClean="0"/>
              <a:t>‹#›</a:t>
            </a:fld>
            <a:endParaRPr lang="en-US"/>
          </a:p>
        </p:txBody>
      </p:sp>
    </p:spTree>
    <p:extLst>
      <p:ext uri="{BB962C8B-B14F-4D97-AF65-F5344CB8AC3E}">
        <p14:creationId xmlns:p14="http://schemas.microsoft.com/office/powerpoint/2010/main" val="42474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09FAD-AE42-B227-5F7E-E10F979E59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267857-D2CA-09CA-8F90-9D0670063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AD374-47E7-CB06-ADDD-EA072DC98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9EFD23-48A3-408C-9C34-1462BDB0C4FE}" type="datetimeFigureOut">
              <a:rPr lang="en-US" smtClean="0"/>
              <a:t>2/12/2026</a:t>
            </a:fld>
            <a:endParaRPr lang="en-US"/>
          </a:p>
        </p:txBody>
      </p:sp>
      <p:sp>
        <p:nvSpPr>
          <p:cNvPr id="5" name="Footer Placeholder 4">
            <a:extLst>
              <a:ext uri="{FF2B5EF4-FFF2-40B4-BE49-F238E27FC236}">
                <a16:creationId xmlns:a16="http://schemas.microsoft.com/office/drawing/2014/main" id="{0F0A5B5F-D9CD-A2D4-760C-A8ECD42428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7F10DA2-CDD6-AF41-12BA-9ECF1C698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888FE3-9AF6-4914-857B-D26BF74F1E48}" type="slidenum">
              <a:rPr lang="en-US" smtClean="0"/>
              <a:t>‹#›</a:t>
            </a:fld>
            <a:endParaRPr lang="en-US"/>
          </a:p>
        </p:txBody>
      </p:sp>
    </p:spTree>
    <p:extLst>
      <p:ext uri="{BB962C8B-B14F-4D97-AF65-F5344CB8AC3E}">
        <p14:creationId xmlns:p14="http://schemas.microsoft.com/office/powerpoint/2010/main" val="49759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B3CA98-EAF2-B835-4300-284D0F9AB85D}"/>
              </a:ext>
            </a:extLst>
          </p:cNvPr>
          <p:cNvSpPr txBox="1"/>
          <p:nvPr/>
        </p:nvSpPr>
        <p:spPr>
          <a:xfrm>
            <a:off x="6590662" y="4267832"/>
            <a:ext cx="5260868" cy="1297115"/>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2800" b="1" kern="1200" dirty="0">
                <a:solidFill>
                  <a:schemeClr val="tx2"/>
                </a:solidFill>
                <a:effectLst>
                  <a:outerShdw blurRad="38100" dist="38100" dir="2700000" algn="tl">
                    <a:srgbClr val="000000">
                      <a:alpha val="43137"/>
                    </a:srgbClr>
                  </a:outerShdw>
                </a:effectLst>
                <a:latin typeface="Berlin Sans FB Demi" panose="020E0802020502020306" pitchFamily="34" charset="0"/>
                <a:ea typeface="+mj-ea"/>
                <a:cs typeface="+mj-cs"/>
              </a:rPr>
              <a:t>Zone Monthly Planning Meeting</a:t>
            </a:r>
          </a:p>
          <a:p>
            <a:pPr>
              <a:lnSpc>
                <a:spcPct val="90000"/>
              </a:lnSpc>
              <a:spcBef>
                <a:spcPct val="0"/>
              </a:spcBef>
              <a:spcAft>
                <a:spcPts val="600"/>
              </a:spcAft>
            </a:pPr>
            <a:r>
              <a:rPr lang="en-US" sz="2800" b="1" kern="1200" dirty="0">
                <a:solidFill>
                  <a:schemeClr val="tx2"/>
                </a:solidFill>
                <a:effectLst>
                  <a:outerShdw blurRad="38100" dist="38100" dir="2700000" algn="tl">
                    <a:srgbClr val="000000">
                      <a:alpha val="43137"/>
                    </a:srgbClr>
                  </a:outerShdw>
                </a:effectLst>
                <a:latin typeface="Berlin Sans FB Demi" panose="020E0802020502020306" pitchFamily="34" charset="0"/>
                <a:ea typeface="+mj-ea"/>
                <a:cs typeface="+mj-cs"/>
              </a:rPr>
              <a:t>Thursday, February 12</a:t>
            </a:r>
            <a:r>
              <a:rPr lang="en-US" sz="2800" b="1" kern="1200" baseline="30000" dirty="0">
                <a:solidFill>
                  <a:schemeClr val="tx2"/>
                </a:solidFill>
                <a:effectLst>
                  <a:outerShdw blurRad="38100" dist="38100" dir="2700000" algn="tl">
                    <a:srgbClr val="000000">
                      <a:alpha val="43137"/>
                    </a:srgbClr>
                  </a:outerShdw>
                </a:effectLst>
                <a:latin typeface="Berlin Sans FB Demi" panose="020E0802020502020306" pitchFamily="34" charset="0"/>
                <a:ea typeface="+mj-ea"/>
                <a:cs typeface="+mj-cs"/>
              </a:rPr>
              <a:t>th</a:t>
            </a:r>
            <a:r>
              <a:rPr lang="en-US" sz="2800" b="1" kern="1200" dirty="0">
                <a:solidFill>
                  <a:schemeClr val="tx2"/>
                </a:solidFill>
                <a:effectLst>
                  <a:outerShdw blurRad="38100" dist="38100" dir="2700000" algn="tl">
                    <a:srgbClr val="000000">
                      <a:alpha val="43137"/>
                    </a:srgbClr>
                  </a:outerShdw>
                </a:effectLst>
                <a:latin typeface="Berlin Sans FB Demi" panose="020E0802020502020306" pitchFamily="34" charset="0"/>
                <a:ea typeface="+mj-ea"/>
                <a:cs typeface="+mj-cs"/>
              </a:rPr>
              <a:t>, 7:30AM</a:t>
            </a:r>
          </a:p>
        </p:txBody>
      </p:sp>
      <p:pic>
        <p:nvPicPr>
          <p:cNvPr id="4" name="Picture 3">
            <a:extLst>
              <a:ext uri="{FF2B5EF4-FFF2-40B4-BE49-F238E27FC236}">
                <a16:creationId xmlns:a16="http://schemas.microsoft.com/office/drawing/2014/main" id="{F7505A89-44C7-C15A-B505-39E15FE57922}"/>
              </a:ext>
            </a:extLst>
          </p:cNvPr>
          <p:cNvPicPr>
            <a:picLocks noChangeAspect="1"/>
          </p:cNvPicPr>
          <p:nvPr/>
        </p:nvPicPr>
        <p:blipFill>
          <a:blip r:embed="rId3"/>
          <a:stretch>
            <a:fillRect/>
          </a:stretch>
        </p:blipFill>
        <p:spPr>
          <a:xfrm>
            <a:off x="340470" y="2137091"/>
            <a:ext cx="4141760" cy="3498218"/>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38084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A2860B2F-AE46-B01A-196A-922CEDCC7CBD}"/>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600" b="1" dirty="0">
                <a:effectLst>
                  <a:outerShdw blurRad="38100" dist="38100" dir="2700000" algn="tl">
                    <a:srgbClr val="000000">
                      <a:alpha val="43137"/>
                    </a:srgbClr>
                  </a:outerShdw>
                </a:effectLst>
                <a:latin typeface="Berlin Sans FB Demi" panose="020E0802020502020306" pitchFamily="34" charset="0"/>
              </a:rPr>
              <a:t>Questions</a:t>
            </a:r>
          </a:p>
        </p:txBody>
      </p:sp>
      <p:pic>
        <p:nvPicPr>
          <p:cNvPr id="4" name="Picture 3">
            <a:extLst>
              <a:ext uri="{FF2B5EF4-FFF2-40B4-BE49-F238E27FC236}">
                <a16:creationId xmlns:a16="http://schemas.microsoft.com/office/drawing/2014/main" id="{73E675A1-C7DC-FEE3-E472-B98BBBFD4935}"/>
              </a:ext>
            </a:extLst>
          </p:cNvPr>
          <p:cNvPicPr>
            <a:picLocks noChangeAspect="1"/>
          </p:cNvPicPr>
          <p:nvPr/>
        </p:nvPicPr>
        <p:blipFill>
          <a:blip r:embed="rId2"/>
          <a:stretch>
            <a:fillRect/>
          </a:stretch>
        </p:blipFill>
        <p:spPr>
          <a:xfrm>
            <a:off x="1790124" y="2337520"/>
            <a:ext cx="3951261" cy="3365190"/>
          </a:xfrm>
          <a:prstGeom prst="rect">
            <a:avLst/>
          </a:prstGeom>
        </p:spPr>
      </p:pic>
      <p:pic>
        <p:nvPicPr>
          <p:cNvPr id="3" name="Picture 2">
            <a:extLst>
              <a:ext uri="{FF2B5EF4-FFF2-40B4-BE49-F238E27FC236}">
                <a16:creationId xmlns:a16="http://schemas.microsoft.com/office/drawing/2014/main" id="{29FE78EB-A26C-9932-7D7F-232879EDBE1B}"/>
              </a:ext>
            </a:extLst>
          </p:cNvPr>
          <p:cNvPicPr>
            <a:picLocks noChangeAspect="1"/>
          </p:cNvPicPr>
          <p:nvPr/>
        </p:nvPicPr>
        <p:blipFill>
          <a:blip r:embed="rId3"/>
          <a:stretch>
            <a:fillRect/>
          </a:stretch>
        </p:blipFill>
        <p:spPr>
          <a:xfrm>
            <a:off x="6204156" y="2562974"/>
            <a:ext cx="4483510" cy="2914281"/>
          </a:xfrm>
          <a:prstGeom prst="rect">
            <a:avLst/>
          </a:prstGeom>
        </p:spPr>
      </p:pic>
      <p:sp>
        <p:nvSpPr>
          <p:cNvPr id="14" name="Freeform: Shape 13">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BF71F70-5A04-492D-6580-38CD15CE1BED}"/>
              </a:ext>
            </a:extLst>
          </p:cNvPr>
          <p:cNvPicPr>
            <a:picLocks noChangeAspect="1"/>
          </p:cNvPicPr>
          <p:nvPr/>
        </p:nvPicPr>
        <p:blipFill>
          <a:blip r:embed="rId4"/>
          <a:stretch>
            <a:fillRect/>
          </a:stretch>
        </p:blipFill>
        <p:spPr>
          <a:xfrm>
            <a:off x="10180218" y="5927564"/>
            <a:ext cx="1072989" cy="621846"/>
          </a:xfrm>
          <a:prstGeom prst="rect">
            <a:avLst/>
          </a:prstGeom>
        </p:spPr>
      </p:pic>
    </p:spTree>
    <p:extLst>
      <p:ext uri="{BB962C8B-B14F-4D97-AF65-F5344CB8AC3E}">
        <p14:creationId xmlns:p14="http://schemas.microsoft.com/office/powerpoint/2010/main" val="183366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8969DA-E869-40AF-94FC-E40F96D7D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64CA24C-30CE-AEC8-66F1-806D28E103A9}"/>
              </a:ext>
            </a:extLst>
          </p:cNvPr>
          <p:cNvSpPr>
            <a:spLocks noGrp="1"/>
          </p:cNvSpPr>
          <p:nvPr>
            <p:ph type="title"/>
          </p:nvPr>
        </p:nvSpPr>
        <p:spPr>
          <a:xfrm>
            <a:off x="1000124" y="950325"/>
            <a:ext cx="4555102" cy="1832204"/>
          </a:xfrm>
        </p:spPr>
        <p:txBody>
          <a:bodyPr vert="horz" lIns="91440" tIns="45720" rIns="91440" bIns="45720" rtlCol="0" anchor="b">
            <a:normAutofit/>
          </a:bodyPr>
          <a:lstStyle/>
          <a:p>
            <a:pPr algn="ctr"/>
            <a:r>
              <a:rPr lang="en-US" b="1" kern="1200" dirty="0">
                <a:solidFill>
                  <a:schemeClr val="tx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Who Is On The Team So Far</a:t>
            </a:r>
          </a:p>
        </p:txBody>
      </p:sp>
      <p:sp>
        <p:nvSpPr>
          <p:cNvPr id="6" name="TextBox 5">
            <a:extLst>
              <a:ext uri="{FF2B5EF4-FFF2-40B4-BE49-F238E27FC236}">
                <a16:creationId xmlns:a16="http://schemas.microsoft.com/office/drawing/2014/main" id="{DA8B33AB-1182-7FFC-1642-1AE8BCBE71B8}"/>
              </a:ext>
            </a:extLst>
          </p:cNvPr>
          <p:cNvSpPr txBox="1"/>
          <p:nvPr/>
        </p:nvSpPr>
        <p:spPr>
          <a:xfrm>
            <a:off x="599769" y="3205894"/>
            <a:ext cx="5899354" cy="2034699"/>
          </a:xfrm>
          <a:prstGeom prst="rect">
            <a:avLst/>
          </a:prstGeom>
        </p:spPr>
        <p:txBody>
          <a:bodyPr vert="horz" lIns="91440" tIns="45720" rIns="91440" bIns="45720" rtlCol="0">
            <a:normAutofit fontScale="77500" lnSpcReduction="20000"/>
          </a:bodyPr>
          <a:lstStyle/>
          <a:p>
            <a:pPr>
              <a:lnSpc>
                <a:spcPct val="90000"/>
              </a:lnSpc>
              <a:spcBef>
                <a:spcPts val="1000"/>
              </a:spcBef>
            </a:pPr>
            <a:r>
              <a:rPr lang="en-US" sz="2800" kern="1200" dirty="0">
                <a:solidFill>
                  <a:schemeClr val="tx1"/>
                </a:solidFill>
                <a:latin typeface="Berlin Sans FB" panose="020E0602020502020306" pitchFamily="34" charset="0"/>
              </a:rPr>
              <a:t>Texas: 5790 – 5870 – 5890 – 5910 </a:t>
            </a:r>
            <a:r>
              <a:rPr lang="en-US" sz="2800" dirty="0">
                <a:latin typeface="Berlin Sans FB" panose="020E0602020502020306" pitchFamily="34" charset="0"/>
              </a:rPr>
              <a:t>- 5930 (5 of 7)</a:t>
            </a:r>
            <a:r>
              <a:rPr lang="en-US" sz="2800" kern="1200" dirty="0">
                <a:solidFill>
                  <a:schemeClr val="tx1"/>
                </a:solidFill>
                <a:latin typeface="Berlin Sans FB" panose="020E0602020502020306" pitchFamily="34" charset="0"/>
              </a:rPr>
              <a:t> </a:t>
            </a:r>
          </a:p>
          <a:p>
            <a:pPr>
              <a:lnSpc>
                <a:spcPct val="90000"/>
              </a:lnSpc>
              <a:spcBef>
                <a:spcPts val="1000"/>
              </a:spcBef>
            </a:pPr>
            <a:r>
              <a:rPr lang="en-US" sz="2800" kern="1200" dirty="0">
                <a:solidFill>
                  <a:schemeClr val="tx1"/>
                </a:solidFill>
                <a:latin typeface="Berlin Sans FB" panose="020E0602020502020306" pitchFamily="34" charset="0"/>
              </a:rPr>
              <a:t>Illinois: 6420 – 6440 – 6450 (3 of 3)</a:t>
            </a:r>
          </a:p>
          <a:p>
            <a:pPr>
              <a:lnSpc>
                <a:spcPct val="90000"/>
              </a:lnSpc>
              <a:spcBef>
                <a:spcPts val="1000"/>
              </a:spcBef>
            </a:pPr>
            <a:r>
              <a:rPr lang="en-US" sz="2800" kern="1200" dirty="0">
                <a:solidFill>
                  <a:schemeClr val="tx1"/>
                </a:solidFill>
                <a:latin typeface="Berlin Sans FB" panose="020E0602020502020306" pitchFamily="34" charset="0"/>
              </a:rPr>
              <a:t>Wisconsin: 6220 – 6250 – 6270 (3 of 3)</a:t>
            </a:r>
          </a:p>
          <a:p>
            <a:pPr>
              <a:lnSpc>
                <a:spcPct val="90000"/>
              </a:lnSpc>
              <a:spcBef>
                <a:spcPts val="1000"/>
              </a:spcBef>
            </a:pPr>
            <a:r>
              <a:rPr lang="en-US" sz="2800" kern="1200" dirty="0">
                <a:solidFill>
                  <a:schemeClr val="tx1"/>
                </a:solidFill>
                <a:latin typeface="Berlin Sans FB" panose="020E0602020502020306" pitchFamily="34" charset="0"/>
              </a:rPr>
              <a:t>Kansas: 5710 (1 of 2)</a:t>
            </a:r>
          </a:p>
          <a:p>
            <a:pPr>
              <a:lnSpc>
                <a:spcPct val="90000"/>
              </a:lnSpc>
              <a:spcBef>
                <a:spcPts val="1000"/>
              </a:spcBef>
            </a:pPr>
            <a:r>
              <a:rPr lang="en-US" sz="2800" dirty="0">
                <a:latin typeface="Berlin Sans FB" panose="020E0602020502020306" pitchFamily="34" charset="0"/>
              </a:rPr>
              <a:t>Minnesota: 5950 (1 of 3)</a:t>
            </a:r>
            <a:endParaRPr lang="en-US" sz="2800" kern="1200" dirty="0">
              <a:solidFill>
                <a:schemeClr val="tx1"/>
              </a:solidFill>
              <a:latin typeface="Berlin Sans FB" panose="020E0602020502020306" pitchFamily="34" charset="0"/>
            </a:endParaRPr>
          </a:p>
        </p:txBody>
      </p:sp>
      <p:sp>
        <p:nvSpPr>
          <p:cNvPr id="13" name="Freeform: Shape 12">
            <a:extLst>
              <a:ext uri="{FF2B5EF4-FFF2-40B4-BE49-F238E27FC236}">
                <a16:creationId xmlns:a16="http://schemas.microsoft.com/office/drawing/2014/main" id="{0776B1EE-A7D1-46A3-81E9-19E58E41D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8" y="1"/>
            <a:ext cx="7602071" cy="484093"/>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a:extLst>
              <a:ext uri="{FF2B5EF4-FFF2-40B4-BE49-F238E27FC236}">
                <a16:creationId xmlns:a16="http://schemas.microsoft.com/office/drawing/2014/main" id="{3C98C071-6F85-2D88-9C3C-093C1DE93926}"/>
              </a:ext>
            </a:extLst>
          </p:cNvPr>
          <p:cNvPicPr>
            <a:picLocks noChangeAspect="1"/>
          </p:cNvPicPr>
          <p:nvPr/>
        </p:nvPicPr>
        <p:blipFill>
          <a:blip r:embed="rId2"/>
          <a:stretch>
            <a:fillRect/>
          </a:stretch>
        </p:blipFill>
        <p:spPr>
          <a:xfrm>
            <a:off x="7209858" y="1555443"/>
            <a:ext cx="4097239" cy="3482655"/>
          </a:xfrm>
          <a:prstGeom prst="rect">
            <a:avLst/>
          </a:prstGeom>
        </p:spPr>
      </p:pic>
      <p:sp>
        <p:nvSpPr>
          <p:cNvPr id="15" name="Freeform: Shape 14">
            <a:extLst>
              <a:ext uri="{FF2B5EF4-FFF2-40B4-BE49-F238E27FC236}">
                <a16:creationId xmlns:a16="http://schemas.microsoft.com/office/drawing/2014/main" id="{A0A40C28-B748-4B4A-BF04-30E783CE7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04329"/>
            <a:ext cx="10680562" cy="1353672"/>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051466-5C56-84C9-68BF-372CCC91872D}"/>
              </a:ext>
            </a:extLst>
          </p:cNvPr>
          <p:cNvPicPr>
            <a:picLocks noChangeAspect="1"/>
          </p:cNvPicPr>
          <p:nvPr/>
        </p:nvPicPr>
        <p:blipFill>
          <a:blip r:embed="rId3"/>
          <a:stretch>
            <a:fillRect/>
          </a:stretch>
        </p:blipFill>
        <p:spPr>
          <a:xfrm>
            <a:off x="10133151" y="5871029"/>
            <a:ext cx="1072989" cy="621846"/>
          </a:xfrm>
          <a:prstGeom prst="rect">
            <a:avLst/>
          </a:prstGeom>
        </p:spPr>
      </p:pic>
    </p:spTree>
    <p:extLst>
      <p:ext uri="{BB962C8B-B14F-4D97-AF65-F5344CB8AC3E}">
        <p14:creationId xmlns:p14="http://schemas.microsoft.com/office/powerpoint/2010/main" val="8591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9BBB2C-BBDD-5EAD-59B7-A7F863C9B4DC}"/>
              </a:ext>
            </a:extLst>
          </p:cNvPr>
          <p:cNvSpPr>
            <a:spLocks noGrp="1"/>
          </p:cNvSpPr>
          <p:nvPr>
            <p:ph type="title"/>
          </p:nvPr>
        </p:nvSpPr>
        <p:spPr>
          <a:xfrm>
            <a:off x="6617740" y="802955"/>
            <a:ext cx="4766330" cy="1454051"/>
          </a:xfrm>
        </p:spPr>
        <p:txBody>
          <a:bodyPr>
            <a:normAutofit/>
          </a:bodyPr>
          <a:lstStyle/>
          <a:p>
            <a:r>
              <a:rPr lang="en-US" sz="3600" b="1">
                <a:solidFill>
                  <a:schemeClr val="tx2"/>
                </a:solidFill>
                <a:effectLst>
                  <a:outerShdw blurRad="38100" dist="38100" dir="2700000" algn="tl">
                    <a:srgbClr val="000000">
                      <a:alpha val="43137"/>
                    </a:srgbClr>
                  </a:outerShdw>
                </a:effectLst>
                <a:latin typeface="Berlin Sans FB" panose="020E0602020502020306" pitchFamily="34" charset="0"/>
              </a:rPr>
              <a:t>From You</a:t>
            </a:r>
          </a:p>
        </p:txBody>
      </p:sp>
      <p:grpSp>
        <p:nvGrpSpPr>
          <p:cNvPr id="53" name="Group 52">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48" name="Freeform: Shape 47">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4802AA87-351B-C951-5638-BBFA4A67686D}"/>
              </a:ext>
            </a:extLst>
          </p:cNvPr>
          <p:cNvPicPr>
            <a:picLocks noChangeAspect="1"/>
          </p:cNvPicPr>
          <p:nvPr/>
        </p:nvPicPr>
        <p:blipFill>
          <a:blip r:embed="rId2"/>
          <a:srcRect l="8712" t="15162" r="7498" b="14190"/>
          <a:stretch>
            <a:fillRect/>
          </a:stretch>
        </p:blipFill>
        <p:spPr>
          <a:xfrm>
            <a:off x="674437" y="1997079"/>
            <a:ext cx="3785616" cy="3193025"/>
          </a:xfrm>
          <a:prstGeom prst="rect">
            <a:avLst/>
          </a:prstGeom>
        </p:spPr>
      </p:pic>
      <p:sp>
        <p:nvSpPr>
          <p:cNvPr id="3" name="Content Placeholder 2">
            <a:extLst>
              <a:ext uri="{FF2B5EF4-FFF2-40B4-BE49-F238E27FC236}">
                <a16:creationId xmlns:a16="http://schemas.microsoft.com/office/drawing/2014/main" id="{935BAA36-B512-24FA-758B-0513D516CEBC}"/>
              </a:ext>
            </a:extLst>
          </p:cNvPr>
          <p:cNvSpPr>
            <a:spLocks noGrp="1"/>
          </p:cNvSpPr>
          <p:nvPr>
            <p:ph idx="1"/>
          </p:nvPr>
        </p:nvSpPr>
        <p:spPr>
          <a:xfrm>
            <a:off x="6621072" y="2421683"/>
            <a:ext cx="4765949" cy="3353476"/>
          </a:xfrm>
        </p:spPr>
        <p:txBody>
          <a:bodyPr anchor="t">
            <a:normAutofit/>
          </a:bodyPr>
          <a:lstStyle/>
          <a:p>
            <a:pPr>
              <a:buNone/>
            </a:pPr>
            <a:r>
              <a:rPr lang="en-US" sz="1500" dirty="0">
                <a:solidFill>
                  <a:schemeClr val="tx2"/>
                </a:solidFill>
                <a:latin typeface="Berlin Sans FB" panose="020E0602020502020306" pitchFamily="34" charset="0"/>
              </a:rPr>
              <a:t>Districts / Clubs agree to:</a:t>
            </a:r>
          </a:p>
          <a:p>
            <a:pPr>
              <a:buNone/>
            </a:pPr>
            <a:r>
              <a:rPr lang="en-US" sz="1500" dirty="0">
                <a:solidFill>
                  <a:schemeClr val="tx2"/>
                </a:solidFill>
                <a:latin typeface="Arial" panose="020B0604020202020204" pitchFamily="34" charset="0"/>
              </a:rPr>
              <a:t>1. </a:t>
            </a:r>
            <a:r>
              <a:rPr lang="en-US" sz="1500" b="1" i="1" dirty="0">
                <a:solidFill>
                  <a:schemeClr val="tx2"/>
                </a:solidFill>
                <a:latin typeface="Berlin Sans FB" panose="020E0602020502020306" pitchFamily="34" charset="0"/>
              </a:rPr>
              <a:t>start their walks at 10:00AM CST</a:t>
            </a:r>
          </a:p>
          <a:p>
            <a:pPr>
              <a:buNone/>
            </a:pPr>
            <a:r>
              <a:rPr lang="en-US" sz="1500" dirty="0">
                <a:solidFill>
                  <a:schemeClr val="tx2"/>
                </a:solidFill>
                <a:latin typeface="Berlin Sans FB" panose="020E0602020502020306" pitchFamily="34" charset="0"/>
              </a:rPr>
              <a:t>2. use the designated “World’s Largest Polio Walk” logo for their events on all print and related materials</a:t>
            </a:r>
          </a:p>
          <a:p>
            <a:pPr>
              <a:buNone/>
            </a:pPr>
            <a:r>
              <a:rPr lang="en-US" sz="1500" dirty="0">
                <a:solidFill>
                  <a:schemeClr val="tx2"/>
                </a:solidFill>
                <a:latin typeface="Berlin Sans FB" panose="020E0602020502020306" pitchFamily="34" charset="0"/>
              </a:rPr>
              <a:t>3. have a designated district “World’s Largest Polio Walk” Champion with name and contact information. </a:t>
            </a:r>
          </a:p>
          <a:p>
            <a:pPr>
              <a:buNone/>
            </a:pPr>
            <a:r>
              <a:rPr lang="en-US" sz="1500" dirty="0">
                <a:solidFill>
                  <a:schemeClr val="tx2"/>
                </a:solidFill>
                <a:latin typeface="Berlin Sans FB" panose="020E0602020502020306" pitchFamily="34" charset="0"/>
              </a:rPr>
              <a:t>3. Champion will participate on monthly ZOOM calls to report district progress, needs, etc., and work to identify local leaders at the club level.</a:t>
            </a:r>
          </a:p>
          <a:p>
            <a:pPr>
              <a:buNone/>
            </a:pPr>
            <a:r>
              <a:rPr lang="en-US" sz="1500" dirty="0">
                <a:solidFill>
                  <a:schemeClr val="tx2"/>
                </a:solidFill>
                <a:latin typeface="Berlin Sans FB" panose="020E0602020502020306" pitchFamily="34" charset="0"/>
              </a:rPr>
              <a:t>4. have the District Champion upload their district's results into the designated platform. </a:t>
            </a:r>
          </a:p>
          <a:p>
            <a:pPr>
              <a:buNone/>
            </a:pPr>
            <a:endParaRPr lang="en-US" sz="1500" dirty="0">
              <a:solidFill>
                <a:schemeClr val="tx2"/>
              </a:solidFill>
              <a:latin typeface="Berlin Sans FB" panose="020E0602020502020306" pitchFamily="34" charset="0"/>
            </a:endParaRPr>
          </a:p>
          <a:p>
            <a:endParaRPr lang="en-US" sz="1500" dirty="0">
              <a:solidFill>
                <a:schemeClr val="tx2"/>
              </a:solidFill>
              <a:latin typeface="Berlin Sans FB" panose="020E0602020502020306" pitchFamily="34" charset="0"/>
            </a:endParaRPr>
          </a:p>
        </p:txBody>
      </p:sp>
      <p:pic>
        <p:nvPicPr>
          <p:cNvPr id="5" name="Picture 4">
            <a:extLst>
              <a:ext uri="{FF2B5EF4-FFF2-40B4-BE49-F238E27FC236}">
                <a16:creationId xmlns:a16="http://schemas.microsoft.com/office/drawing/2014/main" id="{832886B3-2D1B-C020-3574-2CD231F3EC54}"/>
              </a:ext>
            </a:extLst>
          </p:cNvPr>
          <p:cNvPicPr>
            <a:picLocks noChangeAspect="1"/>
          </p:cNvPicPr>
          <p:nvPr/>
        </p:nvPicPr>
        <p:blipFill>
          <a:blip r:embed="rId3"/>
          <a:stretch>
            <a:fillRect/>
          </a:stretch>
        </p:blipFill>
        <p:spPr>
          <a:xfrm>
            <a:off x="10586059" y="5871028"/>
            <a:ext cx="1072989" cy="621846"/>
          </a:xfrm>
          <a:prstGeom prst="rect">
            <a:avLst/>
          </a:prstGeom>
        </p:spPr>
      </p:pic>
    </p:spTree>
    <p:extLst>
      <p:ext uri="{BB962C8B-B14F-4D97-AF65-F5344CB8AC3E}">
        <p14:creationId xmlns:p14="http://schemas.microsoft.com/office/powerpoint/2010/main" val="150185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A4AEBE0-E8E8-4BBE-1605-F8DC1BE14A67}"/>
              </a:ext>
            </a:extLst>
          </p:cNvPr>
          <p:cNvSpPr>
            <a:spLocks noGrp="1"/>
          </p:cNvSpPr>
          <p:nvPr>
            <p:ph type="title"/>
          </p:nvPr>
        </p:nvSpPr>
        <p:spPr>
          <a:xfrm>
            <a:off x="6617740" y="802955"/>
            <a:ext cx="4766330" cy="1454051"/>
          </a:xfrm>
        </p:spPr>
        <p:txBody>
          <a:bodyPr vert="horz" lIns="91440" tIns="45720" rIns="91440" bIns="45720" rtlCol="0" anchor="ctr">
            <a:normAutofit/>
          </a:bodyPr>
          <a:lstStyle/>
          <a:p>
            <a:r>
              <a:rPr lang="en-US" sz="3600" b="1" kern="1200" dirty="0">
                <a:solidFill>
                  <a:schemeClr val="tx2"/>
                </a:solidFill>
                <a:effectLst>
                  <a:outerShdw blurRad="38100" dist="38100" dir="2700000" algn="tl">
                    <a:srgbClr val="000000">
                      <a:alpha val="43137"/>
                    </a:srgbClr>
                  </a:outerShdw>
                </a:effectLst>
                <a:latin typeface="Berlin Sans FB Demi" panose="020E0802020502020306" pitchFamily="34" charset="0"/>
              </a:rPr>
              <a:t>From Us</a:t>
            </a:r>
          </a:p>
        </p:txBody>
      </p:sp>
      <p:grpSp>
        <p:nvGrpSpPr>
          <p:cNvPr id="38" name="Group 37">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39" name="Freeform: Shape 38">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20B57C9D-FE9C-C142-3249-52800CFE4F5B}"/>
              </a:ext>
            </a:extLst>
          </p:cNvPr>
          <p:cNvPicPr>
            <a:picLocks noChangeAspect="1"/>
          </p:cNvPicPr>
          <p:nvPr/>
        </p:nvPicPr>
        <p:blipFill>
          <a:blip r:embed="rId2"/>
          <a:stretch>
            <a:fillRect/>
          </a:stretch>
        </p:blipFill>
        <p:spPr>
          <a:xfrm>
            <a:off x="674437" y="1996339"/>
            <a:ext cx="3785616" cy="3194506"/>
          </a:xfrm>
          <a:prstGeom prst="rect">
            <a:avLst/>
          </a:prstGeom>
        </p:spPr>
      </p:pic>
      <p:sp>
        <p:nvSpPr>
          <p:cNvPr id="8" name="TextBox 7">
            <a:extLst>
              <a:ext uri="{FF2B5EF4-FFF2-40B4-BE49-F238E27FC236}">
                <a16:creationId xmlns:a16="http://schemas.microsoft.com/office/drawing/2014/main" id="{A1919831-2DE7-8541-EFFE-741E8AC64E68}"/>
              </a:ext>
            </a:extLst>
          </p:cNvPr>
          <p:cNvSpPr txBox="1"/>
          <p:nvPr/>
        </p:nvSpPr>
        <p:spPr>
          <a:xfrm>
            <a:off x="6621072" y="2421683"/>
            <a:ext cx="4765949" cy="3353476"/>
          </a:xfrm>
          <a:prstGeom prst="rect">
            <a:avLst/>
          </a:prstGeom>
        </p:spPr>
        <p:txBody>
          <a:bodyPr vert="horz" lIns="91440" tIns="45720" rIns="91440" bIns="45720" rtlCol="0" anchor="t">
            <a:normAutofit/>
          </a:bodyPr>
          <a:lstStyle/>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1600" i="0" u="none" strike="noStrike" cap="none" spc="0" normalizeH="0" baseline="0" noProof="0" dirty="0">
                <a:ln>
                  <a:noFill/>
                </a:ln>
                <a:solidFill>
                  <a:schemeClr val="tx2"/>
                </a:solidFill>
                <a:uLnTx/>
                <a:uFillTx/>
                <a:latin typeface="Berlin Sans FB" panose="020E0602020502020306" pitchFamily="34" charset="0"/>
              </a:rPr>
              <a:t>Districts / Clubs will be provided with: (when</a:t>
            </a:r>
            <a:r>
              <a:rPr kumimoji="0" lang="en-US" sz="1600" i="0" u="none" strike="noStrike" cap="none" spc="0" normalizeH="0" noProof="0" dirty="0">
                <a:ln>
                  <a:noFill/>
                </a:ln>
                <a:solidFill>
                  <a:schemeClr val="tx2"/>
                </a:solidFill>
                <a:uLnTx/>
                <a:uFillTx/>
                <a:latin typeface="Berlin Sans FB" panose="020E0602020502020306" pitchFamily="34" charset="0"/>
              </a:rPr>
              <a:t> registered)</a:t>
            </a:r>
            <a:endParaRPr kumimoji="0" lang="en-US" sz="1600" i="0" u="none" strike="noStrike" cap="none" spc="0" normalizeH="0" baseline="0" noProof="0" dirty="0">
              <a:ln>
                <a:noFill/>
              </a:ln>
              <a:solidFill>
                <a:schemeClr val="tx2"/>
              </a:solidFill>
              <a:uLnTx/>
              <a:uFillTx/>
              <a:latin typeface="Berlin Sans FB" panose="020E0602020502020306" pitchFamily="34" charset="0"/>
            </a:endParaRP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1600" b="0" i="0" u="none" strike="noStrike" cap="none" spc="0" normalizeH="0" baseline="0" noProof="0" dirty="0">
                <a:ln>
                  <a:noFill/>
                </a:ln>
                <a:solidFill>
                  <a:schemeClr val="tx2"/>
                </a:solidFill>
                <a:effectLst/>
                <a:uLnTx/>
                <a:uFillTx/>
                <a:latin typeface="Berlin Sans FB" panose="020E0602020502020306" pitchFamily="34" charset="0"/>
              </a:rPr>
              <a:t>1. “World’s Largest Polio Walk” 2026 logo to use on all print and related materials (website, Facebook, LinkedIn)</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1600" b="0" i="0" u="none" strike="noStrike" cap="none" spc="0" normalizeH="0" baseline="0" noProof="0" dirty="0">
                <a:ln>
                  <a:noFill/>
                </a:ln>
                <a:solidFill>
                  <a:schemeClr val="tx2"/>
                </a:solidFill>
                <a:effectLst/>
                <a:uLnTx/>
                <a:uFillTx/>
                <a:latin typeface="Berlin Sans FB" panose="020E0602020502020306" pitchFamily="34" charset="0"/>
              </a:rPr>
              <a:t>2. electronic packet to include: “Top 10” Polio facts (Carol </a:t>
            </a:r>
            <a:r>
              <a:rPr kumimoji="0" lang="en-US" sz="1600" b="0" i="0" u="none" strike="noStrike" cap="none" spc="0" normalizeH="0" baseline="0" noProof="0" dirty="0" err="1">
                <a:ln>
                  <a:noFill/>
                </a:ln>
                <a:solidFill>
                  <a:schemeClr val="tx2"/>
                </a:solidFill>
                <a:effectLst/>
                <a:uLnTx/>
                <a:uFillTx/>
                <a:latin typeface="Berlin Sans FB" panose="020E0602020502020306" pitchFamily="34" charset="0"/>
              </a:rPr>
              <a:t>Panduk</a:t>
            </a:r>
            <a:r>
              <a:rPr kumimoji="0" lang="en-US" sz="1600" b="0" i="0" u="none" strike="noStrike" cap="none" spc="0" normalizeH="0" baseline="0" noProof="0" dirty="0">
                <a:ln>
                  <a:noFill/>
                </a:ln>
                <a:solidFill>
                  <a:schemeClr val="tx2"/>
                </a:solidFill>
                <a:effectLst/>
                <a:uLnTx/>
                <a:uFillTx/>
                <a:latin typeface="Berlin Sans FB" panose="020E0602020502020306" pitchFamily="34" charset="0"/>
              </a:rPr>
              <a:t>), Videos, </a:t>
            </a:r>
            <a:r>
              <a:rPr kumimoji="0" lang="en-US" sz="1600" b="0" i="0" u="none" strike="noStrike" cap="none" spc="0" normalizeH="0" baseline="0" noProof="0" dirty="0">
                <a:ln>
                  <a:noFill/>
                </a:ln>
                <a:solidFill>
                  <a:srgbClr val="FF0000"/>
                </a:solidFill>
                <a:effectLst/>
                <a:uLnTx/>
                <a:uFillTx/>
                <a:latin typeface="Berlin Sans FB" panose="020E0602020502020306" pitchFamily="34" charset="0"/>
              </a:rPr>
              <a:t>Walk talking points (overall event), press release template , platform to upload results, press release with the event final results</a:t>
            </a:r>
          </a:p>
        </p:txBody>
      </p:sp>
      <p:pic>
        <p:nvPicPr>
          <p:cNvPr id="2" name="Picture 1">
            <a:extLst>
              <a:ext uri="{FF2B5EF4-FFF2-40B4-BE49-F238E27FC236}">
                <a16:creationId xmlns:a16="http://schemas.microsoft.com/office/drawing/2014/main" id="{8C7E1E43-44D8-403A-7CAB-7A8AD07746EE}"/>
              </a:ext>
            </a:extLst>
          </p:cNvPr>
          <p:cNvPicPr>
            <a:picLocks noChangeAspect="1"/>
          </p:cNvPicPr>
          <p:nvPr/>
        </p:nvPicPr>
        <p:blipFill>
          <a:blip r:embed="rId3"/>
          <a:stretch>
            <a:fillRect/>
          </a:stretch>
        </p:blipFill>
        <p:spPr>
          <a:xfrm>
            <a:off x="10443686" y="5878403"/>
            <a:ext cx="1072989" cy="621846"/>
          </a:xfrm>
          <a:prstGeom prst="rect">
            <a:avLst/>
          </a:prstGeom>
        </p:spPr>
      </p:pic>
    </p:spTree>
    <p:extLst>
      <p:ext uri="{BB962C8B-B14F-4D97-AF65-F5344CB8AC3E}">
        <p14:creationId xmlns:p14="http://schemas.microsoft.com/office/powerpoint/2010/main" val="34108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BC31B1-4260-5AF7-4EB9-6193ECCBFFC9}"/>
              </a:ext>
            </a:extLst>
          </p:cNvPr>
          <p:cNvSpPr>
            <a:spLocks noGrp="1"/>
          </p:cNvSpPr>
          <p:nvPr>
            <p:ph type="title"/>
          </p:nvPr>
        </p:nvSpPr>
        <p:spPr>
          <a:xfrm>
            <a:off x="6617740" y="802955"/>
            <a:ext cx="4766330" cy="1454051"/>
          </a:xfrm>
        </p:spPr>
        <p:txBody>
          <a:bodyPr vert="horz" lIns="91440" tIns="45720" rIns="91440" bIns="45720" rtlCol="0" anchor="ctr">
            <a:normAutofit/>
          </a:bodyPr>
          <a:lstStyle/>
          <a:p>
            <a:r>
              <a:rPr lang="en-US" sz="3600" b="1" kern="1200" dirty="0">
                <a:solidFill>
                  <a:schemeClr val="tx2"/>
                </a:solidFill>
                <a:effectLst>
                  <a:outerShdw blurRad="38100" dist="38100" dir="2700000" algn="tl">
                    <a:srgbClr val="000000">
                      <a:alpha val="43137"/>
                    </a:srgbClr>
                  </a:outerShdw>
                </a:effectLst>
                <a:latin typeface="Berlin Sans FB Demi" panose="020E0802020502020306" pitchFamily="34" charset="0"/>
              </a:rPr>
              <a:t>Goals for the Walk</a:t>
            </a:r>
          </a:p>
        </p:txBody>
      </p:sp>
      <p:grpSp>
        <p:nvGrpSpPr>
          <p:cNvPr id="24" name="Group 23">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25" name="Freeform: Shape 24">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7688BE9B-20E7-FFD9-97A5-C6E0C90596DD}"/>
              </a:ext>
            </a:extLst>
          </p:cNvPr>
          <p:cNvPicPr>
            <a:picLocks noChangeAspect="1"/>
          </p:cNvPicPr>
          <p:nvPr/>
        </p:nvPicPr>
        <p:blipFill>
          <a:blip r:embed="rId2"/>
          <a:stretch>
            <a:fillRect/>
          </a:stretch>
        </p:blipFill>
        <p:spPr>
          <a:xfrm>
            <a:off x="674437" y="1996339"/>
            <a:ext cx="3785616" cy="3194506"/>
          </a:xfrm>
          <a:prstGeom prst="rect">
            <a:avLst/>
          </a:prstGeom>
        </p:spPr>
      </p:pic>
      <p:sp>
        <p:nvSpPr>
          <p:cNvPr id="6" name="TextBox 5">
            <a:extLst>
              <a:ext uri="{FF2B5EF4-FFF2-40B4-BE49-F238E27FC236}">
                <a16:creationId xmlns:a16="http://schemas.microsoft.com/office/drawing/2014/main" id="{87504CC5-2405-B268-0CBF-5157C7437307}"/>
              </a:ext>
            </a:extLst>
          </p:cNvPr>
          <p:cNvSpPr txBox="1"/>
          <p:nvPr/>
        </p:nvSpPr>
        <p:spPr>
          <a:xfrm>
            <a:off x="6621072" y="2421683"/>
            <a:ext cx="4765949" cy="3353476"/>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dirty="0">
                <a:solidFill>
                  <a:schemeClr val="tx2"/>
                </a:solidFill>
                <a:latin typeface="Berlin Sans FB" panose="020E0602020502020306" pitchFamily="34" charset="0"/>
              </a:rPr>
              <a:t>Increase awareness of Rotary’s efforts to eradicate Polio and share consistent talking points on current efforts being made</a:t>
            </a:r>
          </a:p>
          <a:p>
            <a:pPr marL="342900" indent="-228600">
              <a:lnSpc>
                <a:spcPct val="90000"/>
              </a:lnSpc>
              <a:spcAft>
                <a:spcPts val="600"/>
              </a:spcAft>
              <a:buFont typeface="Arial" panose="020B0604020202020204" pitchFamily="34" charset="0"/>
              <a:buChar char="•"/>
            </a:pPr>
            <a:endParaRPr lang="en-US" dirty="0">
              <a:solidFill>
                <a:schemeClr val="tx2"/>
              </a:solidFill>
              <a:latin typeface="Berlin Sans FB" panose="020E0602020502020306" pitchFamily="34" charset="0"/>
            </a:endParaRPr>
          </a:p>
          <a:p>
            <a:pPr marL="342900" indent="-228600">
              <a:lnSpc>
                <a:spcPct val="90000"/>
              </a:lnSpc>
              <a:spcAft>
                <a:spcPts val="600"/>
              </a:spcAft>
              <a:buFont typeface="Arial" panose="020B0604020202020204" pitchFamily="34" charset="0"/>
              <a:buChar char="•"/>
            </a:pPr>
            <a:r>
              <a:rPr lang="en-US" dirty="0">
                <a:solidFill>
                  <a:schemeClr val="tx2"/>
                </a:solidFill>
                <a:latin typeface="Berlin Sans FB" panose="020E0602020502020306" pitchFamily="34" charset="0"/>
              </a:rPr>
              <a:t>Raise funds to help fund Polio eradication efforts</a:t>
            </a:r>
          </a:p>
        </p:txBody>
      </p:sp>
      <p:pic>
        <p:nvPicPr>
          <p:cNvPr id="5" name="Picture 4">
            <a:extLst>
              <a:ext uri="{FF2B5EF4-FFF2-40B4-BE49-F238E27FC236}">
                <a16:creationId xmlns:a16="http://schemas.microsoft.com/office/drawing/2014/main" id="{EB459921-05B9-E427-1F59-E4081E3DE685}"/>
              </a:ext>
            </a:extLst>
          </p:cNvPr>
          <p:cNvPicPr>
            <a:picLocks noChangeAspect="1"/>
          </p:cNvPicPr>
          <p:nvPr/>
        </p:nvPicPr>
        <p:blipFill>
          <a:blip r:embed="rId3"/>
          <a:stretch>
            <a:fillRect/>
          </a:stretch>
        </p:blipFill>
        <p:spPr>
          <a:xfrm>
            <a:off x="10503355" y="5752420"/>
            <a:ext cx="1072989" cy="621846"/>
          </a:xfrm>
          <a:prstGeom prst="rect">
            <a:avLst/>
          </a:prstGeom>
        </p:spPr>
      </p:pic>
    </p:spTree>
    <p:extLst>
      <p:ext uri="{BB962C8B-B14F-4D97-AF65-F5344CB8AC3E}">
        <p14:creationId xmlns:p14="http://schemas.microsoft.com/office/powerpoint/2010/main" val="85062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B70A7A-9A34-72AA-E9BF-F2D4CC220F22}"/>
              </a:ext>
            </a:extLst>
          </p:cNvPr>
          <p:cNvSpPr>
            <a:spLocks noGrp="1"/>
          </p:cNvSpPr>
          <p:nvPr>
            <p:ph type="title"/>
          </p:nvPr>
        </p:nvSpPr>
        <p:spPr>
          <a:xfrm>
            <a:off x="6617740" y="802955"/>
            <a:ext cx="4766330" cy="1454051"/>
          </a:xfrm>
        </p:spPr>
        <p:txBody>
          <a:bodyPr vert="horz" lIns="91440" tIns="45720" rIns="91440" bIns="45720" rtlCol="0" anchor="ctr">
            <a:normAutofit/>
          </a:bodyPr>
          <a:lstStyle/>
          <a:p>
            <a:r>
              <a:rPr lang="en-US" sz="3600" b="1" kern="1200" dirty="0">
                <a:solidFill>
                  <a:schemeClr val="tx2"/>
                </a:solidFill>
                <a:effectLst>
                  <a:outerShdw blurRad="38100" dist="38100" dir="2700000" algn="tl">
                    <a:srgbClr val="000000">
                      <a:alpha val="43137"/>
                    </a:srgbClr>
                  </a:outerShdw>
                </a:effectLst>
                <a:latin typeface="Berlin Sans FB Demi" panose="020E0802020502020306" pitchFamily="34" charset="0"/>
              </a:rPr>
              <a:t>Raising Funds</a:t>
            </a:r>
          </a:p>
        </p:txBody>
      </p:sp>
      <p:grpSp>
        <p:nvGrpSpPr>
          <p:cNvPr id="27" name="Group 26">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28" name="Freeform: Shape 27">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FBC004E-9DDD-4F95-4842-957A6AB23AE0}"/>
              </a:ext>
            </a:extLst>
          </p:cNvPr>
          <p:cNvPicPr>
            <a:picLocks noChangeAspect="1"/>
          </p:cNvPicPr>
          <p:nvPr/>
        </p:nvPicPr>
        <p:blipFill>
          <a:blip r:embed="rId2"/>
          <a:stretch>
            <a:fillRect/>
          </a:stretch>
        </p:blipFill>
        <p:spPr>
          <a:xfrm>
            <a:off x="674437" y="1988491"/>
            <a:ext cx="3785616" cy="3210202"/>
          </a:xfrm>
          <a:prstGeom prst="rect">
            <a:avLst/>
          </a:prstGeom>
        </p:spPr>
      </p:pic>
      <p:sp>
        <p:nvSpPr>
          <p:cNvPr id="3" name="TextBox 2">
            <a:extLst>
              <a:ext uri="{FF2B5EF4-FFF2-40B4-BE49-F238E27FC236}">
                <a16:creationId xmlns:a16="http://schemas.microsoft.com/office/drawing/2014/main" id="{4C92471E-84FC-9EA0-346E-C806148BFC1E}"/>
              </a:ext>
            </a:extLst>
          </p:cNvPr>
          <p:cNvSpPr txBox="1"/>
          <p:nvPr/>
        </p:nvSpPr>
        <p:spPr>
          <a:xfrm>
            <a:off x="6621073" y="2257006"/>
            <a:ext cx="4762998" cy="3518153"/>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r>
              <a:rPr lang="en-US" sz="1600" b="1" dirty="0">
                <a:solidFill>
                  <a:schemeClr val="tx2"/>
                </a:solidFill>
                <a:effectLst>
                  <a:outerShdw blurRad="38100" dist="38100" dir="2700000" algn="tl">
                    <a:srgbClr val="000000">
                      <a:alpha val="43137"/>
                    </a:srgbClr>
                  </a:outerShdw>
                </a:effectLst>
                <a:latin typeface="Berlin Sans FB" panose="020E0602020502020306" pitchFamily="34" charset="0"/>
              </a:rPr>
              <a:t>Setting A Goal: </a:t>
            </a:r>
          </a:p>
          <a:p>
            <a:pPr marL="114300">
              <a:lnSpc>
                <a:spcPct val="90000"/>
              </a:lnSpc>
              <a:spcAft>
                <a:spcPts val="600"/>
              </a:spcAft>
            </a:pPr>
            <a:r>
              <a:rPr lang="en-US" sz="1600" dirty="0">
                <a:solidFill>
                  <a:schemeClr val="tx2"/>
                </a:solidFill>
                <a:latin typeface="Berlin Sans FB" panose="020E0602020502020306" pitchFamily="34" charset="0"/>
              </a:rPr>
              <a:t>Setting a goal does not hold you to that goal. It helps for planning purposes only and something to rally around for a district or club. </a:t>
            </a:r>
          </a:p>
          <a:p>
            <a:pPr>
              <a:lnSpc>
                <a:spcPct val="90000"/>
              </a:lnSpc>
              <a:spcAft>
                <a:spcPts val="600"/>
              </a:spcAft>
            </a:pPr>
            <a:r>
              <a:rPr lang="en-US" sz="1600" dirty="0">
                <a:solidFill>
                  <a:schemeClr val="tx2"/>
                </a:solidFill>
                <a:latin typeface="Berlin Sans FB" panose="020E0602020502020306" pitchFamily="34" charset="0"/>
              </a:rPr>
              <a:t>To Date:</a:t>
            </a:r>
          </a:p>
          <a:p>
            <a:pPr marL="114300">
              <a:lnSpc>
                <a:spcPct val="90000"/>
              </a:lnSpc>
              <a:spcAft>
                <a:spcPts val="600"/>
              </a:spcAft>
            </a:pPr>
            <a:r>
              <a:rPr lang="en-US" sz="1600" dirty="0">
                <a:solidFill>
                  <a:schemeClr val="tx2"/>
                </a:solidFill>
                <a:latin typeface="Berlin Sans FB" panose="020E0602020502020306" pitchFamily="34" charset="0"/>
              </a:rPr>
              <a:t>District 6440 - $15,000</a:t>
            </a:r>
          </a:p>
          <a:p>
            <a:pPr marL="114300">
              <a:lnSpc>
                <a:spcPct val="90000"/>
              </a:lnSpc>
              <a:spcAft>
                <a:spcPts val="600"/>
              </a:spcAft>
            </a:pPr>
            <a:r>
              <a:rPr lang="en-US" sz="1600" dirty="0">
                <a:solidFill>
                  <a:schemeClr val="tx2"/>
                </a:solidFill>
                <a:latin typeface="Berlin Sans FB" panose="020E0602020502020306" pitchFamily="34" charset="0"/>
              </a:rPr>
              <a:t>District 5790 - $5,000</a:t>
            </a:r>
          </a:p>
          <a:p>
            <a:pPr indent="-228600">
              <a:lnSpc>
                <a:spcPct val="90000"/>
              </a:lnSpc>
              <a:spcAft>
                <a:spcPts val="600"/>
              </a:spcAft>
              <a:buFont typeface="Arial" panose="020B0604020202020204" pitchFamily="34" charset="0"/>
              <a:buChar char="•"/>
            </a:pPr>
            <a:endParaRPr lang="en-US" sz="1600" b="1" dirty="0">
              <a:solidFill>
                <a:schemeClr val="tx2"/>
              </a:solidFill>
              <a:effectLst>
                <a:outerShdw blurRad="38100" dist="38100" dir="2700000" algn="tl">
                  <a:srgbClr val="000000">
                    <a:alpha val="43137"/>
                  </a:srgbClr>
                </a:outerShdw>
              </a:effectLst>
              <a:latin typeface="Berlin Sans FB" panose="020E0602020502020306" pitchFamily="34" charset="0"/>
            </a:endParaRPr>
          </a:p>
          <a:p>
            <a:pPr indent="-228600">
              <a:lnSpc>
                <a:spcPct val="90000"/>
              </a:lnSpc>
              <a:spcAft>
                <a:spcPts val="600"/>
              </a:spcAft>
              <a:buFont typeface="Arial" panose="020B0604020202020204" pitchFamily="34" charset="0"/>
              <a:buChar char="•"/>
            </a:pPr>
            <a:r>
              <a:rPr lang="en-US" sz="1600" b="1" dirty="0">
                <a:solidFill>
                  <a:schemeClr val="tx2"/>
                </a:solidFill>
                <a:effectLst>
                  <a:outerShdw blurRad="38100" dist="38100" dir="2700000" algn="tl">
                    <a:srgbClr val="000000">
                      <a:alpha val="43137"/>
                    </a:srgbClr>
                  </a:outerShdw>
                </a:effectLst>
                <a:latin typeface="Berlin Sans FB" panose="020E0602020502020306" pitchFamily="34" charset="0"/>
              </a:rPr>
              <a:t>Tracking:</a:t>
            </a:r>
          </a:p>
          <a:p>
            <a:pPr marL="114300">
              <a:lnSpc>
                <a:spcPct val="90000"/>
              </a:lnSpc>
              <a:spcAft>
                <a:spcPts val="600"/>
              </a:spcAft>
            </a:pPr>
            <a:r>
              <a:rPr lang="en-US" sz="1600" dirty="0">
                <a:solidFill>
                  <a:schemeClr val="tx2"/>
                </a:solidFill>
                <a:latin typeface="Berlin Sans FB" panose="020E0602020502020306" pitchFamily="34" charset="0"/>
              </a:rPr>
              <a:t>Districts and Clubs will be responsible for collecting, tracking and reporting their results through “Raise for Rotary” and receive credit towards their overall Polio giving for the year.</a:t>
            </a:r>
          </a:p>
          <a:p>
            <a:pPr indent="-228600">
              <a:lnSpc>
                <a:spcPct val="90000"/>
              </a:lnSpc>
              <a:spcAft>
                <a:spcPts val="600"/>
              </a:spcAft>
              <a:buFont typeface="Arial" panose="020B0604020202020204" pitchFamily="34" charset="0"/>
              <a:buChar char="•"/>
            </a:pPr>
            <a:endParaRPr lang="en-US" sz="1400" dirty="0">
              <a:solidFill>
                <a:schemeClr val="tx2"/>
              </a:solidFill>
            </a:endParaRPr>
          </a:p>
        </p:txBody>
      </p:sp>
      <p:pic>
        <p:nvPicPr>
          <p:cNvPr id="5" name="Picture 4">
            <a:extLst>
              <a:ext uri="{FF2B5EF4-FFF2-40B4-BE49-F238E27FC236}">
                <a16:creationId xmlns:a16="http://schemas.microsoft.com/office/drawing/2014/main" id="{ACF7ADA5-3EEB-D992-285A-9BB72AFD5079}"/>
              </a:ext>
            </a:extLst>
          </p:cNvPr>
          <p:cNvPicPr>
            <a:picLocks noChangeAspect="1"/>
          </p:cNvPicPr>
          <p:nvPr/>
        </p:nvPicPr>
        <p:blipFill>
          <a:blip r:embed="rId3"/>
          <a:stretch>
            <a:fillRect/>
          </a:stretch>
        </p:blipFill>
        <p:spPr>
          <a:xfrm>
            <a:off x="10625280" y="5907104"/>
            <a:ext cx="1072989" cy="621846"/>
          </a:xfrm>
          <a:prstGeom prst="rect">
            <a:avLst/>
          </a:prstGeom>
        </p:spPr>
      </p:pic>
    </p:spTree>
    <p:extLst>
      <p:ext uri="{BB962C8B-B14F-4D97-AF65-F5344CB8AC3E}">
        <p14:creationId xmlns:p14="http://schemas.microsoft.com/office/powerpoint/2010/main" val="215615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2F9A1B-A3C5-A584-00C2-01DE553F95FA}"/>
              </a:ext>
            </a:extLst>
          </p:cNvPr>
          <p:cNvSpPr>
            <a:spLocks noGrp="1"/>
          </p:cNvSpPr>
          <p:nvPr>
            <p:ph type="title"/>
          </p:nvPr>
        </p:nvSpPr>
        <p:spPr>
          <a:xfrm>
            <a:off x="5526156" y="255639"/>
            <a:ext cx="5662954" cy="1356851"/>
          </a:xfrm>
        </p:spPr>
        <p:txBody>
          <a:bodyPr vert="horz" lIns="91440" tIns="45720" rIns="91440" bIns="45720" rtlCol="0" anchor="b">
            <a:normAutofit/>
          </a:bodyPr>
          <a:lstStyle/>
          <a:p>
            <a:r>
              <a:rPr lang="en-US" sz="3600" b="1" kern="1200" dirty="0">
                <a:solidFill>
                  <a:schemeClr val="tx1"/>
                </a:solidFill>
                <a:effectLst>
                  <a:outerShdw blurRad="38100" dist="38100" dir="2700000" algn="tl">
                    <a:srgbClr val="000000">
                      <a:alpha val="43137"/>
                    </a:srgbClr>
                  </a:outerShdw>
                </a:effectLst>
                <a:latin typeface="Berlin Sans FB Demi" panose="020E0802020502020306" pitchFamily="34" charset="0"/>
              </a:rPr>
              <a:t>Raise For Rotary Key Points</a:t>
            </a:r>
          </a:p>
        </p:txBody>
      </p:sp>
      <p:pic>
        <p:nvPicPr>
          <p:cNvPr id="5" name="Picture 4">
            <a:extLst>
              <a:ext uri="{FF2B5EF4-FFF2-40B4-BE49-F238E27FC236}">
                <a16:creationId xmlns:a16="http://schemas.microsoft.com/office/drawing/2014/main" id="{D0187FA5-C1D8-03A4-12C0-0C035D704D8F}"/>
              </a:ext>
            </a:extLst>
          </p:cNvPr>
          <p:cNvPicPr>
            <a:picLocks noChangeAspect="1"/>
          </p:cNvPicPr>
          <p:nvPr/>
        </p:nvPicPr>
        <p:blipFill>
          <a:blip r:embed="rId2"/>
          <a:stretch>
            <a:fillRect/>
          </a:stretch>
        </p:blipFill>
        <p:spPr>
          <a:xfrm>
            <a:off x="773381" y="2782956"/>
            <a:ext cx="4049702" cy="3449030"/>
          </a:xfrm>
          <a:prstGeom prst="rect">
            <a:avLst/>
          </a:prstGeom>
        </p:spPr>
      </p:pic>
      <p:sp>
        <p:nvSpPr>
          <p:cNvPr id="4" name="TextBox 3">
            <a:extLst>
              <a:ext uri="{FF2B5EF4-FFF2-40B4-BE49-F238E27FC236}">
                <a16:creationId xmlns:a16="http://schemas.microsoft.com/office/drawing/2014/main" id="{3868A520-B157-41A2-96A2-966EA8ACF98C}"/>
              </a:ext>
            </a:extLst>
          </p:cNvPr>
          <p:cNvSpPr txBox="1"/>
          <p:nvPr/>
        </p:nvSpPr>
        <p:spPr>
          <a:xfrm>
            <a:off x="5161935" y="1612491"/>
            <a:ext cx="6646607" cy="456447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1400" dirty="0">
                <a:latin typeface="Berlin Sans FB" panose="020E0602020502020306" pitchFamily="34" charset="0"/>
              </a:rPr>
              <a:t>Multiple members of your club or district can create a fundraiser as a team. All the money raised will benefit Polio</a:t>
            </a:r>
          </a:p>
          <a:p>
            <a:pPr marL="285750" indent="-228600">
              <a:lnSpc>
                <a:spcPct val="90000"/>
              </a:lnSpc>
              <a:spcAft>
                <a:spcPts val="600"/>
              </a:spcAft>
              <a:buFont typeface="Arial" panose="020B0604020202020204" pitchFamily="34" charset="0"/>
              <a:buChar char="•"/>
            </a:pPr>
            <a:r>
              <a:rPr lang="en-US" sz="1400" dirty="0">
                <a:latin typeface="Berlin Sans FB" panose="020E0602020502020306" pitchFamily="34" charset="0"/>
              </a:rPr>
              <a:t>When members contribute through Raise for Rotary, they’ll receive credit and any applicable recognition</a:t>
            </a:r>
          </a:p>
          <a:p>
            <a:pPr marL="285750" indent="-228600">
              <a:lnSpc>
                <a:spcPct val="90000"/>
              </a:lnSpc>
              <a:spcAft>
                <a:spcPts val="600"/>
              </a:spcAft>
              <a:buFont typeface="Arial" panose="020B0604020202020204" pitchFamily="34" charset="0"/>
              <a:buChar char="•"/>
            </a:pPr>
            <a:r>
              <a:rPr lang="en-US" sz="1400" dirty="0">
                <a:latin typeface="Berlin Sans FB" panose="020E0602020502020306" pitchFamily="34" charset="0"/>
              </a:rPr>
              <a:t>Donors receive tax receipts</a:t>
            </a:r>
          </a:p>
          <a:p>
            <a:pPr marL="285750" indent="-228600">
              <a:lnSpc>
                <a:spcPct val="90000"/>
              </a:lnSpc>
              <a:spcAft>
                <a:spcPts val="600"/>
              </a:spcAft>
              <a:buFont typeface="Arial" panose="020B0604020202020204" pitchFamily="34" charset="0"/>
              <a:buChar char="•"/>
            </a:pPr>
            <a:r>
              <a:rPr lang="en-US" sz="1400" dirty="0">
                <a:latin typeface="Berlin Sans FB" panose="020E0602020502020306" pitchFamily="34" charset="0"/>
              </a:rPr>
              <a:t>Members who donate will receive individual credit for each contribution they make but must use the email address they use for Rotary business, such as their “my Rotary” account to ensure all contributions are applied to their giving record.</a:t>
            </a:r>
          </a:p>
          <a:p>
            <a:pPr marL="285750" indent="-228600">
              <a:lnSpc>
                <a:spcPct val="90000"/>
              </a:lnSpc>
              <a:spcAft>
                <a:spcPts val="600"/>
              </a:spcAft>
              <a:buFont typeface="Arial" panose="020B0604020202020204" pitchFamily="34" charset="0"/>
              <a:buChar char="•"/>
            </a:pPr>
            <a:r>
              <a:rPr lang="en-US" sz="1400" dirty="0">
                <a:latin typeface="Berlin Sans FB" panose="020E0602020502020306" pitchFamily="34" charset="0"/>
              </a:rPr>
              <a:t>Non-member contributions can be credited to the fundraiser’s club. Fundraisers must make sure their club type and club ID are current to ensure the club will be credited for the contribution. (</a:t>
            </a:r>
            <a:r>
              <a:rPr lang="en-US" sz="1400" b="1" dirty="0">
                <a:effectLst>
                  <a:outerShdw blurRad="38100" dist="38100" dir="2700000" algn="tl">
                    <a:srgbClr val="000000">
                      <a:alpha val="43137"/>
                    </a:srgbClr>
                  </a:outerShdw>
                </a:effectLst>
                <a:latin typeface="Berlin Sans FB" panose="020E0602020502020306" pitchFamily="34" charset="0"/>
              </a:rPr>
              <a:t>Partners</a:t>
            </a:r>
            <a:r>
              <a:rPr lang="en-US" sz="1400" dirty="0">
                <a:latin typeface="Berlin Sans FB" panose="020E0602020502020306" pitchFamily="34" charset="0"/>
              </a:rPr>
              <a:t>)</a:t>
            </a:r>
          </a:p>
          <a:p>
            <a:pPr marL="285750" indent="-228600">
              <a:lnSpc>
                <a:spcPct val="90000"/>
              </a:lnSpc>
              <a:spcAft>
                <a:spcPts val="600"/>
              </a:spcAft>
              <a:buFont typeface="Arial" panose="020B0604020202020204" pitchFamily="34" charset="0"/>
              <a:buChar char="•"/>
            </a:pPr>
            <a:r>
              <a:rPr lang="en-US" sz="1400" dirty="0">
                <a:latin typeface="Berlin Sans FB" panose="020E0602020502020306" pitchFamily="34" charset="0"/>
              </a:rPr>
              <a:t>Choose a team leader to create, manage and share the team page so others can join. Team members create their own individual page that promotes the team fundraiser with a funding goal that contributes to the overall goal. Example: district champion creates page and shares with all clubs </a:t>
            </a:r>
          </a:p>
          <a:p>
            <a:pPr>
              <a:lnSpc>
                <a:spcPct val="90000"/>
              </a:lnSpc>
              <a:spcAft>
                <a:spcPts val="600"/>
              </a:spcAft>
            </a:pPr>
            <a:r>
              <a:rPr lang="en-US" sz="1400" dirty="0"/>
              <a:t>       </a:t>
            </a:r>
          </a:p>
        </p:txBody>
      </p:sp>
      <p:pic>
        <p:nvPicPr>
          <p:cNvPr id="3" name="Picture 2">
            <a:extLst>
              <a:ext uri="{FF2B5EF4-FFF2-40B4-BE49-F238E27FC236}">
                <a16:creationId xmlns:a16="http://schemas.microsoft.com/office/drawing/2014/main" id="{DCE45668-47B5-3901-1001-34536EDABAFF}"/>
              </a:ext>
            </a:extLst>
          </p:cNvPr>
          <p:cNvPicPr>
            <a:picLocks noChangeAspect="1"/>
          </p:cNvPicPr>
          <p:nvPr/>
        </p:nvPicPr>
        <p:blipFill>
          <a:blip r:embed="rId3"/>
          <a:stretch>
            <a:fillRect/>
          </a:stretch>
        </p:blipFill>
        <p:spPr>
          <a:xfrm>
            <a:off x="10455969" y="5871029"/>
            <a:ext cx="1072989" cy="621846"/>
          </a:xfrm>
          <a:prstGeom prst="rect">
            <a:avLst/>
          </a:prstGeom>
        </p:spPr>
      </p:pic>
    </p:spTree>
    <p:extLst>
      <p:ext uri="{BB962C8B-B14F-4D97-AF65-F5344CB8AC3E}">
        <p14:creationId xmlns:p14="http://schemas.microsoft.com/office/powerpoint/2010/main" val="364154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5AEBDD3-B56F-481F-B681-E422663D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2C335F-3611-9C85-C0F4-C5AFE30D0BB8}"/>
              </a:ext>
            </a:extLst>
          </p:cNvPr>
          <p:cNvSpPr>
            <a:spLocks noGrp="1"/>
          </p:cNvSpPr>
          <p:nvPr>
            <p:ph type="title"/>
          </p:nvPr>
        </p:nvSpPr>
        <p:spPr>
          <a:xfrm>
            <a:off x="1137037" y="484094"/>
            <a:ext cx="9998441" cy="1206594"/>
          </a:xfrm>
        </p:spPr>
        <p:txBody>
          <a:bodyPr vert="horz" lIns="91440" tIns="45720" rIns="91440" bIns="45720" rtlCol="0" anchor="ctr">
            <a:normAutofit/>
          </a:bodyPr>
          <a:lstStyle/>
          <a:p>
            <a:r>
              <a:rPr lang="en-US" b="1" kern="1200" dirty="0">
                <a:solidFill>
                  <a:schemeClr val="tx1"/>
                </a:solidFill>
                <a:effectLst>
                  <a:outerShdw blurRad="38100" dist="38100" dir="2700000" algn="tl">
                    <a:srgbClr val="000000">
                      <a:alpha val="43137"/>
                    </a:srgbClr>
                  </a:outerShdw>
                </a:effectLst>
                <a:latin typeface="Berlin Sans FB Demi" panose="020E0802020502020306" pitchFamily="34" charset="0"/>
              </a:rPr>
              <a:t>Planning: Begins Now!</a:t>
            </a:r>
          </a:p>
        </p:txBody>
      </p:sp>
      <p:sp>
        <p:nvSpPr>
          <p:cNvPr id="15" name="Freeform: Shape 14">
            <a:extLst>
              <a:ext uri="{FF2B5EF4-FFF2-40B4-BE49-F238E27FC236}">
                <a16:creationId xmlns:a16="http://schemas.microsoft.com/office/drawing/2014/main" id="{8101159E-D455-456F-8FE1-396AB159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a:extLst>
              <a:ext uri="{FF2B5EF4-FFF2-40B4-BE49-F238E27FC236}">
                <a16:creationId xmlns:a16="http://schemas.microsoft.com/office/drawing/2014/main" id="{BB5C0686-C9DD-E8CD-BC2A-E6B16D342CF7}"/>
              </a:ext>
            </a:extLst>
          </p:cNvPr>
          <p:cNvPicPr>
            <a:picLocks noChangeAspect="1"/>
          </p:cNvPicPr>
          <p:nvPr/>
        </p:nvPicPr>
        <p:blipFill>
          <a:blip r:embed="rId2"/>
          <a:stretch>
            <a:fillRect/>
          </a:stretch>
        </p:blipFill>
        <p:spPr>
          <a:xfrm>
            <a:off x="1309404" y="2540266"/>
            <a:ext cx="3274548" cy="2788850"/>
          </a:xfrm>
          <a:prstGeom prst="rect">
            <a:avLst/>
          </a:prstGeom>
        </p:spPr>
      </p:pic>
      <p:sp>
        <p:nvSpPr>
          <p:cNvPr id="17" name="Rectangle 6">
            <a:extLst>
              <a:ext uri="{FF2B5EF4-FFF2-40B4-BE49-F238E27FC236}">
                <a16:creationId xmlns:a16="http://schemas.microsoft.com/office/drawing/2014/main" id="{1F9FDF39-7A42-411B-85F1-9DE812C7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40377D2-3DAB-CADC-BF34-88BB5A149E67}"/>
              </a:ext>
            </a:extLst>
          </p:cNvPr>
          <p:cNvSpPr txBox="1"/>
          <p:nvPr/>
        </p:nvSpPr>
        <p:spPr>
          <a:xfrm>
            <a:off x="5187899" y="1533832"/>
            <a:ext cx="6345339" cy="4568856"/>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400" dirty="0">
                <a:latin typeface="Berlin Sans FB" panose="020E0602020502020306" pitchFamily="34" charset="0"/>
              </a:rPr>
              <a:t>Who will you engage to join you in the walk -  Politicians, Healthcare, Schools, Business, Families</a:t>
            </a:r>
          </a:p>
          <a:p>
            <a:pPr marL="285750" indent="-228600">
              <a:lnSpc>
                <a:spcPct val="90000"/>
              </a:lnSpc>
              <a:spcAft>
                <a:spcPts val="600"/>
              </a:spcAft>
              <a:buFont typeface="Arial" panose="020B0604020202020204" pitchFamily="34" charset="0"/>
              <a:buChar char="•"/>
            </a:pPr>
            <a:r>
              <a:rPr lang="en-US" sz="1400" dirty="0">
                <a:latin typeface="Berlin Sans FB" panose="020E0602020502020306" pitchFamily="34" charset="0"/>
              </a:rPr>
              <a:t>Where will you hold your walk - Safe, Visible, Good Traffic, Indoors or Outdoors</a:t>
            </a:r>
          </a:p>
          <a:p>
            <a:pPr marL="285750" indent="-228600">
              <a:lnSpc>
                <a:spcPct val="90000"/>
              </a:lnSpc>
              <a:spcAft>
                <a:spcPts val="600"/>
              </a:spcAft>
              <a:buFont typeface="Arial" panose="020B0604020202020204" pitchFamily="34" charset="0"/>
              <a:buChar char="•"/>
            </a:pPr>
            <a:r>
              <a:rPr lang="en-US" sz="1400" dirty="0">
                <a:latin typeface="Berlin Sans FB" panose="020E0602020502020306" pitchFamily="34" charset="0"/>
              </a:rPr>
              <a:t>Have you talked to your media outlets yet? Have you shared the videos or talking points</a:t>
            </a:r>
          </a:p>
          <a:p>
            <a:pPr marL="285750" indent="-228600">
              <a:lnSpc>
                <a:spcPct val="90000"/>
              </a:lnSpc>
              <a:spcAft>
                <a:spcPts val="600"/>
              </a:spcAft>
              <a:buFont typeface="Arial" panose="020B0604020202020204" pitchFamily="34" charset="0"/>
              <a:buChar char="•"/>
            </a:pPr>
            <a:r>
              <a:rPr lang="en-US" sz="1400" dirty="0">
                <a:latin typeface="Berlin Sans FB" panose="020E0602020502020306" pitchFamily="34" charset="0"/>
              </a:rPr>
              <a:t>Are you promoting on social media?</a:t>
            </a:r>
          </a:p>
          <a:p>
            <a:pPr marL="285750" indent="-228600">
              <a:lnSpc>
                <a:spcPct val="90000"/>
              </a:lnSpc>
              <a:spcAft>
                <a:spcPts val="600"/>
              </a:spcAft>
              <a:buFont typeface="Arial" panose="020B0604020202020204" pitchFamily="34" charset="0"/>
              <a:buChar char="•"/>
            </a:pPr>
            <a:r>
              <a:rPr lang="en-US" sz="1400" dirty="0">
                <a:latin typeface="Berlin Sans FB" panose="020E0602020502020306" pitchFamily="34" charset="0"/>
              </a:rPr>
              <a:t>Be creative. Consider a billboard in a high traffic area, Promote at local restaurants, flier handouts at a drive thru, Chamber of Commerce event, inside a mall</a:t>
            </a:r>
          </a:p>
          <a:p>
            <a:pPr marL="285750" indent="-228600">
              <a:lnSpc>
                <a:spcPct val="90000"/>
              </a:lnSpc>
              <a:spcAft>
                <a:spcPts val="600"/>
              </a:spcAft>
              <a:buFont typeface="Arial" panose="020B0604020202020204" pitchFamily="34" charset="0"/>
              <a:buChar char="•"/>
            </a:pPr>
            <a:r>
              <a:rPr lang="en-US" sz="1400" dirty="0">
                <a:latin typeface="Berlin Sans FB" panose="020E0602020502020306" pitchFamily="34" charset="0"/>
              </a:rPr>
              <a:t>Have you thought about identifying a hi-profile honorary Walk Marshall</a:t>
            </a:r>
          </a:p>
          <a:p>
            <a:pPr marL="285750" indent="-228600">
              <a:lnSpc>
                <a:spcPct val="90000"/>
              </a:lnSpc>
              <a:spcAft>
                <a:spcPts val="600"/>
              </a:spcAft>
              <a:buFont typeface="Arial" panose="020B0604020202020204" pitchFamily="34" charset="0"/>
              <a:buChar char="•"/>
            </a:pPr>
            <a:r>
              <a:rPr lang="en-US" sz="1400" dirty="0">
                <a:latin typeface="Berlin Sans FB" panose="020E0602020502020306" pitchFamily="34" charset="0"/>
              </a:rPr>
              <a:t>Will you have anyone dedicated to capturing the event on FB Live and / or gathering participant stories</a:t>
            </a:r>
          </a:p>
          <a:p>
            <a:pPr marL="285750" indent="-228600">
              <a:lnSpc>
                <a:spcPct val="90000"/>
              </a:lnSpc>
              <a:spcAft>
                <a:spcPts val="600"/>
              </a:spcAft>
              <a:buFont typeface="Arial" panose="020B0604020202020204" pitchFamily="34" charset="0"/>
              <a:buChar char="•"/>
            </a:pPr>
            <a:r>
              <a:rPr lang="en-US" sz="1400" dirty="0">
                <a:latin typeface="Berlin Sans FB" panose="020E0602020502020306" pitchFamily="34" charset="0"/>
              </a:rPr>
              <a:t>Will you do anything after the walk</a:t>
            </a:r>
          </a:p>
          <a:p>
            <a:pPr marL="285750" indent="-228600">
              <a:lnSpc>
                <a:spcPct val="90000"/>
              </a:lnSpc>
              <a:spcAft>
                <a:spcPts val="600"/>
              </a:spcAft>
              <a:buFont typeface="Arial" panose="020B0604020202020204" pitchFamily="34" charset="0"/>
              <a:buChar char="•"/>
            </a:pPr>
            <a:r>
              <a:rPr lang="en-US" sz="1400" dirty="0">
                <a:latin typeface="Berlin Sans FB" panose="020E0602020502020306" pitchFamily="34" charset="0"/>
              </a:rPr>
              <a:t>How will you track participants for future events and / or membership</a:t>
            </a:r>
          </a:p>
        </p:txBody>
      </p:sp>
      <p:pic>
        <p:nvPicPr>
          <p:cNvPr id="5" name="Picture 4">
            <a:extLst>
              <a:ext uri="{FF2B5EF4-FFF2-40B4-BE49-F238E27FC236}">
                <a16:creationId xmlns:a16="http://schemas.microsoft.com/office/drawing/2014/main" id="{AF123FA5-029F-54C7-CA8D-57804BE0E11D}"/>
              </a:ext>
            </a:extLst>
          </p:cNvPr>
          <p:cNvPicPr>
            <a:picLocks noChangeAspect="1"/>
          </p:cNvPicPr>
          <p:nvPr/>
        </p:nvPicPr>
        <p:blipFill>
          <a:blip r:embed="rId3"/>
          <a:stretch>
            <a:fillRect/>
          </a:stretch>
        </p:blipFill>
        <p:spPr>
          <a:xfrm>
            <a:off x="10310308" y="5733457"/>
            <a:ext cx="1072989" cy="621846"/>
          </a:xfrm>
          <a:prstGeom prst="rect">
            <a:avLst/>
          </a:prstGeom>
        </p:spPr>
      </p:pic>
    </p:spTree>
    <p:extLst>
      <p:ext uri="{BB962C8B-B14F-4D97-AF65-F5344CB8AC3E}">
        <p14:creationId xmlns:p14="http://schemas.microsoft.com/office/powerpoint/2010/main" val="36237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552891-7737-0934-76BE-2BFCBAC74017}"/>
              </a:ext>
            </a:extLst>
          </p:cNvPr>
          <p:cNvSpPr>
            <a:spLocks noGrp="1"/>
          </p:cNvSpPr>
          <p:nvPr>
            <p:ph type="title"/>
          </p:nvPr>
        </p:nvSpPr>
        <p:spPr>
          <a:xfrm>
            <a:off x="5381625" y="609600"/>
            <a:ext cx="5816361" cy="1330839"/>
          </a:xfrm>
        </p:spPr>
        <p:txBody>
          <a:bodyPr vert="horz" lIns="91440" tIns="45720" rIns="91440" bIns="45720" rtlCol="0" anchor="ctr">
            <a:normAutofit/>
          </a:bodyPr>
          <a:lstStyle/>
          <a:p>
            <a:r>
              <a:rPr lang="en-US" b="1" kern="1200" dirty="0">
                <a:solidFill>
                  <a:schemeClr val="tx1"/>
                </a:solidFill>
                <a:effectLst>
                  <a:outerShdw blurRad="38100" dist="38100" dir="2700000" algn="tl">
                    <a:srgbClr val="000000">
                      <a:alpha val="43137"/>
                    </a:srgbClr>
                  </a:outerShdw>
                </a:effectLst>
                <a:latin typeface="Berlin Sans FB Demi" panose="020E0802020502020306" pitchFamily="34" charset="0"/>
              </a:rPr>
              <a:t>Next Steps</a:t>
            </a:r>
          </a:p>
        </p:txBody>
      </p:sp>
      <p:sp>
        <p:nvSpPr>
          <p:cNvPr id="12" name="Freeform: Shape 11">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227B61-76A7-09D4-565A-83406913F16A}"/>
              </a:ext>
            </a:extLst>
          </p:cNvPr>
          <p:cNvPicPr>
            <a:picLocks noChangeAspect="1"/>
          </p:cNvPicPr>
          <p:nvPr/>
        </p:nvPicPr>
        <p:blipFill>
          <a:blip r:embed="rId2"/>
          <a:stretch>
            <a:fillRect/>
          </a:stretch>
        </p:blipFill>
        <p:spPr>
          <a:xfrm>
            <a:off x="723899" y="1933281"/>
            <a:ext cx="4029075" cy="3416655"/>
          </a:xfrm>
          <a:prstGeom prst="rect">
            <a:avLst/>
          </a:prstGeom>
        </p:spPr>
      </p:pic>
      <p:sp>
        <p:nvSpPr>
          <p:cNvPr id="5" name="TextBox 4">
            <a:extLst>
              <a:ext uri="{FF2B5EF4-FFF2-40B4-BE49-F238E27FC236}">
                <a16:creationId xmlns:a16="http://schemas.microsoft.com/office/drawing/2014/main" id="{2AD02903-5159-098A-7F93-C8AD703C8FF2}"/>
              </a:ext>
            </a:extLst>
          </p:cNvPr>
          <p:cNvSpPr txBox="1"/>
          <p:nvPr/>
        </p:nvSpPr>
        <p:spPr>
          <a:xfrm>
            <a:off x="5381625" y="1750143"/>
            <a:ext cx="5816361" cy="4352546"/>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dirty="0">
                <a:latin typeface="Berlin Sans FB" panose="020E0602020502020306" pitchFamily="34" charset="0"/>
              </a:rPr>
              <a:t>Continue to promote the Walk to your Clubs</a:t>
            </a:r>
          </a:p>
          <a:p>
            <a:pPr marL="285750" indent="-228600">
              <a:lnSpc>
                <a:spcPct val="90000"/>
              </a:lnSpc>
              <a:spcAft>
                <a:spcPts val="600"/>
              </a:spcAft>
              <a:buFont typeface="Arial" panose="020B0604020202020204" pitchFamily="34" charset="0"/>
              <a:buChar char="•"/>
            </a:pPr>
            <a:r>
              <a:rPr lang="en-US" sz="2000" dirty="0">
                <a:latin typeface="Berlin Sans FB" panose="020E0602020502020306" pitchFamily="34" charset="0"/>
              </a:rPr>
              <a:t>Establish your district or club plan and distribute</a:t>
            </a:r>
          </a:p>
          <a:p>
            <a:pPr marL="285750" indent="-228600">
              <a:lnSpc>
                <a:spcPct val="90000"/>
              </a:lnSpc>
              <a:spcAft>
                <a:spcPts val="600"/>
              </a:spcAft>
              <a:buFont typeface="Arial" panose="020B0604020202020204" pitchFamily="34" charset="0"/>
              <a:buChar char="•"/>
            </a:pPr>
            <a:r>
              <a:rPr lang="en-US" sz="2000" dirty="0">
                <a:latin typeface="Berlin Sans FB" panose="020E0602020502020306" pitchFamily="34" charset="0"/>
              </a:rPr>
              <a:t>Consider a goal (helps with the storyline “goal to raise $X dollars”)</a:t>
            </a:r>
          </a:p>
          <a:p>
            <a:pPr marL="285750" indent="-228600">
              <a:lnSpc>
                <a:spcPct val="90000"/>
              </a:lnSpc>
              <a:spcAft>
                <a:spcPts val="600"/>
              </a:spcAft>
              <a:buFont typeface="Arial" panose="020B0604020202020204" pitchFamily="34" charset="0"/>
              <a:buChar char="•"/>
            </a:pPr>
            <a:r>
              <a:rPr lang="en-US" sz="2000" dirty="0">
                <a:latin typeface="Berlin Sans FB" panose="020E0602020502020306" pitchFamily="34" charset="0"/>
              </a:rPr>
              <a:t>Start recruiting partners (divide and conquer)</a:t>
            </a:r>
          </a:p>
          <a:p>
            <a:pPr marL="285750" indent="-228600">
              <a:lnSpc>
                <a:spcPct val="90000"/>
              </a:lnSpc>
              <a:spcAft>
                <a:spcPts val="600"/>
              </a:spcAft>
              <a:buFont typeface="Arial" panose="020B0604020202020204" pitchFamily="34" charset="0"/>
              <a:buChar char="•"/>
            </a:pPr>
            <a:r>
              <a:rPr lang="en-US" sz="2000" dirty="0">
                <a:latin typeface="Berlin Sans FB" panose="020E0602020502020306" pitchFamily="34" charset="0"/>
              </a:rPr>
              <a:t>Connect with the media – plant the seed now and get on their radar</a:t>
            </a:r>
          </a:p>
          <a:p>
            <a:pPr marL="285750" indent="-228600">
              <a:lnSpc>
                <a:spcPct val="90000"/>
              </a:lnSpc>
              <a:spcAft>
                <a:spcPts val="600"/>
              </a:spcAft>
              <a:buFont typeface="Arial" panose="020B0604020202020204" pitchFamily="34" charset="0"/>
              <a:buChar char="•"/>
            </a:pPr>
            <a:r>
              <a:rPr lang="en-US" sz="2000" dirty="0">
                <a:latin typeface="Berlin Sans FB" panose="020E0602020502020306" pitchFamily="34" charset="0"/>
              </a:rPr>
              <a:t>1-2 Presentations per month to share with the group – highlights!</a:t>
            </a:r>
          </a:p>
          <a:p>
            <a:pPr marL="285750" indent="-228600">
              <a:lnSpc>
                <a:spcPct val="90000"/>
              </a:lnSpc>
              <a:spcAft>
                <a:spcPts val="600"/>
              </a:spcAft>
              <a:buFont typeface="Arial" panose="020B0604020202020204" pitchFamily="34" charset="0"/>
              <a:buChar char="•"/>
            </a:pPr>
            <a:r>
              <a:rPr lang="en-US" sz="2000" b="1" dirty="0">
                <a:latin typeface="Berlin Sans FB" panose="020E0602020502020306" pitchFamily="34" charset="0"/>
              </a:rPr>
              <a:t>Next Meeting: Thursday, March 12</a:t>
            </a:r>
            <a:r>
              <a:rPr lang="en-US" sz="2000" b="1" baseline="30000" dirty="0">
                <a:latin typeface="Berlin Sans FB" panose="020E0602020502020306" pitchFamily="34" charset="0"/>
              </a:rPr>
              <a:t>th</a:t>
            </a:r>
            <a:r>
              <a:rPr lang="en-US" sz="2000" b="1" dirty="0">
                <a:latin typeface="Berlin Sans FB" panose="020E0602020502020306" pitchFamily="34" charset="0"/>
              </a:rPr>
              <a:t>, 7:30AM</a:t>
            </a:r>
          </a:p>
        </p:txBody>
      </p:sp>
      <p:pic>
        <p:nvPicPr>
          <p:cNvPr id="3" name="Picture 2">
            <a:extLst>
              <a:ext uri="{FF2B5EF4-FFF2-40B4-BE49-F238E27FC236}">
                <a16:creationId xmlns:a16="http://schemas.microsoft.com/office/drawing/2014/main" id="{14739769-7930-CEC1-7916-0FB0928F0F86}"/>
              </a:ext>
            </a:extLst>
          </p:cNvPr>
          <p:cNvPicPr>
            <a:picLocks noChangeAspect="1"/>
          </p:cNvPicPr>
          <p:nvPr/>
        </p:nvPicPr>
        <p:blipFill>
          <a:blip r:embed="rId3"/>
          <a:stretch>
            <a:fillRect/>
          </a:stretch>
        </p:blipFill>
        <p:spPr>
          <a:xfrm>
            <a:off x="10524795" y="5772786"/>
            <a:ext cx="1072989" cy="621846"/>
          </a:xfrm>
          <a:prstGeom prst="rect">
            <a:avLst/>
          </a:prstGeom>
        </p:spPr>
      </p:pic>
    </p:spTree>
    <p:extLst>
      <p:ext uri="{BB962C8B-B14F-4D97-AF65-F5344CB8AC3E}">
        <p14:creationId xmlns:p14="http://schemas.microsoft.com/office/powerpoint/2010/main" val="1832475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TotalTime>
  <Words>767</Words>
  <Application>Microsoft Office PowerPoint</Application>
  <PresentationFormat>Widescreen</PresentationFormat>
  <Paragraphs>60</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ADLaM Display</vt:lpstr>
      <vt:lpstr>Aptos</vt:lpstr>
      <vt:lpstr>Aptos Display</vt:lpstr>
      <vt:lpstr>Arial</vt:lpstr>
      <vt:lpstr>Berlin Sans FB</vt:lpstr>
      <vt:lpstr>Berlin Sans FB Demi</vt:lpstr>
      <vt:lpstr>Office Theme</vt:lpstr>
      <vt:lpstr>PowerPoint Presentation</vt:lpstr>
      <vt:lpstr>Who Is On The Team So Far</vt:lpstr>
      <vt:lpstr>From You</vt:lpstr>
      <vt:lpstr>From Us</vt:lpstr>
      <vt:lpstr>Goals for the Walk</vt:lpstr>
      <vt:lpstr>Raising Funds</vt:lpstr>
      <vt:lpstr>Raise For Rotary Key Points</vt:lpstr>
      <vt:lpstr>Planning: Begins Now!</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Reigner</dc:creator>
  <cp:lastModifiedBy>Richard Reigner</cp:lastModifiedBy>
  <cp:revision>6</cp:revision>
  <dcterms:created xsi:type="dcterms:W3CDTF">2026-02-12T02:34:47Z</dcterms:created>
  <dcterms:modified xsi:type="dcterms:W3CDTF">2026-02-12T12:21:25Z</dcterms:modified>
</cp:coreProperties>
</file>