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9" r:id="rId2"/>
    <p:sldId id="266" r:id="rId3"/>
    <p:sldId id="258" r:id="rId4"/>
    <p:sldId id="330" r:id="rId5"/>
    <p:sldId id="331" r:id="rId6"/>
    <p:sldId id="332" r:id="rId7"/>
    <p:sldId id="311" r:id="rId8"/>
    <p:sldId id="25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5458F"/>
    <a:srgbClr val="00B4E7"/>
    <a:srgbClr val="48595D"/>
    <a:srgbClr val="D9185C"/>
    <a:srgbClr val="06B4E6"/>
    <a:srgbClr val="DA1A5A"/>
    <a:srgbClr val="00B4E6"/>
    <a:srgbClr val="16468F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31" autoAdjust="0"/>
    <p:restoredTop sz="97866" autoAdjust="0"/>
  </p:normalViewPr>
  <p:slideViewPr>
    <p:cSldViewPr snapToGrid="0" showGuides="1">
      <p:cViewPr varScale="1">
        <p:scale>
          <a:sx n="131" d="100"/>
          <a:sy n="131" d="100"/>
        </p:scale>
        <p:origin x="224" y="184"/>
      </p:cViewPr>
      <p:guideLst>
        <p:guide orient="horz" pos="2632"/>
        <p:guide pos="3840"/>
      </p:guideLst>
    </p:cSldViewPr>
  </p:slideViewPr>
  <p:outlineViewPr>
    <p:cViewPr>
      <p:scale>
        <a:sx n="33" d="100"/>
        <a:sy n="33" d="100"/>
      </p:scale>
      <p:origin x="0" y="-2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4/9/21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365F1A-2611-CD4E-A266-B14CF06F4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 dirty="0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 few lines can go here. If you put a picture on the left, the caption can go here.</a:t>
            </a:r>
          </a:p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 dirty="0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</a:t>
            </a:r>
            <a:r>
              <a:rPr lang="en-US"/>
              <a:t>club name </a:t>
            </a:r>
            <a:r>
              <a:rPr lang="en-US" dirty="0"/>
              <a:t>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5057F-8A4A-3D48-A811-CF3BB6867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 dirty="0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E95793-1AA7-8D4B-B83A-CE84DD100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999" y="5878557"/>
            <a:ext cx="1872085" cy="7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 dirty="0"/>
                  <a:t>Royal Blue</a:t>
                </a:r>
                <a:br>
                  <a:rPr lang="en-US" sz="700" dirty="0"/>
                </a:br>
                <a:r>
                  <a:rPr lang="en-US" sz="600" dirty="0"/>
                  <a:t>R23,G69,B143</a:t>
                </a:r>
                <a:endParaRPr lang="en-US" sz="700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Azure</a:t>
                </a:r>
                <a:br>
                  <a:rPr lang="en-US" sz="600" dirty="0"/>
                </a:br>
                <a:r>
                  <a:rPr lang="en-US" sz="600" dirty="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Sky Blue 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Violet</a:t>
                </a:r>
                <a:br>
                  <a:rPr lang="en-US" sz="600" dirty="0"/>
                </a:br>
                <a:r>
                  <a:rPr lang="en-US" sz="600" dirty="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Orange</a:t>
                </a:r>
                <a:br>
                  <a:rPr lang="en-US" sz="600" dirty="0"/>
                </a:br>
                <a:r>
                  <a:rPr lang="en-US" sz="600" dirty="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tx1"/>
                    </a:solidFill>
                  </a:rPr>
                  <a:t>Gold</a:t>
                </a:r>
                <a:br>
                  <a:rPr lang="en-US" sz="600" dirty="0">
                    <a:solidFill>
                      <a:schemeClr val="tx1"/>
                    </a:solidFill>
                  </a:rPr>
                </a:br>
                <a:r>
                  <a:rPr lang="en-US" sz="600" dirty="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>
                    <a:solidFill>
                      <a:schemeClr val="bg1"/>
                    </a:solidFill>
                  </a:rPr>
                  <a:t>Cranberry</a:t>
                </a:r>
                <a:br>
                  <a:rPr lang="en-US" sz="600" dirty="0">
                    <a:solidFill>
                      <a:schemeClr val="bg1"/>
                    </a:solidFill>
                  </a:rPr>
                </a:br>
                <a:r>
                  <a:rPr lang="en-US" sz="600" dirty="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 dirty="0"/>
                  <a:t>Turquoise</a:t>
                </a:r>
                <a:br>
                  <a:rPr lang="en-US" sz="600" dirty="0"/>
                </a:br>
                <a:r>
                  <a:rPr lang="en-US" sz="600" dirty="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 dirty="0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wana2009@hotmail.com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racedoiron1@gmail.com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vanstone@gmail.com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adurtnall@gmail.com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6F3585-F07D-4440-9AF3-4237E674AA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C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6EE50F4-4526-3043-AE6C-43D5B666C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913" y="5860867"/>
            <a:ext cx="1883771" cy="716364"/>
          </a:xfrm>
          <a:prstGeom prst="rect">
            <a:avLst/>
          </a:prstGeom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705BBF-CDAD-244A-8B4F-196EAF49A9FC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E4955F97-28C2-744E-B3A7-E0FAE3B40F57}"/>
              </a:ext>
            </a:extLst>
          </p:cNvPr>
          <p:cNvSpPr txBox="1">
            <a:spLocks/>
          </p:cNvSpPr>
          <p:nvPr/>
        </p:nvSpPr>
        <p:spPr>
          <a:xfrm>
            <a:off x="0" y="2712897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Projects</a:t>
            </a:r>
          </a:p>
        </p:txBody>
      </p:sp>
      <p:sp>
        <p:nvSpPr>
          <p:cNvPr id="12" name="Subtitle 14">
            <a:extLst>
              <a:ext uri="{FF2B5EF4-FFF2-40B4-BE49-F238E27FC236}">
                <a16:creationId xmlns:a16="http://schemas.microsoft.com/office/drawing/2014/main" id="{8CA57604-6BAA-8348-8388-64F5F2D88D17}"/>
              </a:ext>
            </a:extLst>
          </p:cNvPr>
          <p:cNvSpPr txBox="1">
            <a:spLocks/>
          </p:cNvSpPr>
          <p:nvPr/>
        </p:nvSpPr>
        <p:spPr>
          <a:xfrm>
            <a:off x="0" y="4090151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Alison </a:t>
            </a:r>
            <a:r>
              <a:rPr lang="en-US" sz="3200" b="1" dirty="0" err="1">
                <a:solidFill>
                  <a:schemeClr val="bg1"/>
                </a:solidFill>
              </a:rPr>
              <a:t>Durtnall</a:t>
            </a:r>
            <a:endParaRPr lang="en-US" sz="32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Rotary Club of Barrie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91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60A01-C3AD-451C-9112-988708A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 Placeholder 39">
            <a:extLst>
              <a:ext uri="{FF2B5EF4-FFF2-40B4-BE49-F238E27FC236}">
                <a16:creationId xmlns:a16="http://schemas.microsoft.com/office/drawing/2014/main" id="{67E692D6-F145-864C-8253-D69CC3BDC73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2F210B-874C-9E48-B089-CFDE49347CFB}"/>
              </a:ext>
            </a:extLst>
          </p:cNvPr>
          <p:cNvSpPr txBox="1"/>
          <p:nvPr/>
        </p:nvSpPr>
        <p:spPr>
          <a:xfrm>
            <a:off x="680103" y="1120676"/>
            <a:ext cx="1062343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Service Projects?</a:t>
            </a:r>
          </a:p>
          <a:p>
            <a:r>
              <a:rPr lang="en-US" sz="6000" b="1" dirty="0">
                <a:solidFill>
                  <a:srgbClr val="15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Projects</a:t>
            </a:r>
          </a:p>
          <a:p>
            <a:r>
              <a:rPr lang="en-US" sz="6000" b="1" dirty="0">
                <a:solidFill>
                  <a:srgbClr val="15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Projects</a:t>
            </a:r>
          </a:p>
          <a:p>
            <a:r>
              <a:rPr lang="en-US" sz="6000" b="1" dirty="0">
                <a:solidFill>
                  <a:srgbClr val="15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Indigenous Projects</a:t>
            </a:r>
          </a:p>
          <a:p>
            <a:r>
              <a:rPr lang="en-US" sz="6000" b="1" dirty="0">
                <a:solidFill>
                  <a:srgbClr val="1545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Service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12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58737" lvl="1" indent="0">
              <a:buNone/>
            </a:pPr>
            <a:endParaRPr lang="en-US" dirty="0"/>
          </a:p>
          <a:p>
            <a:pPr lvl="1"/>
            <a:r>
              <a:rPr lang="en-US" dirty="0"/>
              <a:t>Member of the Rotary Club of Wasaga Beach </a:t>
            </a:r>
          </a:p>
          <a:p>
            <a:pPr lvl="1"/>
            <a:r>
              <a:rPr lang="en-US" dirty="0"/>
              <a:t>Rotarian for over 9 years and Past President</a:t>
            </a:r>
          </a:p>
          <a:p>
            <a:pPr lvl="1"/>
            <a:r>
              <a:rPr lang="en-CA" dirty="0">
                <a:hlinkClick r:id="rId3"/>
              </a:rPr>
              <a:t>bwana2009@hotmail.com</a:t>
            </a:r>
            <a:endParaRPr lang="en-CA" dirty="0"/>
          </a:p>
          <a:p>
            <a:pPr marL="58737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Community service projects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2">
            <a:extLst>
              <a:ext uri="{FF2B5EF4-FFF2-40B4-BE49-F238E27FC236}">
                <a16:creationId xmlns:a16="http://schemas.microsoft.com/office/drawing/2014/main" id="{BC150FCB-667C-A843-AF43-939AC31AE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Kevin De Groot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84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1"/>
            <a:r>
              <a:rPr lang="en-US" dirty="0"/>
              <a:t>Member of the RC of North Bay </a:t>
            </a:r>
          </a:p>
          <a:p>
            <a:pPr lvl="1"/>
            <a:r>
              <a:rPr lang="en-US" dirty="0"/>
              <a:t>Rotarian for over 11 years and Past President</a:t>
            </a:r>
          </a:p>
          <a:p>
            <a:pPr lvl="1"/>
            <a:r>
              <a:rPr lang="en-US" dirty="0"/>
              <a:t>District 7010 Outstanding Rotarian Award  </a:t>
            </a:r>
          </a:p>
          <a:p>
            <a:pPr lvl="1"/>
            <a:r>
              <a:rPr lang="en-CA" dirty="0">
                <a:hlinkClick r:id="rId3"/>
              </a:rPr>
              <a:t>gracedoiron1@gmail.com</a:t>
            </a:r>
            <a:endParaRPr lang="en-CA" dirty="0"/>
          </a:p>
          <a:p>
            <a:pPr lvl="1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International Service projects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Grace Doiron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87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Member of the Rotary Club of BEL</a:t>
            </a:r>
          </a:p>
          <a:p>
            <a:pPr lvl="1"/>
            <a:r>
              <a:rPr lang="en-US" dirty="0"/>
              <a:t>Rotarian for 2 years and Current President </a:t>
            </a:r>
          </a:p>
          <a:p>
            <a:pPr lvl="1"/>
            <a:r>
              <a:rPr lang="en-US" dirty="0"/>
              <a:t>District Coordinator for HIP (</a:t>
            </a:r>
            <a:r>
              <a:rPr lang="en-US" dirty="0" err="1"/>
              <a:t>Honouring</a:t>
            </a:r>
            <a:r>
              <a:rPr lang="en-US" dirty="0"/>
              <a:t> Indigenous Peoples)</a:t>
            </a:r>
          </a:p>
          <a:p>
            <a:pPr lvl="1"/>
            <a:r>
              <a:rPr lang="en-CA" dirty="0">
                <a:hlinkClick r:id="rId3"/>
              </a:rPr>
              <a:t>nicolevanstone@gmail.com</a:t>
            </a:r>
            <a:endParaRPr lang="en-US" dirty="0"/>
          </a:p>
          <a:p>
            <a:pPr marL="58737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Indigenous service projects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Nicole Van Stone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7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A6C75375-C8EB-4734-93C9-E33AFCA93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/>
              <a:t>Member of the Rotary Club of Barrie</a:t>
            </a:r>
          </a:p>
          <a:p>
            <a:pPr lvl="1"/>
            <a:r>
              <a:rPr lang="en-US" dirty="0"/>
              <a:t>Rotarian for over 20 years, Past President</a:t>
            </a:r>
          </a:p>
          <a:p>
            <a:pPr lvl="1"/>
            <a:r>
              <a:rPr lang="en-US" dirty="0"/>
              <a:t>Past District 7010 YEX Committee Chair </a:t>
            </a:r>
          </a:p>
          <a:p>
            <a:pPr lvl="1"/>
            <a:r>
              <a:rPr lang="en-US" dirty="0"/>
              <a:t>Past New Generations Director</a:t>
            </a:r>
          </a:p>
          <a:p>
            <a:pPr lvl="1"/>
            <a:r>
              <a:rPr lang="en-US" dirty="0">
                <a:hlinkClick r:id="rId3"/>
              </a:rPr>
              <a:t>adurtnall@gmail.com</a:t>
            </a:r>
            <a:r>
              <a:rPr lang="en-US" dirty="0"/>
              <a:t> </a:t>
            </a:r>
          </a:p>
          <a:p>
            <a:pPr marL="58737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D8BDA7B-C6EA-427E-97F1-6FA2E11670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lvl="0"/>
            <a:r>
              <a:rPr lang="en-US" dirty="0"/>
              <a:t>Vocational Service projects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5E897E4C-1BAC-400D-90F7-356FC65D6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5465233" cy="1975764"/>
          </a:xfrm>
        </p:spPr>
        <p:txBody>
          <a:bodyPr/>
          <a:lstStyle/>
          <a:p>
            <a:r>
              <a:rPr lang="en-US" dirty="0"/>
              <a:t>Alison </a:t>
            </a:r>
            <a:r>
              <a:rPr lang="en-US" dirty="0" err="1"/>
              <a:t>Durtnall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29F6AB-B132-4AF4-B061-8437F837C2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82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A8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9C2961-F30C-374B-9AA0-4CAE341613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A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C4B49C-6300-EB40-8485-3CE0C4C5F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90" y="385023"/>
            <a:ext cx="3212501" cy="27035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C8A949-C1FC-6C4F-8EA0-BBA99B9285A1}"/>
              </a:ext>
            </a:extLst>
          </p:cNvPr>
          <p:cNvSpPr txBox="1"/>
          <p:nvPr/>
        </p:nvSpPr>
        <p:spPr>
          <a:xfrm>
            <a:off x="1009336" y="496111"/>
            <a:ext cx="2424527" cy="174125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Our Goals for 2021-2022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B70879-063B-0E40-8AD8-2D66FFA9E4B5}"/>
              </a:ext>
            </a:extLst>
          </p:cNvPr>
          <p:cNvSpPr txBox="1">
            <a:spLocks/>
          </p:cNvSpPr>
          <p:nvPr/>
        </p:nvSpPr>
        <p:spPr>
          <a:xfrm>
            <a:off x="5097384" y="903875"/>
            <a:ext cx="4986867" cy="50502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en-US" dirty="0"/>
              <a:t>Continue to share ideas with you and your clubs.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Provide opportunities for Guest Speakers.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Provide assistance and guidance on new projects.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Update our 7010 website with resources for you.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Increase Collaboration with Interact, Rotaract and Rotarians.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357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F92F68-D23A-48CF-AE1B-4A4487D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19B2A-9BCA-9F48-A94F-4A0758E8394F}"/>
              </a:ext>
            </a:extLst>
          </p:cNvPr>
          <p:cNvSpPr txBox="1"/>
          <p:nvPr/>
        </p:nvSpPr>
        <p:spPr>
          <a:xfrm>
            <a:off x="2762655" y="1624519"/>
            <a:ext cx="6877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 &amp; A at the end of our sessions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FFFFFF"/>
                </a:solidFill>
              </a:rPr>
              <a:t>Please put your Questions in the Chat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33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8"/>
  <p:tag name="ARTICULATE_SLIDE_THUMBNAIL_REFRESH" val="1"/>
  <p:tag name="ARTICULATE_DESIGN_ID_OFFICE THEME" val="Zww6o0d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5058</TotalTime>
  <Words>221</Words>
  <Application>Microsoft Macintosh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Microsoft Office User</cp:lastModifiedBy>
  <cp:revision>172</cp:revision>
  <cp:lastPrinted>2019-12-04T20:41:25Z</cp:lastPrinted>
  <dcterms:created xsi:type="dcterms:W3CDTF">2019-11-18T03:22:22Z</dcterms:created>
  <dcterms:modified xsi:type="dcterms:W3CDTF">2021-04-10T13:35:49Z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