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6" r:id="rId2"/>
    <p:sldId id="259" r:id="rId3"/>
    <p:sldId id="284" r:id="rId4"/>
    <p:sldId id="281" r:id="rId5"/>
    <p:sldId id="277" r:id="rId6"/>
    <p:sldId id="278" r:id="rId7"/>
    <p:sldId id="283" r:id="rId8"/>
    <p:sldId id="280" r:id="rId9"/>
    <p:sldId id="282" r:id="rId10"/>
    <p:sldId id="260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4660"/>
  </p:normalViewPr>
  <p:slideViewPr>
    <p:cSldViewPr snapToGrid="0">
      <p:cViewPr>
        <p:scale>
          <a:sx n="96" d="100"/>
          <a:sy n="96" d="100"/>
        </p:scale>
        <p:origin x="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87B6-D9D4-4A3C-8210-A444EB2CCC23}" type="datetimeFigureOut">
              <a:rPr lang="en-CA" smtClean="0"/>
              <a:t>2019-04-13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A827-0020-4E77-9F8B-ADCDB7B7D3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836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87B6-D9D4-4A3C-8210-A444EB2CCC23}" type="datetimeFigureOut">
              <a:rPr lang="en-CA" smtClean="0"/>
              <a:t>2019-04-13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A827-0020-4E77-9F8B-ADCDB7B7D3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273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87B6-D9D4-4A3C-8210-A444EB2CCC23}" type="datetimeFigureOut">
              <a:rPr lang="en-CA" smtClean="0"/>
              <a:t>2019-04-13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A827-0020-4E77-9F8B-ADCDB7B7D3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6614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67820" y="2101652"/>
            <a:ext cx="9810751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25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533665" y="4647605"/>
            <a:ext cx="9810751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583718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87B6-D9D4-4A3C-8210-A444EB2CCC23}" type="datetimeFigureOut">
              <a:rPr lang="en-CA" smtClean="0"/>
              <a:t>2019-04-13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A827-0020-4E77-9F8B-ADCDB7B7D3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0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87B6-D9D4-4A3C-8210-A444EB2CCC23}" type="datetimeFigureOut">
              <a:rPr lang="en-CA" smtClean="0"/>
              <a:t>2019-04-13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A827-0020-4E77-9F8B-ADCDB7B7D3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65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87B6-D9D4-4A3C-8210-A444EB2CCC23}" type="datetimeFigureOut">
              <a:rPr lang="en-CA" smtClean="0"/>
              <a:t>2019-04-13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A827-0020-4E77-9F8B-ADCDB7B7D3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563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87B6-D9D4-4A3C-8210-A444EB2CCC23}" type="datetimeFigureOut">
              <a:rPr lang="en-CA" smtClean="0"/>
              <a:t>2019-04-13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A827-0020-4E77-9F8B-ADCDB7B7D3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709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87B6-D9D4-4A3C-8210-A444EB2CCC23}" type="datetimeFigureOut">
              <a:rPr lang="en-CA" smtClean="0"/>
              <a:t>2019-04-13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A827-0020-4E77-9F8B-ADCDB7B7D3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129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87B6-D9D4-4A3C-8210-A444EB2CCC23}" type="datetimeFigureOut">
              <a:rPr lang="en-CA" smtClean="0"/>
              <a:t>2019-04-13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A827-0020-4E77-9F8B-ADCDB7B7D3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81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87B6-D9D4-4A3C-8210-A444EB2CCC23}" type="datetimeFigureOut">
              <a:rPr lang="en-CA" smtClean="0"/>
              <a:t>2019-04-13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A827-0020-4E77-9F8B-ADCDB7B7D3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02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87B6-D9D4-4A3C-8210-A444EB2CCC23}" type="datetimeFigureOut">
              <a:rPr lang="en-CA" smtClean="0"/>
              <a:t>2019-04-13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A827-0020-4E77-9F8B-ADCDB7B7D3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576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B87B6-D9D4-4A3C-8210-A444EB2CCC23}" type="datetimeFigureOut">
              <a:rPr lang="en-CA" smtClean="0"/>
              <a:t>2019-04-13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5A827-0020-4E77-9F8B-ADCDB7B7D3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921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ZXFYDaI-h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tary7010youthexchange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7653A8-5A94-4A76-B687-C01FAA445037}"/>
              </a:ext>
            </a:extLst>
          </p:cNvPr>
          <p:cNvSpPr/>
          <p:nvPr/>
        </p:nvSpPr>
        <p:spPr>
          <a:xfrm>
            <a:off x="3677805" y="3244334"/>
            <a:ext cx="4836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https://www.youtube.com/watch?v=7ZXFYDaI-hg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3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628" y="4725443"/>
            <a:ext cx="9144000" cy="1655762"/>
          </a:xfrm>
        </p:spPr>
        <p:txBody>
          <a:bodyPr>
            <a:normAutofit/>
          </a:bodyPr>
          <a:lstStyle/>
          <a:p>
            <a:r>
              <a:rPr lang="en-CA" dirty="0"/>
              <a:t>Rotary International president – Carl Wilhelm </a:t>
            </a:r>
            <a:r>
              <a:rPr lang="en-CA" dirty="0" err="1"/>
              <a:t>Stenhammer</a:t>
            </a:r>
            <a:r>
              <a:rPr lang="en-CA" dirty="0"/>
              <a:t> </a:t>
            </a:r>
          </a:p>
          <a:p>
            <a:r>
              <a:rPr lang="en-CA" dirty="0"/>
              <a:t>“If every 17 year old student went on a Rotary Youth exchange</a:t>
            </a:r>
            <a:br>
              <a:rPr lang="en-CA" dirty="0"/>
            </a:br>
            <a:r>
              <a:rPr lang="en-CA" dirty="0"/>
              <a:t> program there would be no more war in the world.”</a:t>
            </a:r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7332" cy="45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37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305" y="4867061"/>
            <a:ext cx="9810751" cy="794743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FFFFFF"/>
                </a:solidFill>
              </a:rPr>
              <a:t>Youth Exchange</a:t>
            </a:r>
            <a:br>
              <a:rPr lang="en-CA" sz="3200" dirty="0">
                <a:solidFill>
                  <a:srgbClr val="FFFFFF"/>
                </a:solidFill>
              </a:rPr>
            </a:br>
            <a:endParaRPr lang="en-CA" sz="3200" dirty="0"/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7332" cy="45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5771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/>
              <a:t>Fun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4000" dirty="0"/>
              <a:t>District 7010 has participated in YEX for over 40 years.</a:t>
            </a:r>
          </a:p>
          <a:p>
            <a:r>
              <a:rPr lang="en-CA" sz="4000" dirty="0"/>
              <a:t>We use to have more than 25 students</a:t>
            </a:r>
          </a:p>
          <a:p>
            <a:r>
              <a:rPr lang="en-CA" sz="4000" dirty="0"/>
              <a:t>Today -16 clubs supporting 12 students</a:t>
            </a:r>
          </a:p>
          <a:p>
            <a:r>
              <a:rPr lang="en-CA" sz="4000" dirty="0"/>
              <a:t>37% participation in the district</a:t>
            </a:r>
          </a:p>
          <a:p>
            <a:r>
              <a:rPr lang="en-CA" sz="4000" dirty="0"/>
              <a:t>Over 9,000 students participate every year</a:t>
            </a:r>
          </a:p>
          <a:p>
            <a:r>
              <a:rPr lang="en-CA" sz="4000" dirty="0"/>
              <a:t>Over 250,000 alumni</a:t>
            </a:r>
          </a:p>
        </p:txBody>
      </p:sp>
    </p:spTree>
    <p:extLst>
      <p:ext uri="{BB962C8B-B14F-4D97-AF65-F5344CB8AC3E}">
        <p14:creationId xmlns:p14="http://schemas.microsoft.com/office/powerpoint/2010/main" val="72580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/>
              <a:t>What’s Holding Your Club back???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Cost to the club</a:t>
            </a:r>
          </a:p>
          <a:p>
            <a:r>
              <a:rPr lang="en-CA" sz="4000" dirty="0"/>
              <a:t>Cost to the Family</a:t>
            </a:r>
          </a:p>
          <a:p>
            <a:r>
              <a:rPr lang="en-CA" sz="4000" dirty="0"/>
              <a:t>Finding students</a:t>
            </a:r>
          </a:p>
          <a:p>
            <a:r>
              <a:rPr lang="en-CA" sz="4000" dirty="0"/>
              <a:t>Finding Host Families</a:t>
            </a:r>
          </a:p>
        </p:txBody>
      </p:sp>
    </p:spTree>
    <p:extLst>
      <p:ext uri="{BB962C8B-B14F-4D97-AF65-F5344CB8AC3E}">
        <p14:creationId xmlns:p14="http://schemas.microsoft.com/office/powerpoint/2010/main" val="170192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/>
              <a:t>Cost to the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4000" dirty="0"/>
              <a:t>$850 - $900 to participate in the program</a:t>
            </a:r>
          </a:p>
          <a:p>
            <a:r>
              <a:rPr lang="en-CA" sz="4000" dirty="0"/>
              <a:t>$130 per month allowance for the student</a:t>
            </a:r>
          </a:p>
          <a:p>
            <a:r>
              <a:rPr lang="en-CA" sz="4000" dirty="0"/>
              <a:t>Total cost $2,200.  </a:t>
            </a:r>
          </a:p>
          <a:p>
            <a:r>
              <a:rPr lang="en-CA" sz="4000" dirty="0"/>
              <a:t>DOWN FROM $4,800</a:t>
            </a:r>
          </a:p>
          <a:p>
            <a:r>
              <a:rPr lang="en-CA" sz="4000" dirty="0"/>
              <a:t>You could share a student with another club or Rotaract club!</a:t>
            </a:r>
          </a:p>
          <a:p>
            <a:r>
              <a:rPr lang="en-CA" sz="4000" dirty="0"/>
              <a:t>What are you waiting for?</a:t>
            </a:r>
          </a:p>
        </p:txBody>
      </p:sp>
    </p:spTree>
    <p:extLst>
      <p:ext uri="{BB962C8B-B14F-4D97-AF65-F5344CB8AC3E}">
        <p14:creationId xmlns:p14="http://schemas.microsoft.com/office/powerpoint/2010/main" val="21169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/>
              <a:t>Cost to the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4000" dirty="0"/>
              <a:t>Its NOT $10,000</a:t>
            </a:r>
          </a:p>
          <a:p>
            <a:r>
              <a:rPr lang="en-CA" sz="4000" dirty="0"/>
              <a:t>$3,500 fee of which $500 is a security deposit</a:t>
            </a:r>
          </a:p>
          <a:p>
            <a:r>
              <a:rPr lang="en-CA" sz="4000" dirty="0"/>
              <a:t>Health Insurance $800-$1200 country specific</a:t>
            </a:r>
          </a:p>
          <a:p>
            <a:r>
              <a:rPr lang="en-CA" sz="4000" dirty="0"/>
              <a:t>Passport, Visa (usually less that $250)</a:t>
            </a:r>
          </a:p>
          <a:p>
            <a:r>
              <a:rPr lang="en-CA" sz="4000" dirty="0"/>
              <a:t>Year end trip $4,000 (optional)</a:t>
            </a:r>
          </a:p>
          <a:p>
            <a:r>
              <a:rPr lang="en-CA" sz="4000" dirty="0"/>
              <a:t>There is significant cost savings by not having a teenager at home!!</a:t>
            </a:r>
          </a:p>
          <a:p>
            <a:endParaRPr lang="en-CA" sz="4000" dirty="0"/>
          </a:p>
          <a:p>
            <a:pPr marL="0" indent="0">
              <a:buNone/>
            </a:pP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13535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/>
              <a:t>Finding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>
            <a:normAutofit fontScale="92500" lnSpcReduction="10000"/>
          </a:bodyPr>
          <a:lstStyle/>
          <a:p>
            <a:r>
              <a:rPr lang="en-CA" sz="4000" dirty="0"/>
              <a:t>Meet with high schools</a:t>
            </a:r>
          </a:p>
          <a:p>
            <a:r>
              <a:rPr lang="en-CA" sz="4000" dirty="0"/>
              <a:t>Presentation at an assembly if possible</a:t>
            </a:r>
          </a:p>
          <a:p>
            <a:r>
              <a:rPr lang="en-CA" sz="4000" dirty="0"/>
              <a:t>Marketing materials available from the District and RI Site</a:t>
            </a:r>
          </a:p>
          <a:p>
            <a:r>
              <a:rPr lang="en-CA" sz="4000" dirty="0"/>
              <a:t>Lots of videos and testimonials on the internet</a:t>
            </a:r>
          </a:p>
          <a:p>
            <a:r>
              <a:rPr lang="en-CA" sz="4000" dirty="0"/>
              <a:t>Our website </a:t>
            </a:r>
            <a:r>
              <a:rPr lang="en-CA" sz="4000" dirty="0">
                <a:hlinkClick r:id="rId2"/>
              </a:rPr>
              <a:t>http://www.rotary7010youthexchange.com</a:t>
            </a:r>
            <a:endParaRPr lang="en-CA" sz="4000" dirty="0"/>
          </a:p>
          <a:p>
            <a:endParaRPr lang="en-CA" sz="4000" dirty="0"/>
          </a:p>
          <a:p>
            <a:endParaRPr lang="en-CA" sz="4000" dirty="0"/>
          </a:p>
          <a:p>
            <a:endParaRPr lang="en-CA" sz="4000" dirty="0"/>
          </a:p>
          <a:p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48547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/>
              <a:t>Host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3-4 host families are required</a:t>
            </a:r>
          </a:p>
          <a:p>
            <a:r>
              <a:rPr lang="en-CA" sz="4000" dirty="0"/>
              <a:t>Does not have to be a Rotarian</a:t>
            </a:r>
          </a:p>
          <a:p>
            <a:r>
              <a:rPr lang="en-CA" sz="4000" dirty="0"/>
              <a:t>Past exchange student families are a good source</a:t>
            </a:r>
          </a:p>
          <a:p>
            <a:r>
              <a:rPr lang="en-CA" sz="4000" dirty="0"/>
              <a:t>Must have a police check for all family members over 18 years of age.</a:t>
            </a:r>
          </a:p>
          <a:p>
            <a:endParaRPr lang="en-CA" sz="4000" dirty="0"/>
          </a:p>
          <a:p>
            <a:pPr marL="0" indent="0">
              <a:buNone/>
            </a:pP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411748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827768-1D62-47AB-853F-BDA414A7B9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443" y="577726"/>
            <a:ext cx="1856105" cy="1398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52229E-BFBD-455E-B768-EC1AE26AA3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0025" y="600111"/>
            <a:ext cx="1864995" cy="1398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66CC3A-9A93-4716-B7CC-FB4B7879C8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6053" y="600111"/>
            <a:ext cx="1864995" cy="1398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18BFAB-B3D8-4116-9910-AACB5F13A40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5613" y="600112"/>
            <a:ext cx="1864995" cy="1398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A3473-F0E6-42B8-A584-92BEC0B55B0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51839" y="582171"/>
            <a:ext cx="1864995" cy="1398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A3D527-DE2F-401D-90CB-8E117FDBFCD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8065" y="582171"/>
            <a:ext cx="1864995" cy="1398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BABBA-FE79-42FD-8D9A-620166511C8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181" y="4794190"/>
            <a:ext cx="1863725" cy="139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77A21B-DE51-41C2-9B38-84F5C9329EE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0024" y="4729454"/>
            <a:ext cx="1864995" cy="13989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F341D6-9B81-4F5E-85F3-C857AEBA356A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9891" y="4808032"/>
            <a:ext cx="1864995" cy="1398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6EFF41-7071-42B4-927E-8E6D1BD4388F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7590" y="4814507"/>
            <a:ext cx="1864995" cy="13550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FD66DA-9CFC-450E-A541-85960323D4D4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3620" y="4792603"/>
            <a:ext cx="1864995" cy="13989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BBA659-371E-4C91-B810-C56F1477CA1A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96832" y="4808032"/>
            <a:ext cx="1864995" cy="13989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DD6DE20-29FC-4667-B163-6C85132907E4}"/>
              </a:ext>
            </a:extLst>
          </p:cNvPr>
          <p:cNvSpPr/>
          <p:nvPr/>
        </p:nvSpPr>
        <p:spPr>
          <a:xfrm>
            <a:off x="1993547" y="2658717"/>
            <a:ext cx="7761709" cy="1103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2019 Outbound Class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F1B992-ECCE-4939-A786-1BEDC251C1DA}"/>
              </a:ext>
            </a:extLst>
          </p:cNvPr>
          <p:cNvSpPr/>
          <p:nvPr/>
        </p:nvSpPr>
        <p:spPr>
          <a:xfrm>
            <a:off x="-79777" y="2205230"/>
            <a:ext cx="11708559" cy="840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DB28AA-CE23-4270-A506-D4BB1DC9801D}"/>
              </a:ext>
            </a:extLst>
          </p:cNvPr>
          <p:cNvSpPr/>
          <p:nvPr/>
        </p:nvSpPr>
        <p:spPr>
          <a:xfrm>
            <a:off x="211156" y="2448798"/>
            <a:ext cx="11571683" cy="37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Aiden                               Jane                             Kaylee                      Danika                           Marti                          </a:t>
            </a:r>
            <a:r>
              <a:rPr lang="en-US" dirty="0" err="1"/>
              <a:t>Zarah</a:t>
            </a:r>
            <a:endParaRPr lang="en-US" dirty="0"/>
          </a:p>
          <a:p>
            <a:r>
              <a:rPr lang="en-US" dirty="0"/>
              <a:t>     Belgium	        Switzerland  	           Switzerland	               Spain		France		Belgium</a:t>
            </a:r>
          </a:p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08D1B5-BD71-4FC8-8D39-3B9D2B5EFB1D}"/>
              </a:ext>
            </a:extLst>
          </p:cNvPr>
          <p:cNvSpPr/>
          <p:nvPr/>
        </p:nvSpPr>
        <p:spPr>
          <a:xfrm>
            <a:off x="115078" y="4050497"/>
            <a:ext cx="11571683" cy="37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Logan                              Mila                             Megan                          </a:t>
            </a:r>
            <a:r>
              <a:rPr lang="en-US" dirty="0" err="1"/>
              <a:t>Dezi</a:t>
            </a:r>
            <a:r>
              <a:rPr lang="en-US" dirty="0"/>
              <a:t>                             Sam                            Gabrielle</a:t>
            </a:r>
          </a:p>
          <a:p>
            <a:r>
              <a:rPr lang="en-US" dirty="0"/>
              <a:t>      Norway	     Czech Republic	                 Italy	                  Italy  		Finland		   Denmark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82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300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Fun Facts</vt:lpstr>
      <vt:lpstr>What’s Holding Your Club back???</vt:lpstr>
      <vt:lpstr>Cost to the club</vt:lpstr>
      <vt:lpstr>Cost to the Parents</vt:lpstr>
      <vt:lpstr>Finding Students</vt:lpstr>
      <vt:lpstr>Host Families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Club of Peterborugh Youth Exchange Information Session September 27, 2016</dc:title>
  <dc:creator>Wayne Harding</dc:creator>
  <cp:lastModifiedBy>Wayne Harding</cp:lastModifiedBy>
  <cp:revision>29</cp:revision>
  <dcterms:created xsi:type="dcterms:W3CDTF">2016-09-22T17:54:19Z</dcterms:created>
  <dcterms:modified xsi:type="dcterms:W3CDTF">2019-04-13T20:55:30Z</dcterms:modified>
</cp:coreProperties>
</file>