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0F2F4-A40B-4BB4-BDFE-9FD13596719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7CCB800-4459-43A6-B3B1-7CCE46343DF5}">
      <dgm:prSet phldrT="[Text]" custT="1"/>
      <dgm:spPr/>
      <dgm:t>
        <a:bodyPr/>
        <a:lstStyle/>
        <a:p>
          <a:r>
            <a:rPr lang="en-US" sz="3200" dirty="0"/>
            <a:t>Committees and Directors</a:t>
          </a:r>
          <a:endParaRPr lang="en-CA" sz="3200" dirty="0"/>
        </a:p>
      </dgm:t>
    </dgm:pt>
    <dgm:pt modelId="{F51E9CD1-EBAE-4F7C-8333-7B580DA15855}" type="parTrans" cxnId="{BC585B44-D1F6-4490-A2DB-B3A82728E61D}">
      <dgm:prSet/>
      <dgm:spPr/>
      <dgm:t>
        <a:bodyPr/>
        <a:lstStyle/>
        <a:p>
          <a:endParaRPr lang="en-CA"/>
        </a:p>
      </dgm:t>
    </dgm:pt>
    <dgm:pt modelId="{2CDCF804-266E-431B-939E-E0ED7ED41D66}" type="sibTrans" cxnId="{BC585B44-D1F6-4490-A2DB-B3A82728E61D}">
      <dgm:prSet/>
      <dgm:spPr/>
      <dgm:t>
        <a:bodyPr/>
        <a:lstStyle/>
        <a:p>
          <a:endParaRPr lang="en-CA"/>
        </a:p>
      </dgm:t>
    </dgm:pt>
    <dgm:pt modelId="{3FC90B21-2A32-40BF-99CB-3FC87B41B5F6}">
      <dgm:prSet phldrT="[Text]"/>
      <dgm:spPr/>
      <dgm:t>
        <a:bodyPr/>
        <a:lstStyle/>
        <a:p>
          <a:r>
            <a:rPr lang="en-US" dirty="0"/>
            <a:t>Community Services</a:t>
          </a:r>
          <a:endParaRPr lang="en-CA" dirty="0"/>
        </a:p>
      </dgm:t>
    </dgm:pt>
    <dgm:pt modelId="{651F0A1A-F70B-4433-804E-D75B5D483EA5}" type="parTrans" cxnId="{C521704A-7521-4980-A9D1-A2E12212B5B1}">
      <dgm:prSet/>
      <dgm:spPr/>
      <dgm:t>
        <a:bodyPr/>
        <a:lstStyle/>
        <a:p>
          <a:endParaRPr lang="en-CA"/>
        </a:p>
      </dgm:t>
    </dgm:pt>
    <dgm:pt modelId="{E9D11BAC-154A-4C3F-84F6-1790E92FD4BA}" type="sibTrans" cxnId="{C521704A-7521-4980-A9D1-A2E12212B5B1}">
      <dgm:prSet/>
      <dgm:spPr/>
      <dgm:t>
        <a:bodyPr/>
        <a:lstStyle/>
        <a:p>
          <a:endParaRPr lang="en-CA"/>
        </a:p>
      </dgm:t>
    </dgm:pt>
    <dgm:pt modelId="{96AA5C90-1CE4-4156-8306-7AEB3198D1EB}">
      <dgm:prSet phldrT="[Text]"/>
      <dgm:spPr/>
      <dgm:t>
        <a:bodyPr/>
        <a:lstStyle/>
        <a:p>
          <a:r>
            <a:rPr lang="en-US" dirty="0"/>
            <a:t>Finance</a:t>
          </a:r>
          <a:endParaRPr lang="en-CA" dirty="0"/>
        </a:p>
      </dgm:t>
    </dgm:pt>
    <dgm:pt modelId="{DA07B7CA-8332-4E8B-B3D6-7AF3F74AF383}" type="parTrans" cxnId="{6760E586-ED2B-4CDA-B83E-B7F6015C7EEB}">
      <dgm:prSet/>
      <dgm:spPr/>
      <dgm:t>
        <a:bodyPr/>
        <a:lstStyle/>
        <a:p>
          <a:endParaRPr lang="en-CA"/>
        </a:p>
      </dgm:t>
    </dgm:pt>
    <dgm:pt modelId="{F9AAF006-7AB8-4EA8-BA8E-445E1D28DBDC}" type="sibTrans" cxnId="{6760E586-ED2B-4CDA-B83E-B7F6015C7EEB}">
      <dgm:prSet/>
      <dgm:spPr/>
      <dgm:t>
        <a:bodyPr/>
        <a:lstStyle/>
        <a:p>
          <a:endParaRPr lang="en-CA"/>
        </a:p>
      </dgm:t>
    </dgm:pt>
    <dgm:pt modelId="{EF0B13A4-FA2D-4ECF-8F2A-C5C6CF7D0F7B}">
      <dgm:prSet phldrT="[Text]" custT="1"/>
      <dgm:spPr/>
      <dgm:t>
        <a:bodyPr/>
        <a:lstStyle/>
        <a:p>
          <a:r>
            <a:rPr lang="en-US" sz="3600" dirty="0"/>
            <a:t>Secretary to Distribute with Agenda</a:t>
          </a:r>
          <a:endParaRPr lang="en-CA" sz="3600" dirty="0"/>
        </a:p>
      </dgm:t>
    </dgm:pt>
    <dgm:pt modelId="{472F2D6B-9D4A-4DA0-BC75-05BDC203C004}" type="parTrans" cxnId="{481211A3-4771-4A48-A691-75F636C3B2EF}">
      <dgm:prSet/>
      <dgm:spPr/>
      <dgm:t>
        <a:bodyPr/>
        <a:lstStyle/>
        <a:p>
          <a:endParaRPr lang="en-CA"/>
        </a:p>
      </dgm:t>
    </dgm:pt>
    <dgm:pt modelId="{BABB0A47-89A6-4C34-8E4F-EF1FD9C67755}" type="sibTrans" cxnId="{481211A3-4771-4A48-A691-75F636C3B2EF}">
      <dgm:prSet/>
      <dgm:spPr/>
      <dgm:t>
        <a:bodyPr/>
        <a:lstStyle/>
        <a:p>
          <a:endParaRPr lang="en-CA"/>
        </a:p>
      </dgm:t>
    </dgm:pt>
    <dgm:pt modelId="{37CEEE90-1A58-4C34-94D4-5C5057C9085F}">
      <dgm:prSet phldrT="[Text]" custT="1"/>
      <dgm:spPr/>
      <dgm:t>
        <a:bodyPr/>
        <a:lstStyle/>
        <a:p>
          <a:r>
            <a:rPr lang="en-US" sz="4000" dirty="0"/>
            <a:t>All Attending Receive and </a:t>
          </a:r>
          <a:r>
            <a:rPr lang="en-US" sz="4000" u="sng" dirty="0"/>
            <a:t>Review</a:t>
          </a:r>
          <a:endParaRPr lang="en-CA" sz="4000" u="sng" dirty="0"/>
        </a:p>
      </dgm:t>
    </dgm:pt>
    <dgm:pt modelId="{C1FEECAD-E792-42BF-80B3-34BA919B3A25}" type="parTrans" cxnId="{08E67EB8-07FC-4953-9998-83BB77BC010F}">
      <dgm:prSet/>
      <dgm:spPr/>
      <dgm:t>
        <a:bodyPr/>
        <a:lstStyle/>
        <a:p>
          <a:endParaRPr lang="en-CA"/>
        </a:p>
      </dgm:t>
    </dgm:pt>
    <dgm:pt modelId="{AD018A4C-7E26-46FD-8F9B-BD17B79E7052}" type="sibTrans" cxnId="{08E67EB8-07FC-4953-9998-83BB77BC010F}">
      <dgm:prSet/>
      <dgm:spPr/>
      <dgm:t>
        <a:bodyPr/>
        <a:lstStyle/>
        <a:p>
          <a:endParaRPr lang="en-CA"/>
        </a:p>
      </dgm:t>
    </dgm:pt>
    <dgm:pt modelId="{4647E7BD-EF2E-4A6B-A57E-9305A5028F75}">
      <dgm:prSet phldrT="[Text]" custT="1"/>
      <dgm:spPr/>
      <dgm:t>
        <a:bodyPr/>
        <a:lstStyle/>
        <a:p>
          <a:r>
            <a:rPr lang="en-US" sz="3200" dirty="0"/>
            <a:t>Meeting Approval</a:t>
          </a:r>
          <a:endParaRPr lang="en-CA" sz="3200" dirty="0"/>
        </a:p>
      </dgm:t>
    </dgm:pt>
    <dgm:pt modelId="{A8BCA2D8-ECA3-46CB-B2D8-C16898EA6F3B}" type="parTrans" cxnId="{A2E1658E-1B7F-4633-A4E7-F992A12F1509}">
      <dgm:prSet/>
      <dgm:spPr/>
      <dgm:t>
        <a:bodyPr/>
        <a:lstStyle/>
        <a:p>
          <a:endParaRPr lang="en-CA"/>
        </a:p>
      </dgm:t>
    </dgm:pt>
    <dgm:pt modelId="{A04EE7C1-6497-493B-9CC9-8FC5E65CB716}" type="sibTrans" cxnId="{A2E1658E-1B7F-4633-A4E7-F992A12F1509}">
      <dgm:prSet/>
      <dgm:spPr/>
      <dgm:t>
        <a:bodyPr/>
        <a:lstStyle/>
        <a:p>
          <a:endParaRPr lang="en-CA"/>
        </a:p>
      </dgm:t>
    </dgm:pt>
    <dgm:pt modelId="{08B80499-D69A-4D85-B878-133172239645}">
      <dgm:prSet phldrT="[Text]"/>
      <dgm:spPr/>
      <dgm:t>
        <a:bodyPr/>
        <a:lstStyle/>
        <a:p>
          <a:r>
            <a:rPr lang="en-US" dirty="0"/>
            <a:t>Fund Raiser</a:t>
          </a:r>
          <a:endParaRPr lang="en-CA" dirty="0"/>
        </a:p>
      </dgm:t>
    </dgm:pt>
    <dgm:pt modelId="{5B6928A4-5CEA-4965-A9E6-DE6B029B5D9B}" type="parTrans" cxnId="{7499AA6B-E5C3-4716-9D2A-ED325F5E993F}">
      <dgm:prSet/>
      <dgm:spPr/>
      <dgm:t>
        <a:bodyPr/>
        <a:lstStyle/>
        <a:p>
          <a:endParaRPr lang="en-CA"/>
        </a:p>
      </dgm:t>
    </dgm:pt>
    <dgm:pt modelId="{BB219837-AD95-440E-B542-7DE2667EB3C2}" type="sibTrans" cxnId="{7499AA6B-E5C3-4716-9D2A-ED325F5E993F}">
      <dgm:prSet/>
      <dgm:spPr/>
      <dgm:t>
        <a:bodyPr/>
        <a:lstStyle/>
        <a:p>
          <a:endParaRPr lang="en-CA"/>
        </a:p>
      </dgm:t>
    </dgm:pt>
    <dgm:pt modelId="{D147B71B-C045-4B57-8CC8-A49716BA79D1}">
      <dgm:prSet phldrT="[Text]"/>
      <dgm:spPr/>
      <dgm:t>
        <a:bodyPr/>
        <a:lstStyle/>
        <a:p>
          <a:r>
            <a:rPr lang="en-US" dirty="0"/>
            <a:t>International Service</a:t>
          </a:r>
        </a:p>
      </dgm:t>
    </dgm:pt>
    <dgm:pt modelId="{46A66953-9852-4C88-A245-5DB20A701168}" type="parTrans" cxnId="{B61D846D-DC83-41EB-A99E-3FE4AAC51C61}">
      <dgm:prSet/>
      <dgm:spPr/>
      <dgm:t>
        <a:bodyPr/>
        <a:lstStyle/>
        <a:p>
          <a:endParaRPr lang="en-CA"/>
        </a:p>
      </dgm:t>
    </dgm:pt>
    <dgm:pt modelId="{16FD94AC-DFE3-4ABA-A1AB-08D903CF22A9}" type="sibTrans" cxnId="{B61D846D-DC83-41EB-A99E-3FE4AAC51C61}">
      <dgm:prSet/>
      <dgm:spPr/>
      <dgm:t>
        <a:bodyPr/>
        <a:lstStyle/>
        <a:p>
          <a:endParaRPr lang="en-CA"/>
        </a:p>
      </dgm:t>
    </dgm:pt>
    <dgm:pt modelId="{885E2045-A7DD-4102-9047-BB5CE60FB4B3}">
      <dgm:prSet phldrT="[Text]"/>
      <dgm:spPr/>
      <dgm:t>
        <a:bodyPr/>
        <a:lstStyle/>
        <a:p>
          <a:r>
            <a:rPr lang="en-US" dirty="0"/>
            <a:t>ETC&gt;&gt;&gt;</a:t>
          </a:r>
        </a:p>
      </dgm:t>
    </dgm:pt>
    <dgm:pt modelId="{709AE0FB-44D3-43D5-A74D-98EA0EBAFFDA}" type="parTrans" cxnId="{5887582C-BABC-48B3-B24E-8DEC43017636}">
      <dgm:prSet/>
      <dgm:spPr/>
      <dgm:t>
        <a:bodyPr/>
        <a:lstStyle/>
        <a:p>
          <a:endParaRPr lang="en-CA"/>
        </a:p>
      </dgm:t>
    </dgm:pt>
    <dgm:pt modelId="{C0F19A24-F9CC-462E-9FE4-74861CE1CF26}" type="sibTrans" cxnId="{5887582C-BABC-48B3-B24E-8DEC43017636}">
      <dgm:prSet/>
      <dgm:spPr/>
      <dgm:t>
        <a:bodyPr/>
        <a:lstStyle/>
        <a:p>
          <a:endParaRPr lang="en-CA"/>
        </a:p>
      </dgm:t>
    </dgm:pt>
    <dgm:pt modelId="{E96C15D1-8BE3-47DB-8189-720FF8F9B814}" type="pres">
      <dgm:prSet presAssocID="{6180F2F4-A40B-4BB4-BDFE-9FD13596719E}" presName="Name0" presStyleCnt="0">
        <dgm:presLayoutVars>
          <dgm:dir/>
          <dgm:animLvl val="lvl"/>
          <dgm:resizeHandles val="exact"/>
        </dgm:presLayoutVars>
      </dgm:prSet>
      <dgm:spPr/>
    </dgm:pt>
    <dgm:pt modelId="{AA832C4D-DCE9-43FA-A709-79724094CDDC}" type="pres">
      <dgm:prSet presAssocID="{4647E7BD-EF2E-4A6B-A57E-9305A5028F75}" presName="boxAndChildren" presStyleCnt="0"/>
      <dgm:spPr/>
    </dgm:pt>
    <dgm:pt modelId="{85D22AEA-DC29-4ADE-BFEC-3282612D1618}" type="pres">
      <dgm:prSet presAssocID="{4647E7BD-EF2E-4A6B-A57E-9305A5028F75}" presName="parentTextBox" presStyleLbl="node1" presStyleIdx="0" presStyleCnt="4"/>
      <dgm:spPr/>
    </dgm:pt>
    <dgm:pt modelId="{4A802353-911C-41D3-83B6-DBA93F11332D}" type="pres">
      <dgm:prSet presAssocID="{AD018A4C-7E26-46FD-8F9B-BD17B79E7052}" presName="sp" presStyleCnt="0"/>
      <dgm:spPr/>
    </dgm:pt>
    <dgm:pt modelId="{10091465-D431-4A39-AD10-5A86AFF7D351}" type="pres">
      <dgm:prSet presAssocID="{37CEEE90-1A58-4C34-94D4-5C5057C9085F}" presName="arrowAndChildren" presStyleCnt="0"/>
      <dgm:spPr/>
    </dgm:pt>
    <dgm:pt modelId="{B57C0893-A2C2-4E8D-9DFC-E73CAD436EAB}" type="pres">
      <dgm:prSet presAssocID="{37CEEE90-1A58-4C34-94D4-5C5057C9085F}" presName="parentTextArrow" presStyleLbl="node1" presStyleIdx="1" presStyleCnt="4"/>
      <dgm:spPr/>
    </dgm:pt>
    <dgm:pt modelId="{9B358B47-030E-4691-8FF1-C4CAA81F823A}" type="pres">
      <dgm:prSet presAssocID="{BABB0A47-89A6-4C34-8E4F-EF1FD9C67755}" presName="sp" presStyleCnt="0"/>
      <dgm:spPr/>
    </dgm:pt>
    <dgm:pt modelId="{9F5C54F7-C855-4B26-BB7E-0140C35E4BF1}" type="pres">
      <dgm:prSet presAssocID="{EF0B13A4-FA2D-4ECF-8F2A-C5C6CF7D0F7B}" presName="arrowAndChildren" presStyleCnt="0"/>
      <dgm:spPr/>
    </dgm:pt>
    <dgm:pt modelId="{AC495191-D54E-4899-9348-8AE210017230}" type="pres">
      <dgm:prSet presAssocID="{EF0B13A4-FA2D-4ECF-8F2A-C5C6CF7D0F7B}" presName="parentTextArrow" presStyleLbl="node1" presStyleIdx="2" presStyleCnt="4"/>
      <dgm:spPr/>
    </dgm:pt>
    <dgm:pt modelId="{B6AB9E8C-27D4-4401-AB90-3AED6A0D7120}" type="pres">
      <dgm:prSet presAssocID="{2CDCF804-266E-431B-939E-E0ED7ED41D66}" presName="sp" presStyleCnt="0"/>
      <dgm:spPr/>
    </dgm:pt>
    <dgm:pt modelId="{12A06B19-8BD3-48DA-AF00-D1AE2103E14A}" type="pres">
      <dgm:prSet presAssocID="{87CCB800-4459-43A6-B3B1-7CCE46343DF5}" presName="arrowAndChildren" presStyleCnt="0"/>
      <dgm:spPr/>
    </dgm:pt>
    <dgm:pt modelId="{5F1B8B6C-E505-4607-BAC3-AB4AD278AED4}" type="pres">
      <dgm:prSet presAssocID="{87CCB800-4459-43A6-B3B1-7CCE46343DF5}" presName="parentTextArrow" presStyleLbl="node1" presStyleIdx="2" presStyleCnt="4"/>
      <dgm:spPr/>
    </dgm:pt>
    <dgm:pt modelId="{AB9C26EF-AF7D-4E61-806B-6B3358B4AA46}" type="pres">
      <dgm:prSet presAssocID="{87CCB800-4459-43A6-B3B1-7CCE46343DF5}" presName="arrow" presStyleLbl="node1" presStyleIdx="3" presStyleCnt="4" custLinFactNeighborY="-2343"/>
      <dgm:spPr/>
    </dgm:pt>
    <dgm:pt modelId="{FF0F7C8B-09C7-435D-8D9A-6AC3DA8A396C}" type="pres">
      <dgm:prSet presAssocID="{87CCB800-4459-43A6-B3B1-7CCE46343DF5}" presName="descendantArrow" presStyleCnt="0"/>
      <dgm:spPr/>
    </dgm:pt>
    <dgm:pt modelId="{098B0B4B-AF51-4AB6-A4FD-38EC8CF51281}" type="pres">
      <dgm:prSet presAssocID="{3FC90B21-2A32-40BF-99CB-3FC87B41B5F6}" presName="childTextArrow" presStyleLbl="fgAccFollowNode1" presStyleIdx="0" presStyleCnt="5">
        <dgm:presLayoutVars>
          <dgm:bulletEnabled val="1"/>
        </dgm:presLayoutVars>
      </dgm:prSet>
      <dgm:spPr/>
    </dgm:pt>
    <dgm:pt modelId="{851A1440-18F7-4DF5-BF1B-FB99BB48C297}" type="pres">
      <dgm:prSet presAssocID="{96AA5C90-1CE4-4156-8306-7AEB3198D1EB}" presName="childTextArrow" presStyleLbl="fgAccFollowNode1" presStyleIdx="1" presStyleCnt="5">
        <dgm:presLayoutVars>
          <dgm:bulletEnabled val="1"/>
        </dgm:presLayoutVars>
      </dgm:prSet>
      <dgm:spPr/>
    </dgm:pt>
    <dgm:pt modelId="{670DA20C-60A1-49AA-943C-AD94E083C1C2}" type="pres">
      <dgm:prSet presAssocID="{08B80499-D69A-4D85-B878-133172239645}" presName="childTextArrow" presStyleLbl="fgAccFollowNode1" presStyleIdx="2" presStyleCnt="5">
        <dgm:presLayoutVars>
          <dgm:bulletEnabled val="1"/>
        </dgm:presLayoutVars>
      </dgm:prSet>
      <dgm:spPr/>
    </dgm:pt>
    <dgm:pt modelId="{27C385D6-E4FF-4FC3-98EF-F0E1F4E28101}" type="pres">
      <dgm:prSet presAssocID="{D147B71B-C045-4B57-8CC8-A49716BA79D1}" presName="childTextArrow" presStyleLbl="fgAccFollowNode1" presStyleIdx="3" presStyleCnt="5" custLinFactNeighborX="1829">
        <dgm:presLayoutVars>
          <dgm:bulletEnabled val="1"/>
        </dgm:presLayoutVars>
      </dgm:prSet>
      <dgm:spPr/>
    </dgm:pt>
    <dgm:pt modelId="{A57F504F-92E6-4BC5-9BCC-493F47490FB8}" type="pres">
      <dgm:prSet presAssocID="{885E2045-A7DD-4102-9047-BB5CE60FB4B3}" presName="childTextArrow" presStyleLbl="fgAccFollowNode1" presStyleIdx="4" presStyleCnt="5" custLinFactNeighborX="61" custLinFactNeighborY="-7490">
        <dgm:presLayoutVars>
          <dgm:bulletEnabled val="1"/>
        </dgm:presLayoutVars>
      </dgm:prSet>
      <dgm:spPr/>
    </dgm:pt>
  </dgm:ptLst>
  <dgm:cxnLst>
    <dgm:cxn modelId="{251FF020-291D-4E0B-A676-C08E9BF40072}" type="presOf" srcId="{885E2045-A7DD-4102-9047-BB5CE60FB4B3}" destId="{A57F504F-92E6-4BC5-9BCC-493F47490FB8}" srcOrd="0" destOrd="0" presId="urn:microsoft.com/office/officeart/2005/8/layout/process4"/>
    <dgm:cxn modelId="{5887582C-BABC-48B3-B24E-8DEC43017636}" srcId="{87CCB800-4459-43A6-B3B1-7CCE46343DF5}" destId="{885E2045-A7DD-4102-9047-BB5CE60FB4B3}" srcOrd="4" destOrd="0" parTransId="{709AE0FB-44D3-43D5-A74D-98EA0EBAFFDA}" sibTransId="{C0F19A24-F9CC-462E-9FE4-74861CE1CF26}"/>
    <dgm:cxn modelId="{A6D40B3F-8AFA-4744-AC21-4F4A624780B4}" type="presOf" srcId="{3FC90B21-2A32-40BF-99CB-3FC87B41B5F6}" destId="{098B0B4B-AF51-4AB6-A4FD-38EC8CF51281}" srcOrd="0" destOrd="0" presId="urn:microsoft.com/office/officeart/2005/8/layout/process4"/>
    <dgm:cxn modelId="{BC585B44-D1F6-4490-A2DB-B3A82728E61D}" srcId="{6180F2F4-A40B-4BB4-BDFE-9FD13596719E}" destId="{87CCB800-4459-43A6-B3B1-7CCE46343DF5}" srcOrd="0" destOrd="0" parTransId="{F51E9CD1-EBAE-4F7C-8333-7B580DA15855}" sibTransId="{2CDCF804-266E-431B-939E-E0ED7ED41D66}"/>
    <dgm:cxn modelId="{C521704A-7521-4980-A9D1-A2E12212B5B1}" srcId="{87CCB800-4459-43A6-B3B1-7CCE46343DF5}" destId="{3FC90B21-2A32-40BF-99CB-3FC87B41B5F6}" srcOrd="0" destOrd="0" parTransId="{651F0A1A-F70B-4433-804E-D75B5D483EA5}" sibTransId="{E9D11BAC-154A-4C3F-84F6-1790E92FD4BA}"/>
    <dgm:cxn modelId="{7499AA6B-E5C3-4716-9D2A-ED325F5E993F}" srcId="{87CCB800-4459-43A6-B3B1-7CCE46343DF5}" destId="{08B80499-D69A-4D85-B878-133172239645}" srcOrd="2" destOrd="0" parTransId="{5B6928A4-5CEA-4965-A9E6-DE6B029B5D9B}" sibTransId="{BB219837-AD95-440E-B542-7DE2667EB3C2}"/>
    <dgm:cxn modelId="{B61D846D-DC83-41EB-A99E-3FE4AAC51C61}" srcId="{87CCB800-4459-43A6-B3B1-7CCE46343DF5}" destId="{D147B71B-C045-4B57-8CC8-A49716BA79D1}" srcOrd="3" destOrd="0" parTransId="{46A66953-9852-4C88-A245-5DB20A701168}" sibTransId="{16FD94AC-DFE3-4ABA-A1AB-08D903CF22A9}"/>
    <dgm:cxn modelId="{6760E586-ED2B-4CDA-B83E-B7F6015C7EEB}" srcId="{87CCB800-4459-43A6-B3B1-7CCE46343DF5}" destId="{96AA5C90-1CE4-4156-8306-7AEB3198D1EB}" srcOrd="1" destOrd="0" parTransId="{DA07B7CA-8332-4E8B-B3D6-7AF3F74AF383}" sibTransId="{F9AAF006-7AB8-4EA8-BA8E-445E1D28DBDC}"/>
    <dgm:cxn modelId="{44B03D8B-4089-41A1-906D-833C0F8BD142}" type="presOf" srcId="{37CEEE90-1A58-4C34-94D4-5C5057C9085F}" destId="{B57C0893-A2C2-4E8D-9DFC-E73CAD436EAB}" srcOrd="0" destOrd="0" presId="urn:microsoft.com/office/officeart/2005/8/layout/process4"/>
    <dgm:cxn modelId="{A2E1658E-1B7F-4633-A4E7-F992A12F1509}" srcId="{6180F2F4-A40B-4BB4-BDFE-9FD13596719E}" destId="{4647E7BD-EF2E-4A6B-A57E-9305A5028F75}" srcOrd="3" destOrd="0" parTransId="{A8BCA2D8-ECA3-46CB-B2D8-C16898EA6F3B}" sibTransId="{A04EE7C1-6497-493B-9CC9-8FC5E65CB716}"/>
    <dgm:cxn modelId="{D146BB95-AAE6-4097-803A-49FD26B9C92A}" type="presOf" srcId="{4647E7BD-EF2E-4A6B-A57E-9305A5028F75}" destId="{85D22AEA-DC29-4ADE-BFEC-3282612D1618}" srcOrd="0" destOrd="0" presId="urn:microsoft.com/office/officeart/2005/8/layout/process4"/>
    <dgm:cxn modelId="{2EA537A1-932D-4F9A-B4AF-AD91C1AA7260}" type="presOf" srcId="{EF0B13A4-FA2D-4ECF-8F2A-C5C6CF7D0F7B}" destId="{AC495191-D54E-4899-9348-8AE210017230}" srcOrd="0" destOrd="0" presId="urn:microsoft.com/office/officeart/2005/8/layout/process4"/>
    <dgm:cxn modelId="{481211A3-4771-4A48-A691-75F636C3B2EF}" srcId="{6180F2F4-A40B-4BB4-BDFE-9FD13596719E}" destId="{EF0B13A4-FA2D-4ECF-8F2A-C5C6CF7D0F7B}" srcOrd="1" destOrd="0" parTransId="{472F2D6B-9D4A-4DA0-BC75-05BDC203C004}" sibTransId="{BABB0A47-89A6-4C34-8E4F-EF1FD9C67755}"/>
    <dgm:cxn modelId="{651E6FB6-41B4-41AF-9B22-1FC693F5E0D4}" type="presOf" srcId="{87CCB800-4459-43A6-B3B1-7CCE46343DF5}" destId="{AB9C26EF-AF7D-4E61-806B-6B3358B4AA46}" srcOrd="1" destOrd="0" presId="urn:microsoft.com/office/officeart/2005/8/layout/process4"/>
    <dgm:cxn modelId="{08E67EB8-07FC-4953-9998-83BB77BC010F}" srcId="{6180F2F4-A40B-4BB4-BDFE-9FD13596719E}" destId="{37CEEE90-1A58-4C34-94D4-5C5057C9085F}" srcOrd="2" destOrd="0" parTransId="{C1FEECAD-E792-42BF-80B3-34BA919B3A25}" sibTransId="{AD018A4C-7E26-46FD-8F9B-BD17B79E7052}"/>
    <dgm:cxn modelId="{14A542C5-FDC1-4734-AA4B-7B9F5AAB572D}" type="presOf" srcId="{D147B71B-C045-4B57-8CC8-A49716BA79D1}" destId="{27C385D6-E4FF-4FC3-98EF-F0E1F4E28101}" srcOrd="0" destOrd="0" presId="urn:microsoft.com/office/officeart/2005/8/layout/process4"/>
    <dgm:cxn modelId="{782C39C6-B6B5-497E-8CCC-AD3753F9A5A7}" type="presOf" srcId="{96AA5C90-1CE4-4156-8306-7AEB3198D1EB}" destId="{851A1440-18F7-4DF5-BF1B-FB99BB48C297}" srcOrd="0" destOrd="0" presId="urn:microsoft.com/office/officeart/2005/8/layout/process4"/>
    <dgm:cxn modelId="{0F98CCC6-8CA5-434D-9CD8-79F4A40051A7}" type="presOf" srcId="{87CCB800-4459-43A6-B3B1-7CCE46343DF5}" destId="{5F1B8B6C-E505-4607-BAC3-AB4AD278AED4}" srcOrd="0" destOrd="0" presId="urn:microsoft.com/office/officeart/2005/8/layout/process4"/>
    <dgm:cxn modelId="{FD6925EA-4690-4C35-8952-C6E5189DB3CB}" type="presOf" srcId="{08B80499-D69A-4D85-B878-133172239645}" destId="{670DA20C-60A1-49AA-943C-AD94E083C1C2}" srcOrd="0" destOrd="0" presId="urn:microsoft.com/office/officeart/2005/8/layout/process4"/>
    <dgm:cxn modelId="{12E5F0FC-BA4B-4626-920E-38F1DC6AFA09}" type="presOf" srcId="{6180F2F4-A40B-4BB4-BDFE-9FD13596719E}" destId="{E96C15D1-8BE3-47DB-8189-720FF8F9B814}" srcOrd="0" destOrd="0" presId="urn:microsoft.com/office/officeart/2005/8/layout/process4"/>
    <dgm:cxn modelId="{2ABAE3B0-AC91-4B22-B4BD-33622B8C3EA1}" type="presParOf" srcId="{E96C15D1-8BE3-47DB-8189-720FF8F9B814}" destId="{AA832C4D-DCE9-43FA-A709-79724094CDDC}" srcOrd="0" destOrd="0" presId="urn:microsoft.com/office/officeart/2005/8/layout/process4"/>
    <dgm:cxn modelId="{32A42814-D6B8-41B8-AE3A-EE905E474AAC}" type="presParOf" srcId="{AA832C4D-DCE9-43FA-A709-79724094CDDC}" destId="{85D22AEA-DC29-4ADE-BFEC-3282612D1618}" srcOrd="0" destOrd="0" presId="urn:microsoft.com/office/officeart/2005/8/layout/process4"/>
    <dgm:cxn modelId="{DEAF5F58-BCAF-4C01-BAF2-0BBBC4201325}" type="presParOf" srcId="{E96C15D1-8BE3-47DB-8189-720FF8F9B814}" destId="{4A802353-911C-41D3-83B6-DBA93F11332D}" srcOrd="1" destOrd="0" presId="urn:microsoft.com/office/officeart/2005/8/layout/process4"/>
    <dgm:cxn modelId="{06DB13F4-2CA8-41B6-A7F1-EDEE520A9C68}" type="presParOf" srcId="{E96C15D1-8BE3-47DB-8189-720FF8F9B814}" destId="{10091465-D431-4A39-AD10-5A86AFF7D351}" srcOrd="2" destOrd="0" presId="urn:microsoft.com/office/officeart/2005/8/layout/process4"/>
    <dgm:cxn modelId="{C557241C-0314-4534-8C1C-1908C40C74C3}" type="presParOf" srcId="{10091465-D431-4A39-AD10-5A86AFF7D351}" destId="{B57C0893-A2C2-4E8D-9DFC-E73CAD436EAB}" srcOrd="0" destOrd="0" presId="urn:microsoft.com/office/officeart/2005/8/layout/process4"/>
    <dgm:cxn modelId="{1222AF37-1FAC-4A98-984C-DC8BE325C9C8}" type="presParOf" srcId="{E96C15D1-8BE3-47DB-8189-720FF8F9B814}" destId="{9B358B47-030E-4691-8FF1-C4CAA81F823A}" srcOrd="3" destOrd="0" presId="urn:microsoft.com/office/officeart/2005/8/layout/process4"/>
    <dgm:cxn modelId="{16EA736E-6EBE-41DB-B3FE-C032385C3109}" type="presParOf" srcId="{E96C15D1-8BE3-47DB-8189-720FF8F9B814}" destId="{9F5C54F7-C855-4B26-BB7E-0140C35E4BF1}" srcOrd="4" destOrd="0" presId="urn:microsoft.com/office/officeart/2005/8/layout/process4"/>
    <dgm:cxn modelId="{2F62EF64-5C84-4587-B530-2513F67AF937}" type="presParOf" srcId="{9F5C54F7-C855-4B26-BB7E-0140C35E4BF1}" destId="{AC495191-D54E-4899-9348-8AE210017230}" srcOrd="0" destOrd="0" presId="urn:microsoft.com/office/officeart/2005/8/layout/process4"/>
    <dgm:cxn modelId="{4F862973-13D2-4223-8877-6D147A483F15}" type="presParOf" srcId="{E96C15D1-8BE3-47DB-8189-720FF8F9B814}" destId="{B6AB9E8C-27D4-4401-AB90-3AED6A0D7120}" srcOrd="5" destOrd="0" presId="urn:microsoft.com/office/officeart/2005/8/layout/process4"/>
    <dgm:cxn modelId="{6332F661-70A6-4A07-B12D-FDFF1607D554}" type="presParOf" srcId="{E96C15D1-8BE3-47DB-8189-720FF8F9B814}" destId="{12A06B19-8BD3-48DA-AF00-D1AE2103E14A}" srcOrd="6" destOrd="0" presId="urn:microsoft.com/office/officeart/2005/8/layout/process4"/>
    <dgm:cxn modelId="{0E25FF25-6B98-4DD7-8102-1F0F9D9FB9E1}" type="presParOf" srcId="{12A06B19-8BD3-48DA-AF00-D1AE2103E14A}" destId="{5F1B8B6C-E505-4607-BAC3-AB4AD278AED4}" srcOrd="0" destOrd="0" presId="urn:microsoft.com/office/officeart/2005/8/layout/process4"/>
    <dgm:cxn modelId="{836C2A9F-EC9B-4FEB-932D-4192C01D0D68}" type="presParOf" srcId="{12A06B19-8BD3-48DA-AF00-D1AE2103E14A}" destId="{AB9C26EF-AF7D-4E61-806B-6B3358B4AA46}" srcOrd="1" destOrd="0" presId="urn:microsoft.com/office/officeart/2005/8/layout/process4"/>
    <dgm:cxn modelId="{968F72EC-4FC2-4274-8D77-8342F4B5DD10}" type="presParOf" srcId="{12A06B19-8BD3-48DA-AF00-D1AE2103E14A}" destId="{FF0F7C8B-09C7-435D-8D9A-6AC3DA8A396C}" srcOrd="2" destOrd="0" presId="urn:microsoft.com/office/officeart/2005/8/layout/process4"/>
    <dgm:cxn modelId="{7325B35E-F45C-452B-B324-F439CEFDE696}" type="presParOf" srcId="{FF0F7C8B-09C7-435D-8D9A-6AC3DA8A396C}" destId="{098B0B4B-AF51-4AB6-A4FD-38EC8CF51281}" srcOrd="0" destOrd="0" presId="urn:microsoft.com/office/officeart/2005/8/layout/process4"/>
    <dgm:cxn modelId="{0EF2FA8B-F944-4E4B-9EDA-300FB6240BB5}" type="presParOf" srcId="{FF0F7C8B-09C7-435D-8D9A-6AC3DA8A396C}" destId="{851A1440-18F7-4DF5-BF1B-FB99BB48C297}" srcOrd="1" destOrd="0" presId="urn:microsoft.com/office/officeart/2005/8/layout/process4"/>
    <dgm:cxn modelId="{D39A7C25-E3A9-454E-8C6F-CB0C37E2EDFC}" type="presParOf" srcId="{FF0F7C8B-09C7-435D-8D9A-6AC3DA8A396C}" destId="{670DA20C-60A1-49AA-943C-AD94E083C1C2}" srcOrd="2" destOrd="0" presId="urn:microsoft.com/office/officeart/2005/8/layout/process4"/>
    <dgm:cxn modelId="{13E04831-54A4-4A12-AC69-CB7919582F1E}" type="presParOf" srcId="{FF0F7C8B-09C7-435D-8D9A-6AC3DA8A396C}" destId="{27C385D6-E4FF-4FC3-98EF-F0E1F4E28101}" srcOrd="3" destOrd="0" presId="urn:microsoft.com/office/officeart/2005/8/layout/process4"/>
    <dgm:cxn modelId="{1E11D894-CB12-4124-955A-B8814F299E81}" type="presParOf" srcId="{FF0F7C8B-09C7-435D-8D9A-6AC3DA8A396C}" destId="{A57F504F-92E6-4BC5-9BCC-493F47490FB8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22AEA-DC29-4ADE-BFEC-3282612D1618}">
      <dsp:nvSpPr>
        <dsp:cNvPr id="0" name=""/>
        <dsp:cNvSpPr/>
      </dsp:nvSpPr>
      <dsp:spPr>
        <a:xfrm>
          <a:off x="0" y="3864232"/>
          <a:ext cx="10515600" cy="845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Meeting Approval</a:t>
          </a:r>
          <a:endParaRPr lang="en-CA" sz="3200" kern="1200" dirty="0"/>
        </a:p>
      </dsp:txBody>
      <dsp:txXfrm>
        <a:off x="0" y="3864232"/>
        <a:ext cx="10515600" cy="845399"/>
      </dsp:txXfrm>
    </dsp:sp>
    <dsp:sp modelId="{B57C0893-A2C2-4E8D-9DFC-E73CAD436EAB}">
      <dsp:nvSpPr>
        <dsp:cNvPr id="0" name=""/>
        <dsp:cNvSpPr/>
      </dsp:nvSpPr>
      <dsp:spPr>
        <a:xfrm rot="10800000">
          <a:off x="0" y="2576689"/>
          <a:ext cx="10515600" cy="130022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All Attending Receive and </a:t>
          </a:r>
          <a:r>
            <a:rPr lang="en-US" sz="4000" u="sng" kern="1200" dirty="0"/>
            <a:t>Review</a:t>
          </a:r>
          <a:endParaRPr lang="en-CA" sz="4000" u="sng" kern="1200" dirty="0"/>
        </a:p>
      </dsp:txBody>
      <dsp:txXfrm rot="10800000">
        <a:off x="0" y="2576689"/>
        <a:ext cx="10515600" cy="844847"/>
      </dsp:txXfrm>
    </dsp:sp>
    <dsp:sp modelId="{AC495191-D54E-4899-9348-8AE210017230}">
      <dsp:nvSpPr>
        <dsp:cNvPr id="0" name=""/>
        <dsp:cNvSpPr/>
      </dsp:nvSpPr>
      <dsp:spPr>
        <a:xfrm rot="10800000">
          <a:off x="0" y="1289145"/>
          <a:ext cx="10515600" cy="130022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Secretary to Distribute with Agenda</a:t>
          </a:r>
          <a:endParaRPr lang="en-CA" sz="3600" kern="1200" dirty="0"/>
        </a:p>
      </dsp:txBody>
      <dsp:txXfrm rot="10800000">
        <a:off x="0" y="1289145"/>
        <a:ext cx="10515600" cy="844847"/>
      </dsp:txXfrm>
    </dsp:sp>
    <dsp:sp modelId="{AB9C26EF-AF7D-4E61-806B-6B3358B4AA46}">
      <dsp:nvSpPr>
        <dsp:cNvPr id="0" name=""/>
        <dsp:cNvSpPr/>
      </dsp:nvSpPr>
      <dsp:spPr>
        <a:xfrm rot="10800000">
          <a:off x="0" y="0"/>
          <a:ext cx="10515600" cy="130022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Committees and Directors</a:t>
          </a:r>
          <a:endParaRPr lang="en-CA" sz="3200" kern="1200" dirty="0"/>
        </a:p>
      </dsp:txBody>
      <dsp:txXfrm rot="-10800000">
        <a:off x="0" y="0"/>
        <a:ext cx="10515600" cy="456378"/>
      </dsp:txXfrm>
    </dsp:sp>
    <dsp:sp modelId="{098B0B4B-AF51-4AB6-A4FD-38EC8CF51281}">
      <dsp:nvSpPr>
        <dsp:cNvPr id="0" name=""/>
        <dsp:cNvSpPr/>
      </dsp:nvSpPr>
      <dsp:spPr>
        <a:xfrm>
          <a:off x="1283" y="457980"/>
          <a:ext cx="2102606" cy="388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Community Services</a:t>
          </a:r>
          <a:endParaRPr lang="en-CA" sz="1700" kern="1200" dirty="0"/>
        </a:p>
      </dsp:txBody>
      <dsp:txXfrm>
        <a:off x="1283" y="457980"/>
        <a:ext cx="2102606" cy="388767"/>
      </dsp:txXfrm>
    </dsp:sp>
    <dsp:sp modelId="{851A1440-18F7-4DF5-BF1B-FB99BB48C297}">
      <dsp:nvSpPr>
        <dsp:cNvPr id="0" name=""/>
        <dsp:cNvSpPr/>
      </dsp:nvSpPr>
      <dsp:spPr>
        <a:xfrm>
          <a:off x="2103890" y="457980"/>
          <a:ext cx="2102606" cy="388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Finance</a:t>
          </a:r>
          <a:endParaRPr lang="en-CA" sz="1700" kern="1200" dirty="0"/>
        </a:p>
      </dsp:txBody>
      <dsp:txXfrm>
        <a:off x="2103890" y="457980"/>
        <a:ext cx="2102606" cy="388767"/>
      </dsp:txXfrm>
    </dsp:sp>
    <dsp:sp modelId="{670DA20C-60A1-49AA-943C-AD94E083C1C2}">
      <dsp:nvSpPr>
        <dsp:cNvPr id="0" name=""/>
        <dsp:cNvSpPr/>
      </dsp:nvSpPr>
      <dsp:spPr>
        <a:xfrm>
          <a:off x="4206496" y="457980"/>
          <a:ext cx="2102606" cy="388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Fund Raiser</a:t>
          </a:r>
          <a:endParaRPr lang="en-CA" sz="1700" kern="1200" dirty="0"/>
        </a:p>
      </dsp:txBody>
      <dsp:txXfrm>
        <a:off x="4206496" y="457980"/>
        <a:ext cx="2102606" cy="388767"/>
      </dsp:txXfrm>
    </dsp:sp>
    <dsp:sp modelId="{27C385D6-E4FF-4FC3-98EF-F0E1F4E28101}">
      <dsp:nvSpPr>
        <dsp:cNvPr id="0" name=""/>
        <dsp:cNvSpPr/>
      </dsp:nvSpPr>
      <dsp:spPr>
        <a:xfrm>
          <a:off x="6347559" y="457980"/>
          <a:ext cx="2102606" cy="388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International Service</a:t>
          </a:r>
        </a:p>
      </dsp:txBody>
      <dsp:txXfrm>
        <a:off x="6347559" y="457980"/>
        <a:ext cx="2102606" cy="388767"/>
      </dsp:txXfrm>
    </dsp:sp>
    <dsp:sp modelId="{A57F504F-92E6-4BC5-9BCC-493F47490FB8}">
      <dsp:nvSpPr>
        <dsp:cNvPr id="0" name=""/>
        <dsp:cNvSpPr/>
      </dsp:nvSpPr>
      <dsp:spPr>
        <a:xfrm>
          <a:off x="8412992" y="428861"/>
          <a:ext cx="2102606" cy="388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ETC&gt;&gt;&gt;</a:t>
          </a:r>
        </a:p>
      </dsp:txBody>
      <dsp:txXfrm>
        <a:off x="8412992" y="428861"/>
        <a:ext cx="2102606" cy="38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8998-0C57-0204-3805-8AC3FCF85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EBD21-327D-08EB-53C1-490969108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BB200-13CC-CDAF-7A85-0D3BAAD1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C2A6E-7F71-16F2-9AE8-94E3FB7F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212D4-7A47-334B-0F8B-BE72A341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4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1DB6-D978-5BA8-2384-442DA33C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069E0-2E58-D8B5-D4E0-C55C013C4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FAB22-C416-806F-699A-C7E7D857C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5D60-EBC6-328F-87EB-5A92CFED6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5063-79E1-A7E2-3D48-D1EFEA88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4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765C9-799C-F4E9-4492-198A387E3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22DE3-AB35-43D0-0721-5BFC309BF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5D22F-20FA-034C-FAE4-2A168CEC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9F206-66AA-D280-2806-07C8116E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F6228-4426-63E8-9D7C-4A68508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1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9566-CEFF-CD9A-DFF8-9805B61A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045B3-D1BF-2170-D40A-AC851F38C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6DFC6-A4A2-21FC-5E6F-8401DE0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8A214-0BB9-6989-6BD0-69FA8FDD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A9FE-5A6B-68B6-3580-86009342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7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5469-B46A-39C1-4208-EB7B79E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AAD64-9105-9907-93A7-1B06CB44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12F5C-185F-3C93-6A32-440C4A86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2198A-2327-6123-FEE6-9C1FCDAA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B022E-ABB4-8A94-54C5-7D1D239D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1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717DB-8933-E433-E2F7-4DAC6744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BF2A1-E1AB-7F70-6FBE-BD20727DD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5D4D0-EEFD-1C6A-BFA4-EB67C5058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76298-5CDD-B264-ED21-F1A23CF2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1393E-4555-0442-DBDB-619B1D10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1B71E-E032-59B1-9A4A-D5B3DA8C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F3FE-9FE4-468B-6A0C-2841CBE1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6EBF0-254C-44DD-53AC-94E850BA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DE542-5933-D26F-5CAB-1C8BEB8AA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DAD8BC-2B7C-0AF5-183C-EE5555697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5C566-2F9C-0575-B559-25C22BF32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EC419-4D11-D64E-470E-0289174B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8E101-B85B-9E1F-948A-64DA5E10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06BF7-11AE-B002-604F-111372B3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8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D325-47F0-E3DB-ADBE-F23D6199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D9AA5-4F94-FC89-1720-468BF409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656E7-CAFB-09E8-0A33-372F8E39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AA6B3A-C424-4646-B879-051CFB55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0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79316-02F0-BC8D-4C27-B65AB031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232900-D676-93BF-F7A4-ED56BEB9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10386-5007-72AA-7E9F-B4671002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2F10-CEAD-B7CD-018F-F8DFD66A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31268-A645-F5DB-3086-3D2559090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FF84F-83B4-BBFD-457B-33EA01DD5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4D35C-3BC2-6E95-DBCB-70158934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2755F-A0F1-2C38-4052-5A41AD74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80D4B-A99E-6C00-AB38-9F920BD2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86C8-6B73-892A-36AC-EBCD8A83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E65F06-2B2A-EB53-F652-4BB322AB2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623F1-95BA-41BE-83C8-C94127FFD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8F0A0-929B-541B-1AF4-74928D72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B7697-7846-A796-004C-474D053E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4DB91-A22C-EA3B-1EA9-004CDE14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D9C86-20F0-9EF5-989A-631D8B53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0200-9880-147D-F2C6-A549E1C5A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66039-B4AD-8D04-B054-719E2760E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9B743-C796-C242-9E76-6AD9A0B3E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EDE87-246A-13D7-73E6-AAB724A95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4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qsels.com/en/public-domain-photo-zkxdb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548B-0271-1B97-0520-053CD80ED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901952"/>
            <a:ext cx="3936425" cy="1740817"/>
          </a:xfrm>
        </p:spPr>
        <p:txBody>
          <a:bodyPr anchor="b">
            <a:normAutofit/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Consent Agreement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EFF9C-CB1D-ACA3-2508-56E58BE68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360"/>
            <a:ext cx="3048000" cy="149365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What is it  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&amp;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 How to Use it!</a:t>
            </a:r>
            <a:endParaRPr lang="en-CA" dirty="0">
              <a:solidFill>
                <a:srgbClr val="000000"/>
              </a:solidFill>
            </a:endParaRPr>
          </a:p>
        </p:txBody>
      </p:sp>
      <p:pic>
        <p:nvPicPr>
          <p:cNvPr id="8" name="Picture 7" descr="A group of people around a table&#10;&#10;Description automatically generated">
            <a:extLst>
              <a:ext uri="{FF2B5EF4-FFF2-40B4-BE49-F238E27FC236}">
                <a16:creationId xmlns:a16="http://schemas.microsoft.com/office/drawing/2014/main" id="{822AB745-11DE-0962-7D4C-6E347F3E2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41111" y="709721"/>
            <a:ext cx="6184517" cy="412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1E68-ED0C-704F-32F4-E2FFEE81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is Critical to……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6113-50CE-22D7-5E2F-6C1E2528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Set a schedule to Receive Reports</a:t>
            </a:r>
          </a:p>
          <a:p>
            <a:r>
              <a:rPr lang="en-US" sz="3200" dirty="0"/>
              <a:t>Ensure all Agenda material distributed well prior to meeting</a:t>
            </a:r>
          </a:p>
          <a:p>
            <a:r>
              <a:rPr lang="en-US" sz="3200" dirty="0"/>
              <a:t>Board Members review material and prepare for meeting</a:t>
            </a:r>
          </a:p>
          <a:p>
            <a:endParaRPr lang="en-US" sz="3200" dirty="0"/>
          </a:p>
          <a:p>
            <a:r>
              <a:rPr lang="en-CA" sz="4400" u="sng" dirty="0"/>
              <a:t>Timing is Critical</a:t>
            </a:r>
          </a:p>
        </p:txBody>
      </p:sp>
    </p:spTree>
    <p:extLst>
      <p:ext uri="{BB962C8B-B14F-4D97-AF65-F5344CB8AC3E}">
        <p14:creationId xmlns:p14="http://schemas.microsoft.com/office/powerpoint/2010/main" val="31781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00B0-08BE-0168-9807-665F14E3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caused by: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9A77-E734-9D2A-B81D-F8B7B1995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Committees not submitting Reports</a:t>
            </a:r>
          </a:p>
          <a:p>
            <a:r>
              <a:rPr lang="en-US" sz="4000" dirty="0"/>
              <a:t>Directors not being prepared</a:t>
            </a:r>
          </a:p>
          <a:p>
            <a:r>
              <a:rPr lang="en-US" sz="4000" dirty="0"/>
              <a:t>Distribution giving insufficient time to Prepare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107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359E-8F54-E9A8-676C-D2353C5C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Agendas Will allow Board to: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020C2-4F85-D975-FFAC-43A0B968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 more important matters during meeting</a:t>
            </a:r>
          </a:p>
          <a:p>
            <a:r>
              <a:rPr lang="en-US" sz="4000" dirty="0"/>
              <a:t>Be more aware of all accomplishments in club</a:t>
            </a:r>
          </a:p>
          <a:p>
            <a:r>
              <a:rPr lang="en-US" sz="4000" dirty="0"/>
              <a:t>Distribute more information to Club members</a:t>
            </a:r>
          </a:p>
          <a:p>
            <a:r>
              <a:rPr lang="en-US" sz="4000" dirty="0"/>
              <a:t>End the Meeting on time allotted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989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038CD-FA02-4E61-37CC-53D15D63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 What is it?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259AB-31AF-1E36-11A3-916A470E9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agenda </a:t>
            </a: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lists the items of business to be taken up during a meeting or session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CA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Normal Process:</a:t>
            </a:r>
          </a:p>
          <a:p>
            <a:pPr lvl="1"/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centered around the meeting goal using order of business to prioritize</a:t>
            </a: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minutes, 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reports, followed by 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time-sensitive situations, 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unfinished business, 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items, </a:t>
            </a:r>
          </a:p>
          <a:p>
            <a:pPr lvl="8"/>
            <a:r>
              <a:rPr lang="en-CA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422370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819BF-FF81-FAEB-B50E-3564A878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Problems</a:t>
            </a:r>
            <a:r>
              <a:rPr lang="en-US" u="sng" dirty="0"/>
              <a:t> with Normal Agenda</a:t>
            </a:r>
            <a:endParaRPr lang="en-CA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C2FBA-671C-505C-E56F-537C2DDC7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People come unprepared</a:t>
            </a:r>
          </a:p>
          <a:p>
            <a:r>
              <a:rPr lang="en-US" sz="4400" dirty="0"/>
              <a:t>Routine items consume time </a:t>
            </a:r>
          </a:p>
          <a:p>
            <a:r>
              <a:rPr lang="en-US" sz="4400" dirty="0"/>
              <a:t>Important Items missed</a:t>
            </a:r>
          </a:p>
          <a:p>
            <a:r>
              <a:rPr lang="en-US" sz="4400" dirty="0"/>
              <a:t>TIME RUNS OUT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085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53C69-4D23-6723-94DA-672B2048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Agenda:  What is the Difference?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280B-0AA3-F759-F16A-5EE6A8ED3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CA" sz="40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4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onsent </a:t>
            </a:r>
            <a:r>
              <a:rPr lang="en-CA" sz="40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40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genda</a:t>
            </a:r>
            <a:r>
              <a:rPr lang="en-CA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a “consent calendar”:</a:t>
            </a:r>
          </a:p>
          <a:p>
            <a:pPr lvl="3"/>
            <a:r>
              <a:rPr lang="en-C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 routine meeting discussion points into a </a:t>
            </a:r>
            <a:r>
              <a:rPr lang="en-CA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agenda item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3"/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grouped items can be </a:t>
            </a:r>
            <a:r>
              <a:rPr lang="en-C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 in one action</a:t>
            </a: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rather than through the filing of multiple motions.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303762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6EF6-C299-BF7E-24A8-406F9347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Example: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EEAC7-F8C8-FC68-DF1F-0E4CC44FE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302" y="1825625"/>
            <a:ext cx="5541498" cy="4351338"/>
          </a:xfrm>
        </p:spPr>
        <p:txBody>
          <a:bodyPr/>
          <a:lstStyle/>
          <a:p>
            <a:r>
              <a:rPr lang="en-US" dirty="0"/>
              <a:t>Routine Items as Consent Agenda</a:t>
            </a:r>
          </a:p>
          <a:p>
            <a:r>
              <a:rPr lang="en-US" sz="2400" dirty="0"/>
              <a:t>These items are Prepared in advance</a:t>
            </a:r>
          </a:p>
          <a:p>
            <a:r>
              <a:rPr lang="en-US" sz="2400" dirty="0"/>
              <a:t>All attendees are asked if any Discussion</a:t>
            </a:r>
          </a:p>
          <a:p>
            <a:r>
              <a:rPr lang="en-US" sz="2400" dirty="0"/>
              <a:t>Can have simple questions with short dialogue </a:t>
            </a:r>
          </a:p>
          <a:p>
            <a:r>
              <a:rPr lang="en-US" sz="2400" dirty="0"/>
              <a:t>All items are voted on in one vote.</a:t>
            </a:r>
            <a:endParaRPr lang="en-CA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40B7784-55BA-A9C3-650E-59FE7F35C6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5517" y="1101445"/>
            <a:ext cx="5806483" cy="5075518"/>
          </a:xfr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E3B232-51B4-4D21-21D6-14D76F42AA30}"/>
              </a:ext>
            </a:extLst>
          </p:cNvPr>
          <p:cNvCxnSpPr/>
          <p:nvPr/>
        </p:nvCxnSpPr>
        <p:spPr>
          <a:xfrm>
            <a:off x="6794695" y="2025748"/>
            <a:ext cx="13927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397E6D-299E-781C-C820-3EEB6EA48A7B}"/>
              </a:ext>
            </a:extLst>
          </p:cNvPr>
          <p:cNvCxnSpPr>
            <a:cxnSpLocks/>
          </p:cNvCxnSpPr>
          <p:nvPr/>
        </p:nvCxnSpPr>
        <p:spPr>
          <a:xfrm flipV="1">
            <a:off x="5784072" y="1825625"/>
            <a:ext cx="791540" cy="2495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76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6EF6-C299-BF7E-24A8-406F9347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Example: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EEAC7-F8C8-FC68-DF1F-0E4CC44FE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302" y="1825625"/>
            <a:ext cx="5806482" cy="4351338"/>
          </a:xfrm>
        </p:spPr>
        <p:txBody>
          <a:bodyPr/>
          <a:lstStyle/>
          <a:p>
            <a:r>
              <a:rPr lang="en-US" b="1" u="sng" dirty="0"/>
              <a:t>What’s included in Consent Agenda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Topics of a routine/recurring nature</a:t>
            </a:r>
          </a:p>
          <a:p>
            <a:pPr lvl="1"/>
            <a:r>
              <a:rPr lang="en-US" dirty="0">
                <a:effectLst/>
              </a:rPr>
              <a:t>Procedural decisions</a:t>
            </a:r>
          </a:p>
          <a:p>
            <a:pPr lvl="1"/>
            <a:r>
              <a:rPr lang="en-US" dirty="0">
                <a:effectLst/>
              </a:rPr>
              <a:t>Non-controversial issues that do not require debate </a:t>
            </a:r>
          </a:p>
          <a:p>
            <a:pPr lvl="1"/>
            <a:r>
              <a:rPr lang="en-US" dirty="0">
                <a:effectLst/>
              </a:rPr>
              <a:t>Items previously discussed </a:t>
            </a:r>
            <a:r>
              <a:rPr lang="en-US" dirty="0"/>
              <a:t>yet </a:t>
            </a:r>
            <a:r>
              <a:rPr lang="en-US" dirty="0">
                <a:effectLst/>
              </a:rPr>
              <a:t>need an official vote</a:t>
            </a:r>
          </a:p>
          <a:p>
            <a:endParaRPr lang="en-CA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40B7784-55BA-A9C3-650E-59FE7F35C6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5517" y="1101445"/>
            <a:ext cx="5806483" cy="5075518"/>
          </a:xfr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E3B232-51B4-4D21-21D6-14D76F42AA30}"/>
              </a:ext>
            </a:extLst>
          </p:cNvPr>
          <p:cNvCxnSpPr/>
          <p:nvPr/>
        </p:nvCxnSpPr>
        <p:spPr>
          <a:xfrm>
            <a:off x="6794695" y="2025748"/>
            <a:ext cx="13927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397E6D-299E-781C-C820-3EEB6EA48A7B}"/>
              </a:ext>
            </a:extLst>
          </p:cNvPr>
          <p:cNvCxnSpPr/>
          <p:nvPr/>
        </p:nvCxnSpPr>
        <p:spPr>
          <a:xfrm flipV="1">
            <a:off x="6006353" y="1926861"/>
            <a:ext cx="468811" cy="98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12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6EF6-C299-BF7E-24A8-406F9347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Example: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EEAC7-F8C8-FC68-DF1F-0E4CC44FE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890" y="1816110"/>
            <a:ext cx="5996862" cy="4351338"/>
          </a:xfrm>
        </p:spPr>
        <p:txBody>
          <a:bodyPr/>
          <a:lstStyle/>
          <a:p>
            <a:r>
              <a:rPr lang="en-US" b="1" u="sng" dirty="0"/>
              <a:t>Examples of items in Consent Agenda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CA" sz="3200" dirty="0"/>
              <a:t>Previous Meetings’ Minutes</a:t>
            </a:r>
          </a:p>
          <a:p>
            <a:pPr lvl="1"/>
            <a:r>
              <a:rPr lang="en-CA" sz="3200" dirty="0"/>
              <a:t>Financial Reports</a:t>
            </a:r>
          </a:p>
          <a:p>
            <a:pPr lvl="1"/>
            <a:r>
              <a:rPr lang="en-CA" sz="3200" dirty="0"/>
              <a:t>Committee Reports</a:t>
            </a:r>
          </a:p>
          <a:p>
            <a:pPr lvl="1"/>
            <a:r>
              <a:rPr lang="en-CA" sz="3200" dirty="0"/>
              <a:t>Report on Goal Achievement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40B7784-55BA-A9C3-650E-59FE7F35C6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5517" y="1101445"/>
            <a:ext cx="5806483" cy="5075518"/>
          </a:xfr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E3B232-51B4-4D21-21D6-14D76F42AA30}"/>
              </a:ext>
            </a:extLst>
          </p:cNvPr>
          <p:cNvCxnSpPr/>
          <p:nvPr/>
        </p:nvCxnSpPr>
        <p:spPr>
          <a:xfrm>
            <a:off x="6794695" y="2025748"/>
            <a:ext cx="13927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397E6D-299E-781C-C820-3EEB6EA48A7B}"/>
              </a:ext>
            </a:extLst>
          </p:cNvPr>
          <p:cNvCxnSpPr/>
          <p:nvPr/>
        </p:nvCxnSpPr>
        <p:spPr>
          <a:xfrm flipV="1">
            <a:off x="6006353" y="1926861"/>
            <a:ext cx="468811" cy="98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4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377A-1D34-26E3-DF96-27EE05E3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Consent Agenda process</a:t>
            </a:r>
            <a:endParaRPr lang="en-CA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E398E5E-47AB-95FC-6548-6A5796F55C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495613"/>
              </p:ext>
            </p:extLst>
          </p:nvPr>
        </p:nvGraphicFramePr>
        <p:xfrm>
          <a:off x="838200" y="1465729"/>
          <a:ext cx="10515600" cy="471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33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15C83-26C9-9C2F-A724-7157BC9A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Agreement Process in the Meeting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1487F-E0BA-7FDE-6631-B66E7143D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971"/>
            <a:ext cx="10515600" cy="48979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CA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ike any motion – Consent Agenda Approval needs a mover and seconder to open for Vote of acceptance</a:t>
            </a:r>
          </a:p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</a:rPr>
              <a:t>Then Discussion on definitions or minor detail</a:t>
            </a:r>
          </a:p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</a:rPr>
              <a:t>Chair asks if anyone wants any portion removed from the consent portion of agenda</a:t>
            </a:r>
          </a:p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</a:rPr>
              <a:t>If anyone requests a removal it must be done without a seconder and then moved to a later part of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</a:rPr>
              <a:t>Reasons to remove from Consent agenda:</a:t>
            </a:r>
          </a:p>
          <a:p>
            <a:pPr lvl="4"/>
            <a:r>
              <a:rPr lang="en-CA" sz="2800" kern="0" dirty="0">
                <a:latin typeface="Times New Roman" panose="02020603050405020304" pitchFamily="18" charset="0"/>
              </a:rPr>
              <a:t>Does not have support</a:t>
            </a:r>
          </a:p>
          <a:p>
            <a:pPr lvl="4"/>
            <a:r>
              <a:rPr lang="en-CA" sz="2800" kern="0" dirty="0">
                <a:latin typeface="Times New Roman" panose="02020603050405020304" pitchFamily="18" charset="0"/>
              </a:rPr>
              <a:t>Needs additional information</a:t>
            </a:r>
          </a:p>
          <a:p>
            <a:pPr lvl="4"/>
            <a:r>
              <a:rPr lang="en-CA" sz="2800" kern="0" dirty="0">
                <a:latin typeface="Times New Roman" panose="02020603050405020304" pitchFamily="18" charset="0"/>
              </a:rPr>
              <a:t>Desire further Discussion</a:t>
            </a:r>
            <a:endParaRPr lang="en-CA" sz="6600" dirty="0"/>
          </a:p>
          <a:p>
            <a:pPr marL="514350" indent="-514350">
              <a:buFont typeface="+mj-lt"/>
              <a:buAutoNum type="arabicPeriod"/>
            </a:pPr>
            <a:r>
              <a:rPr lang="en-CA" kern="0" dirty="0">
                <a:latin typeface="Times New Roman" panose="02020603050405020304" pitchFamily="18" charset="0"/>
              </a:rPr>
              <a:t>Consent Agenda motion vote</a:t>
            </a:r>
          </a:p>
        </p:txBody>
      </p:sp>
    </p:spTree>
    <p:extLst>
      <p:ext uri="{BB962C8B-B14F-4D97-AF65-F5344CB8AC3E}">
        <p14:creationId xmlns:p14="http://schemas.microsoft.com/office/powerpoint/2010/main" val="421185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424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Consent Agreement</vt:lpstr>
      <vt:lpstr>Meeting Agenda What is it?</vt:lpstr>
      <vt:lpstr>Problems with Normal Agenda</vt:lpstr>
      <vt:lpstr>Consent Agenda:  What is the Difference?</vt:lpstr>
      <vt:lpstr>Look at Example:</vt:lpstr>
      <vt:lpstr>Look at Example:</vt:lpstr>
      <vt:lpstr>Look at Example:</vt:lpstr>
      <vt:lpstr>The Consent Agenda process</vt:lpstr>
      <vt:lpstr>Consent Agreement Process in the Meeting</vt:lpstr>
      <vt:lpstr>It is Critical to…… </vt:lpstr>
      <vt:lpstr>Problems caused by:</vt:lpstr>
      <vt:lpstr>Consent Agendas Will allow Board 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 Agreement</dc:title>
  <dc:creator>David Berry</dc:creator>
  <cp:lastModifiedBy>David Berry</cp:lastModifiedBy>
  <cp:revision>4</cp:revision>
  <cp:lastPrinted>2023-08-21T11:29:59Z</cp:lastPrinted>
  <dcterms:created xsi:type="dcterms:W3CDTF">2023-08-19T12:58:51Z</dcterms:created>
  <dcterms:modified xsi:type="dcterms:W3CDTF">2023-08-21T11:44:51Z</dcterms:modified>
</cp:coreProperties>
</file>