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88825" cy="6858000"/>
  <p:notesSz cx="7315200" cy="9601200"/>
  <p:embeddedFontLst>
    <p:embeddedFont>
      <p:font typeface="Cambria" panose="02040503050406030204" pitchFamily="18" charset="0"/>
      <p:regular r:id="rId11"/>
      <p:bold r:id="rId12"/>
      <p:italic r:id="rId13"/>
      <p:boldItalic r:id="rId14"/>
    </p:embeddedFont>
    <p:embeddedFont>
      <p:font typeface="Merriweather" panose="00000500000000000000" pitchFamily="2" charset="0"/>
      <p:regular r:id="rId15"/>
      <p:bold r:id="rId16"/>
      <p:italic r:id="rId17"/>
      <p:boldItalic r:id="rId18"/>
    </p:embeddedFont>
    <p:embeddedFont>
      <p:font typeface="Roboto" panose="02000000000000000000" pitchFamily="2"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orient="horz" pos="4030">
          <p15:clr>
            <a:srgbClr val="A4A3A4"/>
          </p15:clr>
        </p15:guide>
        <p15:guide id="3" orient="horz" pos="1152">
          <p15:clr>
            <a:srgbClr val="A4A3A4"/>
          </p15:clr>
        </p15:guide>
        <p15:guide id="4" orient="horz" pos="1018">
          <p15:clr>
            <a:srgbClr val="A4A3A4"/>
          </p15:clr>
        </p15:guide>
        <p15:guide id="5" orient="horz" pos="3886">
          <p15:clr>
            <a:srgbClr val="A4A3A4"/>
          </p15:clr>
        </p15:guide>
        <p15:guide id="6" orient="horz" pos="2928">
          <p15:clr>
            <a:srgbClr val="A4A3A4"/>
          </p15:clr>
        </p15:guide>
        <p15:guide id="7" orient="horz" pos="3072">
          <p15:clr>
            <a:srgbClr val="A4A3A4"/>
          </p15:clr>
        </p15:guide>
        <p15:guide id="8" orient="horz" pos="407">
          <p15:clr>
            <a:srgbClr val="A4A3A4"/>
          </p15:clr>
        </p15:guide>
        <p15:guide id="9" pos="3839">
          <p15:clr>
            <a:srgbClr val="A4A3A4"/>
          </p15:clr>
        </p15:guide>
        <p15:guide id="10" pos="959">
          <p15:clr>
            <a:srgbClr val="A4A3A4"/>
          </p15:clr>
        </p15:guide>
        <p15:guide id="11" pos="7151">
          <p15:clr>
            <a:srgbClr val="A4A3A4"/>
          </p15:clr>
        </p15:guide>
        <p15:guide id="12" pos="671">
          <p15:clr>
            <a:srgbClr val="A4A3A4"/>
          </p15:clr>
        </p15:guide>
        <p15:guide id="13" pos="4991">
          <p15:clr>
            <a:srgbClr val="A4A3A4"/>
          </p15:clr>
        </p15:guide>
        <p15:guide id="14" pos="7007">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j5Ssxij6c4PlBoYF4+O/DpZXd7V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942" y="60"/>
      </p:cViewPr>
      <p:guideLst>
        <p:guide orient="horz" pos="2160"/>
        <p:guide orient="horz" pos="4030"/>
        <p:guide orient="horz" pos="1152"/>
        <p:guide orient="horz" pos="1018"/>
        <p:guide orient="horz" pos="3886"/>
        <p:guide orient="horz" pos="2928"/>
        <p:guide orient="horz" pos="3072"/>
        <p:guide orient="horz" pos="407"/>
        <p:guide pos="3839"/>
        <p:guide pos="959"/>
        <p:guide pos="7151"/>
        <p:guide pos="671"/>
        <p:guide pos="4991"/>
        <p:guide pos="700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1.fntdata"/><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font" Target="fonts/font5.fntdata"/><Relationship Id="rId28" Type="http://schemas.openxmlformats.org/officeDocument/2006/relationships/tableStyles" Target="tableStyle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font" Target="fonts/font12.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169920" cy="480060"/>
          </a:xfrm>
          <a:prstGeom prst="rect">
            <a:avLst/>
          </a:prstGeom>
          <a:noFill/>
          <a:ln>
            <a:noFill/>
          </a:ln>
        </p:spPr>
        <p:txBody>
          <a:bodyPr spcFirstLastPara="1" wrap="square" lIns="96650" tIns="48325" rIns="96650" bIns="48325" anchor="t" anchorCtr="0">
            <a:noAutofit/>
          </a:bodyPr>
          <a:lstStyle>
            <a:lvl1pPr marR="0" lvl="0" algn="l" rtl="0">
              <a:spcBef>
                <a:spcPts val="0"/>
              </a:spcBef>
              <a:spcAft>
                <a:spcPts val="0"/>
              </a:spcAft>
              <a:buSzPts val="1400"/>
              <a:buNone/>
              <a:defRPr sz="1300" b="0" i="0" u="none" strike="noStrike" cap="none">
                <a:solidFill>
                  <a:schemeClr val="dk1"/>
                </a:solidFill>
                <a:latin typeface="Cambria"/>
                <a:ea typeface="Cambria"/>
                <a:cs typeface="Cambria"/>
                <a:sym typeface="Cambria"/>
              </a:defRPr>
            </a:lvl1pPr>
            <a:lvl2pPr marR="0" lvl="1"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2pPr>
            <a:lvl3pPr marR="0" lvl="2"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3pPr>
            <a:lvl4pPr marR="0" lvl="3"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4pPr>
            <a:lvl5pPr marR="0" lvl="4"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5pPr>
            <a:lvl6pPr marR="0" lvl="5"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6pPr>
            <a:lvl7pPr marR="0" lvl="6"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7pPr>
            <a:lvl8pPr marR="0" lvl="7"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8pPr>
            <a:lvl9pPr marR="0" lvl="8"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9pPr>
          </a:lstStyle>
          <a:p>
            <a:endParaRPr/>
          </a:p>
        </p:txBody>
      </p:sp>
      <p:sp>
        <p:nvSpPr>
          <p:cNvPr id="4" name="Google Shape;4;n"/>
          <p:cNvSpPr txBox="1">
            <a:spLocks noGrp="1"/>
          </p:cNvSpPr>
          <p:nvPr>
            <p:ph type="dt" idx="10"/>
          </p:nvPr>
        </p:nvSpPr>
        <p:spPr>
          <a:xfrm>
            <a:off x="4143587" y="0"/>
            <a:ext cx="3169920" cy="480060"/>
          </a:xfrm>
          <a:prstGeom prst="rect">
            <a:avLst/>
          </a:prstGeom>
          <a:noFill/>
          <a:ln>
            <a:noFill/>
          </a:ln>
        </p:spPr>
        <p:txBody>
          <a:bodyPr spcFirstLastPara="1" wrap="square" lIns="96650" tIns="48325" rIns="96650" bIns="48325" anchor="t" anchorCtr="0">
            <a:noAutofit/>
          </a:bodyPr>
          <a:lstStyle>
            <a:lvl1pPr marR="0" lvl="0" algn="r" rtl="0">
              <a:spcBef>
                <a:spcPts val="0"/>
              </a:spcBef>
              <a:spcAft>
                <a:spcPts val="0"/>
              </a:spcAft>
              <a:buSzPts val="1400"/>
              <a:buNone/>
              <a:defRPr sz="1300" b="0" i="0" u="none" strike="noStrike" cap="none">
                <a:solidFill>
                  <a:schemeClr val="dk1"/>
                </a:solidFill>
                <a:latin typeface="Cambria"/>
                <a:ea typeface="Cambria"/>
                <a:cs typeface="Cambria"/>
                <a:sym typeface="Cambria"/>
              </a:defRPr>
            </a:lvl1pPr>
            <a:lvl2pPr marR="0" lvl="1"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2pPr>
            <a:lvl3pPr marR="0" lvl="2"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3pPr>
            <a:lvl4pPr marR="0" lvl="3"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4pPr>
            <a:lvl5pPr marR="0" lvl="4"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5pPr>
            <a:lvl6pPr marR="0" lvl="5"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6pPr>
            <a:lvl7pPr marR="0" lvl="6"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7pPr>
            <a:lvl8pPr marR="0" lvl="7"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8pPr>
            <a:lvl9pPr marR="0" lvl="8"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9pPr>
          </a:lstStyle>
          <a:p>
            <a:endParaRPr/>
          </a:p>
        </p:txBody>
      </p:sp>
      <p:sp>
        <p:nvSpPr>
          <p:cNvPr id="5" name="Google Shape;5;n"/>
          <p:cNvSpPr>
            <a:spLocks noGrp="1" noRot="1" noChangeAspect="1"/>
          </p:cNvSpPr>
          <p:nvPr>
            <p:ph type="sldImg" idx="3"/>
          </p:nvPr>
        </p:nvSpPr>
        <p:spPr>
          <a:xfrm>
            <a:off x="458788" y="720725"/>
            <a:ext cx="6397625"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mbria"/>
                <a:ea typeface="Cambria"/>
                <a:cs typeface="Cambria"/>
                <a:sym typeface="Cambria"/>
              </a:defRPr>
            </a:lvl1pPr>
            <a:lvl2pPr marL="914400" marR="0" lvl="1" indent="-228600" algn="l" rtl="0">
              <a:spcBef>
                <a:spcPts val="0"/>
              </a:spcBef>
              <a:spcAft>
                <a:spcPts val="0"/>
              </a:spcAft>
              <a:buSzPts val="1400"/>
              <a:buNone/>
              <a:defRPr sz="1200" b="0" i="0" u="none" strike="noStrike" cap="none">
                <a:solidFill>
                  <a:schemeClr val="dk1"/>
                </a:solidFill>
                <a:latin typeface="Cambria"/>
                <a:ea typeface="Cambria"/>
                <a:cs typeface="Cambria"/>
                <a:sym typeface="Cambria"/>
              </a:defRPr>
            </a:lvl2pPr>
            <a:lvl3pPr marL="1371600" marR="0" lvl="2" indent="-228600" algn="l" rtl="0">
              <a:spcBef>
                <a:spcPts val="0"/>
              </a:spcBef>
              <a:spcAft>
                <a:spcPts val="0"/>
              </a:spcAft>
              <a:buSzPts val="1400"/>
              <a:buNone/>
              <a:defRPr sz="1200" b="0" i="0" u="none" strike="noStrike" cap="none">
                <a:solidFill>
                  <a:schemeClr val="dk1"/>
                </a:solidFill>
                <a:latin typeface="Cambria"/>
                <a:ea typeface="Cambria"/>
                <a:cs typeface="Cambria"/>
                <a:sym typeface="Cambria"/>
              </a:defRPr>
            </a:lvl3pPr>
            <a:lvl4pPr marL="1828800" marR="0" lvl="3" indent="-228600" algn="l" rtl="0">
              <a:spcBef>
                <a:spcPts val="0"/>
              </a:spcBef>
              <a:spcAft>
                <a:spcPts val="0"/>
              </a:spcAft>
              <a:buSzPts val="1400"/>
              <a:buNone/>
              <a:defRPr sz="1200" b="0" i="0" u="none" strike="noStrike" cap="none">
                <a:solidFill>
                  <a:schemeClr val="dk1"/>
                </a:solidFill>
                <a:latin typeface="Cambria"/>
                <a:ea typeface="Cambria"/>
                <a:cs typeface="Cambria"/>
                <a:sym typeface="Cambria"/>
              </a:defRPr>
            </a:lvl4pPr>
            <a:lvl5pPr marL="2286000" marR="0" lvl="4" indent="-228600" algn="l" rtl="0">
              <a:spcBef>
                <a:spcPts val="0"/>
              </a:spcBef>
              <a:spcAft>
                <a:spcPts val="0"/>
              </a:spcAft>
              <a:buSzPts val="1400"/>
              <a:buNone/>
              <a:defRPr sz="1200" b="0" i="0" u="none" strike="noStrike" cap="none">
                <a:solidFill>
                  <a:schemeClr val="dk1"/>
                </a:solidFill>
                <a:latin typeface="Cambria"/>
                <a:ea typeface="Cambria"/>
                <a:cs typeface="Cambria"/>
                <a:sym typeface="Cambria"/>
              </a:defRPr>
            </a:lvl5pPr>
            <a:lvl6pPr marL="2743200" marR="0" lvl="5" indent="-228600" algn="l" rtl="0">
              <a:spcBef>
                <a:spcPts val="0"/>
              </a:spcBef>
              <a:spcAft>
                <a:spcPts val="0"/>
              </a:spcAft>
              <a:buSzPts val="1400"/>
              <a:buNone/>
              <a:defRPr sz="1200" b="0" i="0" u="none" strike="noStrike" cap="none">
                <a:solidFill>
                  <a:schemeClr val="dk1"/>
                </a:solidFill>
                <a:latin typeface="Cambria"/>
                <a:ea typeface="Cambria"/>
                <a:cs typeface="Cambria"/>
                <a:sym typeface="Cambria"/>
              </a:defRPr>
            </a:lvl6pPr>
            <a:lvl7pPr marL="3200400" marR="0" lvl="6" indent="-228600" algn="l" rtl="0">
              <a:spcBef>
                <a:spcPts val="0"/>
              </a:spcBef>
              <a:spcAft>
                <a:spcPts val="0"/>
              </a:spcAft>
              <a:buSzPts val="1400"/>
              <a:buNone/>
              <a:defRPr sz="1200" b="0" i="0" u="none" strike="noStrike" cap="none">
                <a:solidFill>
                  <a:schemeClr val="dk1"/>
                </a:solidFill>
                <a:latin typeface="Cambria"/>
                <a:ea typeface="Cambria"/>
                <a:cs typeface="Cambria"/>
                <a:sym typeface="Cambria"/>
              </a:defRPr>
            </a:lvl7pPr>
            <a:lvl8pPr marL="3657600" marR="0" lvl="7" indent="-228600" algn="l" rtl="0">
              <a:spcBef>
                <a:spcPts val="0"/>
              </a:spcBef>
              <a:spcAft>
                <a:spcPts val="0"/>
              </a:spcAft>
              <a:buSzPts val="1400"/>
              <a:buNone/>
              <a:defRPr sz="1200" b="0" i="0" u="none" strike="noStrike" cap="none">
                <a:solidFill>
                  <a:schemeClr val="dk1"/>
                </a:solidFill>
                <a:latin typeface="Cambria"/>
                <a:ea typeface="Cambria"/>
                <a:cs typeface="Cambria"/>
                <a:sym typeface="Cambria"/>
              </a:defRPr>
            </a:lvl8pPr>
            <a:lvl9pPr marL="4114800" marR="0" lvl="8" indent="-228600" algn="l" rtl="0">
              <a:spcBef>
                <a:spcPts val="0"/>
              </a:spcBef>
              <a:spcAft>
                <a:spcPts val="0"/>
              </a:spcAft>
              <a:buSzPts val="1400"/>
              <a:buNone/>
              <a:defRPr sz="1200" b="0" i="0" u="none" strike="noStrike" cap="none">
                <a:solidFill>
                  <a:schemeClr val="dk1"/>
                </a:solidFill>
                <a:latin typeface="Cambria"/>
                <a:ea typeface="Cambria"/>
                <a:cs typeface="Cambria"/>
                <a:sym typeface="Cambria"/>
              </a:defRPr>
            </a:lvl9pPr>
          </a:lstStyle>
          <a:p>
            <a:endParaRPr/>
          </a:p>
        </p:txBody>
      </p:sp>
      <p:sp>
        <p:nvSpPr>
          <p:cNvPr id="7" name="Google Shape;7;n"/>
          <p:cNvSpPr txBox="1">
            <a:spLocks noGrp="1"/>
          </p:cNvSpPr>
          <p:nvPr>
            <p:ph type="ftr" idx="11"/>
          </p:nvPr>
        </p:nvSpPr>
        <p:spPr>
          <a:xfrm>
            <a:off x="0" y="9119474"/>
            <a:ext cx="3169920" cy="480060"/>
          </a:xfrm>
          <a:prstGeom prst="rect">
            <a:avLst/>
          </a:prstGeom>
          <a:noFill/>
          <a:ln>
            <a:noFill/>
          </a:ln>
        </p:spPr>
        <p:txBody>
          <a:bodyPr spcFirstLastPara="1" wrap="square" lIns="96650" tIns="48325" rIns="96650" bIns="48325" anchor="b" anchorCtr="0">
            <a:noAutofit/>
          </a:bodyPr>
          <a:lstStyle>
            <a:lvl1pPr marR="0" lvl="0" algn="l" rtl="0">
              <a:spcBef>
                <a:spcPts val="0"/>
              </a:spcBef>
              <a:spcAft>
                <a:spcPts val="0"/>
              </a:spcAft>
              <a:buSzPts val="1400"/>
              <a:buNone/>
              <a:defRPr sz="1300" b="0" i="0" u="none" strike="noStrike" cap="none">
                <a:solidFill>
                  <a:schemeClr val="dk1"/>
                </a:solidFill>
                <a:latin typeface="Cambria"/>
                <a:ea typeface="Cambria"/>
                <a:cs typeface="Cambria"/>
                <a:sym typeface="Cambria"/>
              </a:defRPr>
            </a:lvl1pPr>
            <a:lvl2pPr marR="0" lvl="1"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2pPr>
            <a:lvl3pPr marR="0" lvl="2"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3pPr>
            <a:lvl4pPr marR="0" lvl="3"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4pPr>
            <a:lvl5pPr marR="0" lvl="4"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5pPr>
            <a:lvl6pPr marR="0" lvl="5"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6pPr>
            <a:lvl7pPr marR="0" lvl="6"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7pPr>
            <a:lvl8pPr marR="0" lvl="7"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8pPr>
            <a:lvl9pPr marR="0" lvl="8"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9pPr>
          </a:lstStyle>
          <a:p>
            <a:endParaRPr/>
          </a:p>
        </p:txBody>
      </p:sp>
      <p:sp>
        <p:nvSpPr>
          <p:cNvPr id="8" name="Google Shape;8;n"/>
          <p:cNvSpPr txBox="1">
            <a:spLocks noGrp="1"/>
          </p:cNvSpPr>
          <p:nvPr>
            <p:ph type="sldNum" idx="12"/>
          </p:nvPr>
        </p:nvSpPr>
        <p:spPr>
          <a:xfrm>
            <a:off x="4143587" y="9119474"/>
            <a:ext cx="3169920" cy="480060"/>
          </a:xfrm>
          <a:prstGeom prst="rect">
            <a:avLst/>
          </a:prstGeom>
          <a:noFill/>
          <a:ln>
            <a:noFill/>
          </a:ln>
        </p:spPr>
        <p:txBody>
          <a:bodyPr spcFirstLastPara="1" wrap="square" lIns="96650" tIns="48325" rIns="96650" bIns="48325" anchor="b" anchorCtr="0">
            <a:noAutofit/>
          </a:bodyPr>
          <a:lstStyle/>
          <a:p>
            <a:pPr marL="0" marR="0" lvl="0" indent="0" algn="r" rtl="0">
              <a:spcBef>
                <a:spcPts val="0"/>
              </a:spcBef>
              <a:spcAft>
                <a:spcPts val="0"/>
              </a:spcAft>
              <a:buNone/>
            </a:pPr>
            <a:fld id="{00000000-1234-1234-1234-123412341234}" type="slidenum">
              <a:rPr lang="en-US" sz="1300" b="0" i="0" u="none" strike="noStrike" cap="none">
                <a:solidFill>
                  <a:schemeClr val="dk1"/>
                </a:solidFill>
                <a:latin typeface="Cambria"/>
                <a:ea typeface="Cambria"/>
                <a:cs typeface="Cambria"/>
                <a:sym typeface="Cambria"/>
              </a:rPr>
              <a:t>‹#›</a:t>
            </a:fld>
            <a:endParaRPr sz="1300" b="0" i="0" u="none" strike="noStrike" cap="none">
              <a:solidFill>
                <a:schemeClr val="dk1"/>
              </a:solidFill>
              <a:latin typeface="Cambria"/>
              <a:ea typeface="Cambria"/>
              <a:cs typeface="Cambria"/>
              <a:sym typeface="Cambria"/>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1:notes"/>
          <p:cNvSpPr txBox="1">
            <a:spLocks noGrp="1"/>
          </p:cNvSpPr>
          <p:nvPr>
            <p:ph type="body" idx="1"/>
          </p:nvPr>
        </p:nvSpPr>
        <p:spPr>
          <a:xfrm>
            <a:off x="731520" y="4560570"/>
            <a:ext cx="5852160" cy="432054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81" name="Google Shape;81;p1:notes"/>
          <p:cNvSpPr>
            <a:spLocks noGrp="1" noRot="1" noChangeAspect="1"/>
          </p:cNvSpPr>
          <p:nvPr>
            <p:ph type="sldImg" idx="2"/>
          </p:nvPr>
        </p:nvSpPr>
        <p:spPr>
          <a:xfrm>
            <a:off x="458788" y="720725"/>
            <a:ext cx="6397625"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731520" y="4560570"/>
            <a:ext cx="5852160" cy="432054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87" name="Google Shape;87;p2:notes"/>
          <p:cNvSpPr>
            <a:spLocks noGrp="1" noRot="1" noChangeAspect="1"/>
          </p:cNvSpPr>
          <p:nvPr>
            <p:ph type="sldImg" idx="2"/>
          </p:nvPr>
        </p:nvSpPr>
        <p:spPr>
          <a:xfrm>
            <a:off x="458788" y="720725"/>
            <a:ext cx="6397625"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0938e3aa8c_0_0: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93" name="Google Shape;93;g30938e3aa8c_0_0:notes"/>
          <p:cNvSpPr>
            <a:spLocks noGrp="1" noRot="1" noChangeAspect="1"/>
          </p:cNvSpPr>
          <p:nvPr>
            <p:ph type="sldImg" idx="2"/>
          </p:nvPr>
        </p:nvSpPr>
        <p:spPr>
          <a:xfrm>
            <a:off x="458788" y="720725"/>
            <a:ext cx="6397625"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7:notes"/>
          <p:cNvSpPr txBox="1">
            <a:spLocks noGrp="1"/>
          </p:cNvSpPr>
          <p:nvPr>
            <p:ph type="body" idx="1"/>
          </p:nvPr>
        </p:nvSpPr>
        <p:spPr>
          <a:xfrm>
            <a:off x="731520" y="4560570"/>
            <a:ext cx="5852160" cy="432054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99" name="Google Shape;99;p17:notes"/>
          <p:cNvSpPr>
            <a:spLocks noGrp="1" noRot="1" noChangeAspect="1"/>
          </p:cNvSpPr>
          <p:nvPr>
            <p:ph type="sldImg" idx="2"/>
          </p:nvPr>
        </p:nvSpPr>
        <p:spPr>
          <a:xfrm>
            <a:off x="458788" y="720725"/>
            <a:ext cx="6397625"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2f9b5cfba7a_0_292: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05" name="Google Shape;105;g2f9b5cfba7a_0_292:notes"/>
          <p:cNvSpPr>
            <a:spLocks noGrp="1" noRot="1" noChangeAspect="1"/>
          </p:cNvSpPr>
          <p:nvPr>
            <p:ph type="sldImg" idx="2"/>
          </p:nvPr>
        </p:nvSpPr>
        <p:spPr>
          <a:xfrm>
            <a:off x="458788" y="720725"/>
            <a:ext cx="6397625"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2f9b5cfba7a_0_297:notes"/>
          <p:cNvSpPr>
            <a:spLocks noGrp="1" noRot="1" noChangeAspect="1"/>
          </p:cNvSpPr>
          <p:nvPr>
            <p:ph type="sldImg" idx="2"/>
          </p:nvPr>
        </p:nvSpPr>
        <p:spPr>
          <a:xfrm>
            <a:off x="458788" y="720725"/>
            <a:ext cx="6397625"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2f9b5cfba7a_0_297: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12" name="Google Shape;112;g2f9b5cfba7a_0_297: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f9b5cfba7a_0_303:notes"/>
          <p:cNvSpPr>
            <a:spLocks noGrp="1" noRot="1" noChangeAspect="1"/>
          </p:cNvSpPr>
          <p:nvPr>
            <p:ph type="sldImg" idx="2"/>
          </p:nvPr>
        </p:nvSpPr>
        <p:spPr>
          <a:xfrm>
            <a:off x="458788" y="720725"/>
            <a:ext cx="6397625"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f9b5cfba7a_0_303: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19" name="Google Shape;119;g2f9b5cfba7a_0_303: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f9b5cfba7a_0_309:notes"/>
          <p:cNvSpPr>
            <a:spLocks noGrp="1" noRot="1" noChangeAspect="1"/>
          </p:cNvSpPr>
          <p:nvPr>
            <p:ph type="sldImg" idx="2"/>
          </p:nvPr>
        </p:nvSpPr>
        <p:spPr>
          <a:xfrm>
            <a:off x="458788" y="720725"/>
            <a:ext cx="6397625" cy="36004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2f9b5cfba7a_0_309:notes"/>
          <p:cNvSpPr txBox="1">
            <a:spLocks noGrp="1"/>
          </p:cNvSpPr>
          <p:nvPr>
            <p:ph type="body" idx="1"/>
          </p:nvPr>
        </p:nvSpPr>
        <p:spPr>
          <a:xfrm>
            <a:off x="731520" y="4560570"/>
            <a:ext cx="5852100" cy="4320600"/>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126" name="Google Shape;126;g2f9b5cfba7a_0_309:notes"/>
          <p:cNvSpPr txBox="1">
            <a:spLocks noGrp="1"/>
          </p:cNvSpPr>
          <p:nvPr>
            <p:ph type="sldNum" idx="12"/>
          </p:nvPr>
        </p:nvSpPr>
        <p:spPr>
          <a:xfrm>
            <a:off x="4143587" y="9119474"/>
            <a:ext cx="3169800" cy="480000"/>
          </a:xfrm>
          <a:prstGeom prst="rect">
            <a:avLst/>
          </a:prstGeom>
        </p:spPr>
        <p:txBody>
          <a:bodyPr spcFirstLastPara="1" wrap="square" lIns="96650" tIns="48325" rIns="96650" bIns="48325"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13"/>
        <p:cNvGrpSpPr/>
        <p:nvPr/>
      </p:nvGrpSpPr>
      <p:grpSpPr>
        <a:xfrm>
          <a:off x="0" y="0"/>
          <a:ext cx="0" cy="0"/>
          <a:chOff x="0" y="0"/>
          <a:chExt cx="0" cy="0"/>
        </a:xfrm>
      </p:grpSpPr>
      <p:sp>
        <p:nvSpPr>
          <p:cNvPr id="14" name="Google Shape;14;g2f9b5cfba7a_0_226"/>
          <p:cNvSpPr/>
          <p:nvPr/>
        </p:nvSpPr>
        <p:spPr>
          <a:xfrm>
            <a:off x="-167" y="0"/>
            <a:ext cx="12189285" cy="5863987"/>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5" name="Google Shape;15;g2f9b5cfba7a_0_226"/>
          <p:cNvSpPr txBox="1">
            <a:spLocks noGrp="1"/>
          </p:cNvSpPr>
          <p:nvPr>
            <p:ph type="ctrTitle"/>
          </p:nvPr>
        </p:nvSpPr>
        <p:spPr>
          <a:xfrm>
            <a:off x="415492" y="719633"/>
            <a:ext cx="11357700" cy="1710000"/>
          </a:xfrm>
          <a:prstGeom prst="rect">
            <a:avLst/>
          </a:prstGeom>
        </p:spPr>
        <p:txBody>
          <a:bodyPr spcFirstLastPara="1" wrap="square" lIns="121875" tIns="121875" rIns="121875" bIns="121875" anchor="t"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6" name="Google Shape;16;g2f9b5cfba7a_0_226"/>
          <p:cNvSpPr txBox="1">
            <a:spLocks noGrp="1"/>
          </p:cNvSpPr>
          <p:nvPr>
            <p:ph type="subTitle" idx="1"/>
          </p:nvPr>
        </p:nvSpPr>
        <p:spPr>
          <a:xfrm>
            <a:off x="415492" y="2504747"/>
            <a:ext cx="5655300" cy="984300"/>
          </a:xfrm>
          <a:prstGeom prst="rect">
            <a:avLst/>
          </a:prstGeom>
        </p:spPr>
        <p:txBody>
          <a:bodyPr spcFirstLastPara="1" wrap="square" lIns="121875" tIns="121875" rIns="121875" bIns="121875" anchor="t" anchorCtr="0">
            <a:normAutofit/>
          </a:bodyPr>
          <a:lstStyle>
            <a:lvl1pPr lvl="0">
              <a:lnSpc>
                <a:spcPct val="100000"/>
              </a:lnSpc>
              <a:spcBef>
                <a:spcPts val="0"/>
              </a:spcBef>
              <a:spcAft>
                <a:spcPts val="0"/>
              </a:spcAft>
              <a:buClr>
                <a:schemeClr val="lt2"/>
              </a:buClr>
              <a:buSzPts val="2100"/>
              <a:buNone/>
              <a:defRPr sz="2100">
                <a:solidFill>
                  <a:schemeClr val="lt2"/>
                </a:solidFill>
              </a:defRPr>
            </a:lvl1pPr>
            <a:lvl2pPr lvl="1">
              <a:lnSpc>
                <a:spcPct val="100000"/>
              </a:lnSpc>
              <a:spcBef>
                <a:spcPts val="0"/>
              </a:spcBef>
              <a:spcAft>
                <a:spcPts val="0"/>
              </a:spcAft>
              <a:buClr>
                <a:schemeClr val="lt2"/>
              </a:buClr>
              <a:buSzPts val="2100"/>
              <a:buNone/>
              <a:defRPr sz="2100">
                <a:solidFill>
                  <a:schemeClr val="lt2"/>
                </a:solidFill>
              </a:defRPr>
            </a:lvl2pPr>
            <a:lvl3pPr lvl="2">
              <a:lnSpc>
                <a:spcPct val="100000"/>
              </a:lnSpc>
              <a:spcBef>
                <a:spcPts val="0"/>
              </a:spcBef>
              <a:spcAft>
                <a:spcPts val="0"/>
              </a:spcAft>
              <a:buClr>
                <a:schemeClr val="lt2"/>
              </a:buClr>
              <a:buSzPts val="2100"/>
              <a:buNone/>
              <a:defRPr sz="2100">
                <a:solidFill>
                  <a:schemeClr val="lt2"/>
                </a:solidFill>
              </a:defRPr>
            </a:lvl3pPr>
            <a:lvl4pPr lvl="3">
              <a:lnSpc>
                <a:spcPct val="100000"/>
              </a:lnSpc>
              <a:spcBef>
                <a:spcPts val="0"/>
              </a:spcBef>
              <a:spcAft>
                <a:spcPts val="0"/>
              </a:spcAft>
              <a:buClr>
                <a:schemeClr val="lt2"/>
              </a:buClr>
              <a:buSzPts val="2100"/>
              <a:buNone/>
              <a:defRPr sz="2100">
                <a:solidFill>
                  <a:schemeClr val="lt2"/>
                </a:solidFill>
              </a:defRPr>
            </a:lvl4pPr>
            <a:lvl5pPr lvl="4">
              <a:lnSpc>
                <a:spcPct val="100000"/>
              </a:lnSpc>
              <a:spcBef>
                <a:spcPts val="0"/>
              </a:spcBef>
              <a:spcAft>
                <a:spcPts val="0"/>
              </a:spcAft>
              <a:buClr>
                <a:schemeClr val="lt2"/>
              </a:buClr>
              <a:buSzPts val="2100"/>
              <a:buNone/>
              <a:defRPr sz="2100">
                <a:solidFill>
                  <a:schemeClr val="lt2"/>
                </a:solidFill>
              </a:defRPr>
            </a:lvl5pPr>
            <a:lvl6pPr lvl="5">
              <a:lnSpc>
                <a:spcPct val="100000"/>
              </a:lnSpc>
              <a:spcBef>
                <a:spcPts val="0"/>
              </a:spcBef>
              <a:spcAft>
                <a:spcPts val="0"/>
              </a:spcAft>
              <a:buClr>
                <a:schemeClr val="lt2"/>
              </a:buClr>
              <a:buSzPts val="2100"/>
              <a:buNone/>
              <a:defRPr sz="2100">
                <a:solidFill>
                  <a:schemeClr val="lt2"/>
                </a:solidFill>
              </a:defRPr>
            </a:lvl6pPr>
            <a:lvl7pPr lvl="6">
              <a:lnSpc>
                <a:spcPct val="100000"/>
              </a:lnSpc>
              <a:spcBef>
                <a:spcPts val="0"/>
              </a:spcBef>
              <a:spcAft>
                <a:spcPts val="0"/>
              </a:spcAft>
              <a:buClr>
                <a:schemeClr val="lt2"/>
              </a:buClr>
              <a:buSzPts val="2100"/>
              <a:buNone/>
              <a:defRPr sz="2100">
                <a:solidFill>
                  <a:schemeClr val="lt2"/>
                </a:solidFill>
              </a:defRPr>
            </a:lvl7pPr>
            <a:lvl8pPr lvl="7">
              <a:lnSpc>
                <a:spcPct val="100000"/>
              </a:lnSpc>
              <a:spcBef>
                <a:spcPts val="0"/>
              </a:spcBef>
              <a:spcAft>
                <a:spcPts val="0"/>
              </a:spcAft>
              <a:buClr>
                <a:schemeClr val="lt2"/>
              </a:buClr>
              <a:buSzPts val="2100"/>
              <a:buNone/>
              <a:defRPr sz="2100">
                <a:solidFill>
                  <a:schemeClr val="lt2"/>
                </a:solidFill>
              </a:defRPr>
            </a:lvl8pPr>
            <a:lvl9pPr lvl="8">
              <a:lnSpc>
                <a:spcPct val="100000"/>
              </a:lnSpc>
              <a:spcBef>
                <a:spcPts val="0"/>
              </a:spcBef>
              <a:spcAft>
                <a:spcPts val="0"/>
              </a:spcAft>
              <a:buClr>
                <a:schemeClr val="lt2"/>
              </a:buClr>
              <a:buSzPts val="2100"/>
              <a:buNone/>
              <a:defRPr sz="2100">
                <a:solidFill>
                  <a:schemeClr val="lt2"/>
                </a:solidFill>
              </a:defRPr>
            </a:lvl9pPr>
          </a:lstStyle>
          <a:p>
            <a:endParaRPr/>
          </a:p>
        </p:txBody>
      </p:sp>
      <p:sp>
        <p:nvSpPr>
          <p:cNvPr id="17" name="Google Shape;17;g2f9b5cfba7a_0_226"/>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58"/>
        <p:cNvGrpSpPr/>
        <p:nvPr/>
      </p:nvGrpSpPr>
      <p:grpSpPr>
        <a:xfrm>
          <a:off x="0" y="0"/>
          <a:ext cx="0" cy="0"/>
          <a:chOff x="0" y="0"/>
          <a:chExt cx="0" cy="0"/>
        </a:xfrm>
      </p:grpSpPr>
      <p:sp>
        <p:nvSpPr>
          <p:cNvPr id="59" name="Google Shape;59;g2f9b5cfba7a_0_271"/>
          <p:cNvSpPr txBox="1">
            <a:spLocks noGrp="1"/>
          </p:cNvSpPr>
          <p:nvPr>
            <p:ph type="title" hasCustomPrompt="1"/>
          </p:nvPr>
        </p:nvSpPr>
        <p:spPr>
          <a:xfrm>
            <a:off x="415558" y="1108233"/>
            <a:ext cx="7111200" cy="1659600"/>
          </a:xfrm>
          <a:prstGeom prst="rect">
            <a:avLst/>
          </a:prstGeom>
        </p:spPr>
        <p:txBody>
          <a:bodyPr spcFirstLastPara="1" wrap="square" lIns="121875" tIns="121875" rIns="121875" bIns="121875" anchor="b" anchorCtr="0">
            <a:normAutofit/>
          </a:bodyPr>
          <a:lstStyle>
            <a:lvl1pPr lvl="0">
              <a:spcBef>
                <a:spcPts val="0"/>
              </a:spcBef>
              <a:spcAft>
                <a:spcPts val="0"/>
              </a:spcAft>
              <a:buClr>
                <a:schemeClr val="lt1"/>
              </a:buClr>
              <a:buSzPts val="13300"/>
              <a:buNone/>
              <a:defRPr sz="13300">
                <a:solidFill>
                  <a:schemeClr val="lt1"/>
                </a:solidFill>
              </a:defRPr>
            </a:lvl1pPr>
            <a:lvl2pPr lvl="1">
              <a:spcBef>
                <a:spcPts val="0"/>
              </a:spcBef>
              <a:spcAft>
                <a:spcPts val="0"/>
              </a:spcAft>
              <a:buClr>
                <a:schemeClr val="lt1"/>
              </a:buClr>
              <a:buSzPts val="13300"/>
              <a:buNone/>
              <a:defRPr sz="13300">
                <a:solidFill>
                  <a:schemeClr val="lt1"/>
                </a:solidFill>
              </a:defRPr>
            </a:lvl2pPr>
            <a:lvl3pPr lvl="2">
              <a:spcBef>
                <a:spcPts val="0"/>
              </a:spcBef>
              <a:spcAft>
                <a:spcPts val="0"/>
              </a:spcAft>
              <a:buClr>
                <a:schemeClr val="lt1"/>
              </a:buClr>
              <a:buSzPts val="13300"/>
              <a:buNone/>
              <a:defRPr sz="13300">
                <a:solidFill>
                  <a:schemeClr val="lt1"/>
                </a:solidFill>
              </a:defRPr>
            </a:lvl3pPr>
            <a:lvl4pPr lvl="3">
              <a:spcBef>
                <a:spcPts val="0"/>
              </a:spcBef>
              <a:spcAft>
                <a:spcPts val="0"/>
              </a:spcAft>
              <a:buClr>
                <a:schemeClr val="lt1"/>
              </a:buClr>
              <a:buSzPts val="13300"/>
              <a:buNone/>
              <a:defRPr sz="13300">
                <a:solidFill>
                  <a:schemeClr val="lt1"/>
                </a:solidFill>
              </a:defRPr>
            </a:lvl4pPr>
            <a:lvl5pPr lvl="4">
              <a:spcBef>
                <a:spcPts val="0"/>
              </a:spcBef>
              <a:spcAft>
                <a:spcPts val="0"/>
              </a:spcAft>
              <a:buClr>
                <a:schemeClr val="lt1"/>
              </a:buClr>
              <a:buSzPts val="13300"/>
              <a:buNone/>
              <a:defRPr sz="13300">
                <a:solidFill>
                  <a:schemeClr val="lt1"/>
                </a:solidFill>
              </a:defRPr>
            </a:lvl5pPr>
            <a:lvl6pPr lvl="5">
              <a:spcBef>
                <a:spcPts val="0"/>
              </a:spcBef>
              <a:spcAft>
                <a:spcPts val="0"/>
              </a:spcAft>
              <a:buClr>
                <a:schemeClr val="lt1"/>
              </a:buClr>
              <a:buSzPts val="13300"/>
              <a:buNone/>
              <a:defRPr sz="13300">
                <a:solidFill>
                  <a:schemeClr val="lt1"/>
                </a:solidFill>
              </a:defRPr>
            </a:lvl6pPr>
            <a:lvl7pPr lvl="6">
              <a:spcBef>
                <a:spcPts val="0"/>
              </a:spcBef>
              <a:spcAft>
                <a:spcPts val="0"/>
              </a:spcAft>
              <a:buClr>
                <a:schemeClr val="lt1"/>
              </a:buClr>
              <a:buSzPts val="13300"/>
              <a:buNone/>
              <a:defRPr sz="13300">
                <a:solidFill>
                  <a:schemeClr val="lt1"/>
                </a:solidFill>
              </a:defRPr>
            </a:lvl7pPr>
            <a:lvl8pPr lvl="7">
              <a:spcBef>
                <a:spcPts val="0"/>
              </a:spcBef>
              <a:spcAft>
                <a:spcPts val="0"/>
              </a:spcAft>
              <a:buClr>
                <a:schemeClr val="lt1"/>
              </a:buClr>
              <a:buSzPts val="13300"/>
              <a:buNone/>
              <a:defRPr sz="13300">
                <a:solidFill>
                  <a:schemeClr val="lt1"/>
                </a:solidFill>
              </a:defRPr>
            </a:lvl8pPr>
            <a:lvl9pPr lvl="8">
              <a:spcBef>
                <a:spcPts val="0"/>
              </a:spcBef>
              <a:spcAft>
                <a:spcPts val="0"/>
              </a:spcAft>
              <a:buClr>
                <a:schemeClr val="lt1"/>
              </a:buClr>
              <a:buSzPts val="13300"/>
              <a:buNone/>
              <a:defRPr sz="13300">
                <a:solidFill>
                  <a:schemeClr val="lt1"/>
                </a:solidFill>
              </a:defRPr>
            </a:lvl9pPr>
          </a:lstStyle>
          <a:p>
            <a:r>
              <a:t>xx%</a:t>
            </a:r>
          </a:p>
        </p:txBody>
      </p:sp>
      <p:sp>
        <p:nvSpPr>
          <p:cNvPr id="60" name="Google Shape;60;g2f9b5cfba7a_0_271"/>
          <p:cNvSpPr txBox="1">
            <a:spLocks noGrp="1"/>
          </p:cNvSpPr>
          <p:nvPr>
            <p:ph type="body" idx="1"/>
          </p:nvPr>
        </p:nvSpPr>
        <p:spPr>
          <a:xfrm>
            <a:off x="415492" y="2828567"/>
            <a:ext cx="7111200" cy="1256700"/>
          </a:xfrm>
          <a:prstGeom prst="rect">
            <a:avLst/>
          </a:prstGeom>
        </p:spPr>
        <p:txBody>
          <a:bodyPr spcFirstLastPara="1" wrap="square" lIns="121875" tIns="121875" rIns="121875" bIns="121875" anchor="t" anchorCtr="0">
            <a:normAutofit/>
          </a:bodyPr>
          <a:lstStyle>
            <a:lvl1pPr marL="457200" lvl="0" indent="-336550">
              <a:spcBef>
                <a:spcPts val="0"/>
              </a:spcBef>
              <a:spcAft>
                <a:spcPts val="0"/>
              </a:spcAft>
              <a:buClr>
                <a:schemeClr val="accent2"/>
              </a:buClr>
              <a:buSzPts val="1700"/>
              <a:buChar char="●"/>
              <a:defRPr>
                <a:solidFill>
                  <a:schemeClr val="accent2"/>
                </a:solidFill>
              </a:defRPr>
            </a:lvl1pPr>
            <a:lvl2pPr marL="914400" lvl="1" indent="-323850">
              <a:spcBef>
                <a:spcPts val="0"/>
              </a:spcBef>
              <a:spcAft>
                <a:spcPts val="0"/>
              </a:spcAft>
              <a:buClr>
                <a:schemeClr val="accent2"/>
              </a:buClr>
              <a:buSzPts val="1500"/>
              <a:buChar char="○"/>
              <a:defRPr>
                <a:solidFill>
                  <a:schemeClr val="accent2"/>
                </a:solidFill>
              </a:defRPr>
            </a:lvl2pPr>
            <a:lvl3pPr marL="1371600" lvl="2" indent="-323850">
              <a:spcBef>
                <a:spcPts val="0"/>
              </a:spcBef>
              <a:spcAft>
                <a:spcPts val="0"/>
              </a:spcAft>
              <a:buClr>
                <a:schemeClr val="accent2"/>
              </a:buClr>
              <a:buSzPts val="1500"/>
              <a:buChar char="■"/>
              <a:defRPr>
                <a:solidFill>
                  <a:schemeClr val="accent2"/>
                </a:solidFill>
              </a:defRPr>
            </a:lvl3pPr>
            <a:lvl4pPr marL="1828800" lvl="3" indent="-323850">
              <a:spcBef>
                <a:spcPts val="0"/>
              </a:spcBef>
              <a:spcAft>
                <a:spcPts val="0"/>
              </a:spcAft>
              <a:buClr>
                <a:schemeClr val="accent2"/>
              </a:buClr>
              <a:buSzPts val="1500"/>
              <a:buChar char="●"/>
              <a:defRPr>
                <a:solidFill>
                  <a:schemeClr val="accent2"/>
                </a:solidFill>
              </a:defRPr>
            </a:lvl4pPr>
            <a:lvl5pPr marL="2286000" lvl="4" indent="-323850">
              <a:spcBef>
                <a:spcPts val="0"/>
              </a:spcBef>
              <a:spcAft>
                <a:spcPts val="0"/>
              </a:spcAft>
              <a:buClr>
                <a:schemeClr val="accent2"/>
              </a:buClr>
              <a:buSzPts val="1500"/>
              <a:buChar char="○"/>
              <a:defRPr>
                <a:solidFill>
                  <a:schemeClr val="accent2"/>
                </a:solidFill>
              </a:defRPr>
            </a:lvl5pPr>
            <a:lvl6pPr marL="2743200" lvl="5" indent="-323850">
              <a:spcBef>
                <a:spcPts val="0"/>
              </a:spcBef>
              <a:spcAft>
                <a:spcPts val="0"/>
              </a:spcAft>
              <a:buClr>
                <a:schemeClr val="accent2"/>
              </a:buClr>
              <a:buSzPts val="1500"/>
              <a:buChar char="■"/>
              <a:defRPr>
                <a:solidFill>
                  <a:schemeClr val="accent2"/>
                </a:solidFill>
              </a:defRPr>
            </a:lvl6pPr>
            <a:lvl7pPr marL="3200400" lvl="6" indent="-323850">
              <a:spcBef>
                <a:spcPts val="0"/>
              </a:spcBef>
              <a:spcAft>
                <a:spcPts val="0"/>
              </a:spcAft>
              <a:buClr>
                <a:schemeClr val="accent2"/>
              </a:buClr>
              <a:buSzPts val="1500"/>
              <a:buChar char="●"/>
              <a:defRPr>
                <a:solidFill>
                  <a:schemeClr val="accent2"/>
                </a:solidFill>
              </a:defRPr>
            </a:lvl7pPr>
            <a:lvl8pPr marL="3657600" lvl="7" indent="-323850">
              <a:spcBef>
                <a:spcPts val="0"/>
              </a:spcBef>
              <a:spcAft>
                <a:spcPts val="0"/>
              </a:spcAft>
              <a:buClr>
                <a:schemeClr val="accent2"/>
              </a:buClr>
              <a:buSzPts val="1500"/>
              <a:buChar char="○"/>
              <a:defRPr>
                <a:solidFill>
                  <a:schemeClr val="accent2"/>
                </a:solidFill>
              </a:defRPr>
            </a:lvl8pPr>
            <a:lvl9pPr marL="4114800" lvl="8" indent="-323850">
              <a:spcBef>
                <a:spcPts val="0"/>
              </a:spcBef>
              <a:spcAft>
                <a:spcPts val="0"/>
              </a:spcAft>
              <a:buClr>
                <a:schemeClr val="accent2"/>
              </a:buClr>
              <a:buSzPts val="1500"/>
              <a:buChar char="■"/>
              <a:defRPr>
                <a:solidFill>
                  <a:schemeClr val="accent2"/>
                </a:solidFill>
              </a:defRPr>
            </a:lvl9pPr>
          </a:lstStyle>
          <a:p>
            <a:endParaRPr/>
          </a:p>
        </p:txBody>
      </p:sp>
      <p:sp>
        <p:nvSpPr>
          <p:cNvPr id="61" name="Google Shape;61;g2f9b5cfba7a_0_271"/>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4"/>
        <p:cNvGrpSpPr/>
        <p:nvPr/>
      </p:nvGrpSpPr>
      <p:grpSpPr>
        <a:xfrm>
          <a:off x="0" y="0"/>
          <a:ext cx="0" cy="0"/>
          <a:chOff x="0" y="0"/>
          <a:chExt cx="0" cy="0"/>
        </a:xfrm>
      </p:grpSpPr>
      <p:sp>
        <p:nvSpPr>
          <p:cNvPr id="65" name="Google Shape;65;g2f9b5cfba7a_0_277"/>
          <p:cNvSpPr txBox="1">
            <a:spLocks noGrp="1"/>
          </p:cNvSpPr>
          <p:nvPr>
            <p:ph type="title"/>
          </p:nvPr>
        </p:nvSpPr>
        <p:spPr>
          <a:xfrm>
            <a:off x="1522413" y="381000"/>
            <a:ext cx="9829800" cy="1219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986E06"/>
              </a:buClr>
              <a:buSzPts val="3600"/>
              <a:buFont typeface="Cambria"/>
              <a:buNone/>
              <a:defRPr>
                <a:solidFill>
                  <a:srgbClr val="986E06"/>
                </a:solidFill>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66" name="Google Shape;66;g2f9b5cfba7a_0_277"/>
          <p:cNvSpPr txBox="1">
            <a:spLocks noGrp="1"/>
          </p:cNvSpPr>
          <p:nvPr>
            <p:ph type="body" idx="1"/>
          </p:nvPr>
        </p:nvSpPr>
        <p:spPr>
          <a:xfrm>
            <a:off x="1522413" y="1981200"/>
            <a:ext cx="9829800" cy="4187700"/>
          </a:xfrm>
          <a:prstGeom prst="rect">
            <a:avLst/>
          </a:prstGeom>
          <a:noFill/>
          <a:ln>
            <a:noFill/>
          </a:ln>
        </p:spPr>
        <p:txBody>
          <a:bodyPr spcFirstLastPara="1" wrap="square" lIns="91425" tIns="45700" rIns="91425" bIns="45700" anchor="t" anchorCtr="0">
            <a:normAutofit/>
          </a:bodyPr>
          <a:lstStyle>
            <a:lvl1pPr marL="457200" lvl="0" indent="-320040" algn="l">
              <a:lnSpc>
                <a:spcPct val="90000"/>
              </a:lnSpc>
              <a:spcBef>
                <a:spcPts val="1800"/>
              </a:spcBef>
              <a:spcAft>
                <a:spcPts val="0"/>
              </a:spcAft>
              <a:buSzPts val="1440"/>
              <a:buChar char="●"/>
              <a:defRPr/>
            </a:lvl1pPr>
            <a:lvl2pPr marL="914400" lvl="1" indent="-320040" algn="l">
              <a:lnSpc>
                <a:spcPct val="90000"/>
              </a:lnSpc>
              <a:spcBef>
                <a:spcPts val="1600"/>
              </a:spcBef>
              <a:spcAft>
                <a:spcPts val="0"/>
              </a:spcAft>
              <a:buSzPts val="1440"/>
              <a:buChar char="○"/>
              <a:defRPr/>
            </a:lvl2pPr>
            <a:lvl3pPr marL="1371600" lvl="2" indent="-320039" algn="l">
              <a:lnSpc>
                <a:spcPct val="90000"/>
              </a:lnSpc>
              <a:spcBef>
                <a:spcPts val="1600"/>
              </a:spcBef>
              <a:spcAft>
                <a:spcPts val="0"/>
              </a:spcAft>
              <a:buSzPts val="1440"/>
              <a:buChar char="■"/>
              <a:defRPr/>
            </a:lvl3pPr>
            <a:lvl4pPr marL="1828800" lvl="3" indent="-320039" algn="l">
              <a:lnSpc>
                <a:spcPct val="90000"/>
              </a:lnSpc>
              <a:spcBef>
                <a:spcPts val="1600"/>
              </a:spcBef>
              <a:spcAft>
                <a:spcPts val="0"/>
              </a:spcAft>
              <a:buSzPts val="1440"/>
              <a:buChar char="●"/>
              <a:defRPr/>
            </a:lvl4pPr>
            <a:lvl5pPr marL="2286000" lvl="4" indent="-320039" algn="l">
              <a:lnSpc>
                <a:spcPct val="90000"/>
              </a:lnSpc>
              <a:spcBef>
                <a:spcPts val="1600"/>
              </a:spcBef>
              <a:spcAft>
                <a:spcPts val="0"/>
              </a:spcAft>
              <a:buSzPts val="1440"/>
              <a:buChar char="○"/>
              <a:defRPr/>
            </a:lvl5pPr>
            <a:lvl6pPr marL="2743200" lvl="5" indent="-320039" algn="l">
              <a:spcBef>
                <a:spcPts val="1600"/>
              </a:spcBef>
              <a:spcAft>
                <a:spcPts val="0"/>
              </a:spcAft>
              <a:buSzPts val="1440"/>
              <a:buChar char="■"/>
              <a:defRPr/>
            </a:lvl6pPr>
            <a:lvl7pPr marL="3200400" lvl="6" indent="-320039" algn="l">
              <a:spcBef>
                <a:spcPts val="1600"/>
              </a:spcBef>
              <a:spcAft>
                <a:spcPts val="0"/>
              </a:spcAft>
              <a:buSzPts val="1440"/>
              <a:buChar char="●"/>
              <a:defRPr/>
            </a:lvl7pPr>
            <a:lvl8pPr marL="3657600" lvl="7" indent="-320040" algn="l">
              <a:spcBef>
                <a:spcPts val="1600"/>
              </a:spcBef>
              <a:spcAft>
                <a:spcPts val="0"/>
              </a:spcAft>
              <a:buSzPts val="1440"/>
              <a:buChar char="○"/>
              <a:defRPr/>
            </a:lvl8pPr>
            <a:lvl9pPr marL="4114800" lvl="8" indent="-320040" algn="l">
              <a:spcBef>
                <a:spcPts val="1600"/>
              </a:spcBef>
              <a:spcAft>
                <a:spcPts val="1600"/>
              </a:spcAft>
              <a:buSzPts val="1440"/>
              <a:buChar char="■"/>
              <a:defRPr/>
            </a:lvl9pPr>
          </a:lstStyle>
          <a:p>
            <a:endParaRPr/>
          </a:p>
        </p:txBody>
      </p:sp>
      <p:sp>
        <p:nvSpPr>
          <p:cNvPr id="67" name="Google Shape;67;g2f9b5cfba7a_0_277"/>
          <p:cNvSpPr txBox="1">
            <a:spLocks noGrp="1"/>
          </p:cNvSpPr>
          <p:nvPr>
            <p:ph type="ftr" idx="11"/>
          </p:nvPr>
        </p:nvSpPr>
        <p:spPr>
          <a:xfrm>
            <a:off x="1522413" y="6400800"/>
            <a:ext cx="5954700" cy="2763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g2f9b5cfba7a_0_277"/>
          <p:cNvSpPr txBox="1">
            <a:spLocks noGrp="1"/>
          </p:cNvSpPr>
          <p:nvPr>
            <p:ph type="dt" idx="10"/>
          </p:nvPr>
        </p:nvSpPr>
        <p:spPr>
          <a:xfrm>
            <a:off x="8228011" y="6400800"/>
            <a:ext cx="1548600" cy="27630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g2f9b5cfba7a_0_277"/>
          <p:cNvSpPr txBox="1">
            <a:spLocks noGrp="1"/>
          </p:cNvSpPr>
          <p:nvPr>
            <p:ph type="sldNum" idx="12"/>
          </p:nvPr>
        </p:nvSpPr>
        <p:spPr>
          <a:xfrm>
            <a:off x="10285411" y="6400800"/>
            <a:ext cx="1066800" cy="276300"/>
          </a:xfrm>
          <a:prstGeom prst="rect">
            <a:avLst/>
          </a:prstGeom>
          <a:noFill/>
          <a:ln>
            <a:noFill/>
          </a:ln>
        </p:spPr>
        <p:txBody>
          <a:bodyPr spcFirstLastPara="1" wrap="square" lIns="91425" tIns="45700" rIns="91425" bIns="45700" anchor="ctr" anchorCtr="0">
            <a:normAutofit lnSpcReduction="10000"/>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70" name="Google Shape;70;g2f9b5cfba7a_0_277"/>
          <p:cNvCxnSpPr/>
          <p:nvPr/>
        </p:nvCxnSpPr>
        <p:spPr>
          <a:xfrm>
            <a:off x="1658936" y="1709058"/>
            <a:ext cx="9617100" cy="0"/>
          </a:xfrm>
          <a:prstGeom prst="straightConnector1">
            <a:avLst/>
          </a:prstGeom>
          <a:noFill/>
          <a:ln w="12700" cap="flat" cmpd="sng">
            <a:solidFill>
              <a:srgbClr val="986E06"/>
            </a:solidFill>
            <a:prstDash val="solid"/>
            <a:miter lim="800000"/>
            <a:headEnd type="none" w="sm" len="sm"/>
            <a:tailEnd type="none" w="sm" len="sm"/>
          </a:ln>
        </p:spPr>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18"/>
        <p:cNvGrpSpPr/>
        <p:nvPr/>
      </p:nvGrpSpPr>
      <p:grpSpPr>
        <a:xfrm>
          <a:off x="0" y="0"/>
          <a:ext cx="0" cy="0"/>
          <a:chOff x="0" y="0"/>
          <a:chExt cx="0" cy="0"/>
        </a:xfrm>
      </p:grpSpPr>
      <p:sp>
        <p:nvSpPr>
          <p:cNvPr id="19" name="Google Shape;19;g2f9b5cfba7a_0_231"/>
          <p:cNvSpPr/>
          <p:nvPr/>
        </p:nvSpPr>
        <p:spPr>
          <a:xfrm>
            <a:off x="0" y="64132"/>
            <a:ext cx="12189285" cy="5863987"/>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20" name="Google Shape;20;g2f9b5cfba7a_0_231"/>
          <p:cNvSpPr/>
          <p:nvPr/>
        </p:nvSpPr>
        <p:spPr>
          <a:xfrm>
            <a:off x="0" y="0"/>
            <a:ext cx="12189285" cy="5863987"/>
          </a:xfrm>
          <a:custGeom>
            <a:avLst/>
            <a:gdLst/>
            <a:ahLst/>
            <a:cxnLst/>
            <a:rect l="l" t="t" r="r" b="b"/>
            <a:pathLst>
              <a:path w="365770" h="175924" extrusionOk="0">
                <a:moveTo>
                  <a:pt x="0" y="0"/>
                </a:moveTo>
                <a:lnTo>
                  <a:pt x="365770" y="0"/>
                </a:lnTo>
                <a:lnTo>
                  <a:pt x="365760" y="70914"/>
                </a:lnTo>
                <a:lnTo>
                  <a:pt x="0" y="175924"/>
                </a:lnTo>
                <a:close/>
              </a:path>
            </a:pathLst>
          </a:custGeom>
          <a:solidFill>
            <a:schemeClr val="accent3"/>
          </a:solidFill>
          <a:ln>
            <a:noFill/>
          </a:ln>
        </p:spPr>
      </p:sp>
      <p:sp>
        <p:nvSpPr>
          <p:cNvPr id="21" name="Google Shape;21;g2f9b5cfba7a_0_231"/>
          <p:cNvSpPr txBox="1">
            <a:spLocks noGrp="1"/>
          </p:cNvSpPr>
          <p:nvPr>
            <p:ph type="title"/>
          </p:nvPr>
        </p:nvSpPr>
        <p:spPr>
          <a:xfrm>
            <a:off x="415492" y="719633"/>
            <a:ext cx="11357700" cy="1710000"/>
          </a:xfrm>
          <a:prstGeom prst="rect">
            <a:avLst/>
          </a:prstGeom>
        </p:spPr>
        <p:txBody>
          <a:bodyPr spcFirstLastPara="1" wrap="square" lIns="121875" tIns="121875" rIns="121875" bIns="121875" anchor="t"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22" name="Google Shape;22;g2f9b5cfba7a_0_231"/>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g2f9b5cfba7a_0_236"/>
          <p:cNvSpPr/>
          <p:nvPr/>
        </p:nvSpPr>
        <p:spPr>
          <a:xfrm>
            <a:off x="0" y="0"/>
            <a:ext cx="5750400" cy="6858000"/>
          </a:xfrm>
          <a:prstGeom prst="rect">
            <a:avLst/>
          </a:prstGeom>
          <a:solidFill>
            <a:schemeClr val="dk1"/>
          </a:solidFill>
          <a:ln>
            <a:noFill/>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sp>
        <p:nvSpPr>
          <p:cNvPr id="25" name="Google Shape;25;g2f9b5cfba7a_0_236"/>
          <p:cNvSpPr/>
          <p:nvPr/>
        </p:nvSpPr>
        <p:spPr>
          <a:xfrm>
            <a:off x="0" y="58833"/>
            <a:ext cx="5750062" cy="5865687"/>
          </a:xfrm>
          <a:custGeom>
            <a:avLst/>
            <a:gdLst/>
            <a:ahLst/>
            <a:cxnLst/>
            <a:rect l="l" t="t" r="r" b="b"/>
            <a:pathLst>
              <a:path w="172545" h="175975" extrusionOk="0">
                <a:moveTo>
                  <a:pt x="0" y="157"/>
                </a:moveTo>
                <a:lnTo>
                  <a:pt x="172419" y="0"/>
                </a:lnTo>
                <a:lnTo>
                  <a:pt x="172545" y="126541"/>
                </a:lnTo>
                <a:lnTo>
                  <a:pt x="0" y="175975"/>
                </a:lnTo>
                <a:close/>
              </a:path>
            </a:pathLst>
          </a:custGeom>
          <a:solidFill>
            <a:schemeClr val="accent2"/>
          </a:solidFill>
          <a:ln>
            <a:noFill/>
          </a:ln>
        </p:spPr>
      </p:sp>
      <p:sp>
        <p:nvSpPr>
          <p:cNvPr id="26" name="Google Shape;26;g2f9b5cfba7a_0_236"/>
          <p:cNvSpPr/>
          <p:nvPr/>
        </p:nvSpPr>
        <p:spPr>
          <a:xfrm>
            <a:off x="-167" y="0"/>
            <a:ext cx="5754428" cy="5860653"/>
          </a:xfrm>
          <a:custGeom>
            <a:avLst/>
            <a:gdLst/>
            <a:ahLst/>
            <a:cxnLst/>
            <a:rect l="l" t="t" r="r" b="b"/>
            <a:pathLst>
              <a:path w="172676" h="175824" extrusionOk="0">
                <a:moveTo>
                  <a:pt x="0" y="6"/>
                </a:moveTo>
                <a:lnTo>
                  <a:pt x="172676" y="0"/>
                </a:lnTo>
                <a:lnTo>
                  <a:pt x="172562" y="126442"/>
                </a:lnTo>
                <a:lnTo>
                  <a:pt x="0" y="175824"/>
                </a:lnTo>
                <a:close/>
              </a:path>
            </a:pathLst>
          </a:custGeom>
          <a:solidFill>
            <a:schemeClr val="dk1"/>
          </a:solidFill>
          <a:ln>
            <a:noFill/>
          </a:ln>
        </p:spPr>
      </p:sp>
      <p:sp>
        <p:nvSpPr>
          <p:cNvPr id="27" name="Google Shape;27;g2f9b5cfba7a_0_236"/>
          <p:cNvSpPr txBox="1">
            <a:spLocks noGrp="1"/>
          </p:cNvSpPr>
          <p:nvPr>
            <p:ph type="title"/>
          </p:nvPr>
        </p:nvSpPr>
        <p:spPr>
          <a:xfrm>
            <a:off x="415525" y="667900"/>
            <a:ext cx="4940700" cy="3345300"/>
          </a:xfrm>
          <a:prstGeom prst="rect">
            <a:avLst/>
          </a:prstGeom>
        </p:spPr>
        <p:txBody>
          <a:bodyPr spcFirstLastPara="1" wrap="square" lIns="121875" tIns="121875" rIns="121875" bIns="121875" anchor="t" anchorCtr="0">
            <a:normAutofit/>
          </a:bodyPr>
          <a:lstStyle>
            <a:lvl1pPr lvl="0">
              <a:spcBef>
                <a:spcPts val="0"/>
              </a:spcBef>
              <a:spcAft>
                <a:spcPts val="0"/>
              </a:spcAft>
              <a:buClr>
                <a:schemeClr val="lt1"/>
              </a:buClr>
              <a:buSzPts val="3700"/>
              <a:buNone/>
              <a:defRPr>
                <a:solidFill>
                  <a:schemeClr val="lt1"/>
                </a:solidFill>
              </a:defRPr>
            </a:lvl1pPr>
            <a:lvl2pPr lvl="1">
              <a:spcBef>
                <a:spcPts val="0"/>
              </a:spcBef>
              <a:spcAft>
                <a:spcPts val="0"/>
              </a:spcAft>
              <a:buClr>
                <a:schemeClr val="lt1"/>
              </a:buClr>
              <a:buSzPts val="3700"/>
              <a:buNone/>
              <a:defRPr>
                <a:solidFill>
                  <a:schemeClr val="lt1"/>
                </a:solidFill>
              </a:defRPr>
            </a:lvl2pPr>
            <a:lvl3pPr lvl="2">
              <a:spcBef>
                <a:spcPts val="0"/>
              </a:spcBef>
              <a:spcAft>
                <a:spcPts val="0"/>
              </a:spcAft>
              <a:buClr>
                <a:schemeClr val="lt1"/>
              </a:buClr>
              <a:buSzPts val="3700"/>
              <a:buNone/>
              <a:defRPr>
                <a:solidFill>
                  <a:schemeClr val="lt1"/>
                </a:solidFill>
              </a:defRPr>
            </a:lvl3pPr>
            <a:lvl4pPr lvl="3">
              <a:spcBef>
                <a:spcPts val="0"/>
              </a:spcBef>
              <a:spcAft>
                <a:spcPts val="0"/>
              </a:spcAft>
              <a:buClr>
                <a:schemeClr val="lt1"/>
              </a:buClr>
              <a:buSzPts val="3700"/>
              <a:buNone/>
              <a:defRPr>
                <a:solidFill>
                  <a:schemeClr val="lt1"/>
                </a:solidFill>
              </a:defRPr>
            </a:lvl4pPr>
            <a:lvl5pPr lvl="4">
              <a:spcBef>
                <a:spcPts val="0"/>
              </a:spcBef>
              <a:spcAft>
                <a:spcPts val="0"/>
              </a:spcAft>
              <a:buClr>
                <a:schemeClr val="lt1"/>
              </a:buClr>
              <a:buSzPts val="3700"/>
              <a:buNone/>
              <a:defRPr>
                <a:solidFill>
                  <a:schemeClr val="lt1"/>
                </a:solidFill>
              </a:defRPr>
            </a:lvl5pPr>
            <a:lvl6pPr lvl="5">
              <a:spcBef>
                <a:spcPts val="0"/>
              </a:spcBef>
              <a:spcAft>
                <a:spcPts val="0"/>
              </a:spcAft>
              <a:buClr>
                <a:schemeClr val="lt1"/>
              </a:buClr>
              <a:buSzPts val="3700"/>
              <a:buNone/>
              <a:defRPr>
                <a:solidFill>
                  <a:schemeClr val="lt1"/>
                </a:solidFill>
              </a:defRPr>
            </a:lvl6pPr>
            <a:lvl7pPr lvl="6">
              <a:spcBef>
                <a:spcPts val="0"/>
              </a:spcBef>
              <a:spcAft>
                <a:spcPts val="0"/>
              </a:spcAft>
              <a:buClr>
                <a:schemeClr val="lt1"/>
              </a:buClr>
              <a:buSzPts val="3700"/>
              <a:buNone/>
              <a:defRPr>
                <a:solidFill>
                  <a:schemeClr val="lt1"/>
                </a:solidFill>
              </a:defRPr>
            </a:lvl7pPr>
            <a:lvl8pPr lvl="7">
              <a:spcBef>
                <a:spcPts val="0"/>
              </a:spcBef>
              <a:spcAft>
                <a:spcPts val="0"/>
              </a:spcAft>
              <a:buClr>
                <a:schemeClr val="lt1"/>
              </a:buClr>
              <a:buSzPts val="3700"/>
              <a:buNone/>
              <a:defRPr>
                <a:solidFill>
                  <a:schemeClr val="lt1"/>
                </a:solidFill>
              </a:defRPr>
            </a:lvl8pPr>
            <a:lvl9pPr lvl="8">
              <a:spcBef>
                <a:spcPts val="0"/>
              </a:spcBef>
              <a:spcAft>
                <a:spcPts val="0"/>
              </a:spcAft>
              <a:buClr>
                <a:schemeClr val="lt1"/>
              </a:buClr>
              <a:buSzPts val="3700"/>
              <a:buNone/>
              <a:defRPr>
                <a:solidFill>
                  <a:schemeClr val="lt1"/>
                </a:solidFill>
              </a:defRPr>
            </a:lvl9pPr>
          </a:lstStyle>
          <a:p>
            <a:endParaRPr/>
          </a:p>
        </p:txBody>
      </p:sp>
      <p:sp>
        <p:nvSpPr>
          <p:cNvPr id="28" name="Google Shape;28;g2f9b5cfba7a_0_236"/>
          <p:cNvSpPr txBox="1">
            <a:spLocks noGrp="1"/>
          </p:cNvSpPr>
          <p:nvPr>
            <p:ph type="body" idx="1"/>
          </p:nvPr>
        </p:nvSpPr>
        <p:spPr>
          <a:xfrm>
            <a:off x="6191287" y="667900"/>
            <a:ext cx="5553900" cy="5464800"/>
          </a:xfrm>
          <a:prstGeom prst="rect">
            <a:avLst/>
          </a:prstGeom>
        </p:spPr>
        <p:txBody>
          <a:bodyPr spcFirstLastPara="1" wrap="square" lIns="121875" tIns="121875" rIns="121875" bIns="121875" anchor="t" anchorCtr="0">
            <a:normAutofit/>
          </a:bodyPr>
          <a:lstStyle>
            <a:lvl1pPr marL="457200" lvl="0" indent="-336550">
              <a:spcBef>
                <a:spcPts val="0"/>
              </a:spcBef>
              <a:spcAft>
                <a:spcPts val="0"/>
              </a:spcAft>
              <a:buSzPts val="1700"/>
              <a:buChar char="●"/>
              <a:defRPr/>
            </a:lvl1pPr>
            <a:lvl2pPr marL="914400" lvl="1" indent="-323850">
              <a:spcBef>
                <a:spcPts val="0"/>
              </a:spcBef>
              <a:spcAft>
                <a:spcPts val="0"/>
              </a:spcAft>
              <a:buSzPts val="1500"/>
              <a:buChar char="○"/>
              <a:defRPr/>
            </a:lvl2pPr>
            <a:lvl3pPr marL="1371600" lvl="2" indent="-323850">
              <a:spcBef>
                <a:spcPts val="0"/>
              </a:spcBef>
              <a:spcAft>
                <a:spcPts val="0"/>
              </a:spcAft>
              <a:buSzPts val="1500"/>
              <a:buChar char="■"/>
              <a:defRPr/>
            </a:lvl3pPr>
            <a:lvl4pPr marL="1828800" lvl="3" indent="-323850">
              <a:spcBef>
                <a:spcPts val="0"/>
              </a:spcBef>
              <a:spcAft>
                <a:spcPts val="0"/>
              </a:spcAft>
              <a:buSzPts val="1500"/>
              <a:buChar char="●"/>
              <a:defRPr/>
            </a:lvl4pPr>
            <a:lvl5pPr marL="2286000" lvl="4" indent="-323850">
              <a:spcBef>
                <a:spcPts val="0"/>
              </a:spcBef>
              <a:spcAft>
                <a:spcPts val="0"/>
              </a:spcAft>
              <a:buSzPts val="1500"/>
              <a:buChar char="○"/>
              <a:defRPr/>
            </a:lvl5pPr>
            <a:lvl6pPr marL="2743200" lvl="5" indent="-323850">
              <a:spcBef>
                <a:spcPts val="0"/>
              </a:spcBef>
              <a:spcAft>
                <a:spcPts val="0"/>
              </a:spcAft>
              <a:buSzPts val="1500"/>
              <a:buChar char="■"/>
              <a:defRPr/>
            </a:lvl6pPr>
            <a:lvl7pPr marL="3200400" lvl="6" indent="-323850">
              <a:spcBef>
                <a:spcPts val="0"/>
              </a:spcBef>
              <a:spcAft>
                <a:spcPts val="0"/>
              </a:spcAft>
              <a:buSzPts val="1500"/>
              <a:buChar char="●"/>
              <a:defRPr/>
            </a:lvl7pPr>
            <a:lvl8pPr marL="3657600" lvl="7" indent="-323850">
              <a:spcBef>
                <a:spcPts val="0"/>
              </a:spcBef>
              <a:spcAft>
                <a:spcPts val="0"/>
              </a:spcAft>
              <a:buSzPts val="1500"/>
              <a:buChar char="○"/>
              <a:defRPr/>
            </a:lvl8pPr>
            <a:lvl9pPr marL="4114800" lvl="8" indent="-323850">
              <a:spcBef>
                <a:spcPts val="0"/>
              </a:spcBef>
              <a:spcAft>
                <a:spcPts val="0"/>
              </a:spcAft>
              <a:buSzPts val="1500"/>
              <a:buChar char="■"/>
              <a:defRPr/>
            </a:lvl9pPr>
          </a:lstStyle>
          <a:p>
            <a:endParaRPr/>
          </a:p>
        </p:txBody>
      </p:sp>
      <p:sp>
        <p:nvSpPr>
          <p:cNvPr id="29" name="Google Shape;29;g2f9b5cfba7a_0_236"/>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g2f9b5cfba7a_0_243"/>
          <p:cNvSpPr/>
          <p:nvPr/>
        </p:nvSpPr>
        <p:spPr>
          <a:xfrm>
            <a:off x="0" y="0"/>
            <a:ext cx="12188700" cy="1702800"/>
          </a:xfrm>
          <a:prstGeom prst="rect">
            <a:avLst/>
          </a:prstGeom>
          <a:solidFill>
            <a:schemeClr val="dk1"/>
          </a:solidFill>
          <a:ln>
            <a:noFill/>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sp>
        <p:nvSpPr>
          <p:cNvPr id="32" name="Google Shape;32;g2f9b5cfba7a_0_243"/>
          <p:cNvSpPr txBox="1">
            <a:spLocks noGrp="1"/>
          </p:cNvSpPr>
          <p:nvPr>
            <p:ph type="title"/>
          </p:nvPr>
        </p:nvSpPr>
        <p:spPr>
          <a:xfrm>
            <a:off x="415525" y="667900"/>
            <a:ext cx="11357700" cy="831600"/>
          </a:xfrm>
          <a:prstGeom prst="rect">
            <a:avLst/>
          </a:prstGeom>
        </p:spPr>
        <p:txBody>
          <a:bodyPr spcFirstLastPara="1" wrap="square" lIns="121875" tIns="121875" rIns="121875" bIns="121875" anchor="t" anchorCtr="0">
            <a:normAutofit/>
          </a:bodyPr>
          <a:lstStyle>
            <a:lvl1pPr lvl="0">
              <a:spcBef>
                <a:spcPts val="0"/>
              </a:spcBef>
              <a:spcAft>
                <a:spcPts val="0"/>
              </a:spcAft>
              <a:buClr>
                <a:schemeClr val="lt1"/>
              </a:buClr>
              <a:buSzPts val="3700"/>
              <a:buNone/>
              <a:defRPr>
                <a:solidFill>
                  <a:schemeClr val="lt1"/>
                </a:solidFill>
              </a:defRPr>
            </a:lvl1pPr>
            <a:lvl2pPr lvl="1">
              <a:spcBef>
                <a:spcPts val="0"/>
              </a:spcBef>
              <a:spcAft>
                <a:spcPts val="0"/>
              </a:spcAft>
              <a:buClr>
                <a:schemeClr val="lt1"/>
              </a:buClr>
              <a:buSzPts val="3700"/>
              <a:buNone/>
              <a:defRPr>
                <a:solidFill>
                  <a:schemeClr val="lt1"/>
                </a:solidFill>
              </a:defRPr>
            </a:lvl2pPr>
            <a:lvl3pPr lvl="2">
              <a:spcBef>
                <a:spcPts val="0"/>
              </a:spcBef>
              <a:spcAft>
                <a:spcPts val="0"/>
              </a:spcAft>
              <a:buClr>
                <a:schemeClr val="lt1"/>
              </a:buClr>
              <a:buSzPts val="3700"/>
              <a:buNone/>
              <a:defRPr>
                <a:solidFill>
                  <a:schemeClr val="lt1"/>
                </a:solidFill>
              </a:defRPr>
            </a:lvl3pPr>
            <a:lvl4pPr lvl="3">
              <a:spcBef>
                <a:spcPts val="0"/>
              </a:spcBef>
              <a:spcAft>
                <a:spcPts val="0"/>
              </a:spcAft>
              <a:buClr>
                <a:schemeClr val="lt1"/>
              </a:buClr>
              <a:buSzPts val="3700"/>
              <a:buNone/>
              <a:defRPr>
                <a:solidFill>
                  <a:schemeClr val="lt1"/>
                </a:solidFill>
              </a:defRPr>
            </a:lvl4pPr>
            <a:lvl5pPr lvl="4">
              <a:spcBef>
                <a:spcPts val="0"/>
              </a:spcBef>
              <a:spcAft>
                <a:spcPts val="0"/>
              </a:spcAft>
              <a:buClr>
                <a:schemeClr val="lt1"/>
              </a:buClr>
              <a:buSzPts val="3700"/>
              <a:buNone/>
              <a:defRPr>
                <a:solidFill>
                  <a:schemeClr val="lt1"/>
                </a:solidFill>
              </a:defRPr>
            </a:lvl5pPr>
            <a:lvl6pPr lvl="5">
              <a:spcBef>
                <a:spcPts val="0"/>
              </a:spcBef>
              <a:spcAft>
                <a:spcPts val="0"/>
              </a:spcAft>
              <a:buClr>
                <a:schemeClr val="lt1"/>
              </a:buClr>
              <a:buSzPts val="3700"/>
              <a:buNone/>
              <a:defRPr>
                <a:solidFill>
                  <a:schemeClr val="lt1"/>
                </a:solidFill>
              </a:defRPr>
            </a:lvl6pPr>
            <a:lvl7pPr lvl="6">
              <a:spcBef>
                <a:spcPts val="0"/>
              </a:spcBef>
              <a:spcAft>
                <a:spcPts val="0"/>
              </a:spcAft>
              <a:buClr>
                <a:schemeClr val="lt1"/>
              </a:buClr>
              <a:buSzPts val="3700"/>
              <a:buNone/>
              <a:defRPr>
                <a:solidFill>
                  <a:schemeClr val="lt1"/>
                </a:solidFill>
              </a:defRPr>
            </a:lvl7pPr>
            <a:lvl8pPr lvl="7">
              <a:spcBef>
                <a:spcPts val="0"/>
              </a:spcBef>
              <a:spcAft>
                <a:spcPts val="0"/>
              </a:spcAft>
              <a:buClr>
                <a:schemeClr val="lt1"/>
              </a:buClr>
              <a:buSzPts val="3700"/>
              <a:buNone/>
              <a:defRPr>
                <a:solidFill>
                  <a:schemeClr val="lt1"/>
                </a:solidFill>
              </a:defRPr>
            </a:lvl8pPr>
            <a:lvl9pPr lvl="8">
              <a:spcBef>
                <a:spcPts val="0"/>
              </a:spcBef>
              <a:spcAft>
                <a:spcPts val="0"/>
              </a:spcAft>
              <a:buClr>
                <a:schemeClr val="lt1"/>
              </a:buClr>
              <a:buSzPts val="3700"/>
              <a:buNone/>
              <a:defRPr>
                <a:solidFill>
                  <a:schemeClr val="lt1"/>
                </a:solidFill>
              </a:defRPr>
            </a:lvl9pPr>
          </a:lstStyle>
          <a:p>
            <a:endParaRPr/>
          </a:p>
        </p:txBody>
      </p:sp>
      <p:sp>
        <p:nvSpPr>
          <p:cNvPr id="33" name="Google Shape;33;g2f9b5cfba7a_0_243"/>
          <p:cNvSpPr txBox="1">
            <a:spLocks noGrp="1"/>
          </p:cNvSpPr>
          <p:nvPr>
            <p:ph type="body" idx="1"/>
          </p:nvPr>
        </p:nvSpPr>
        <p:spPr>
          <a:xfrm>
            <a:off x="415492" y="2007600"/>
            <a:ext cx="5331900" cy="4101600"/>
          </a:xfrm>
          <a:prstGeom prst="rect">
            <a:avLst/>
          </a:prstGeom>
        </p:spPr>
        <p:txBody>
          <a:bodyPr spcFirstLastPara="1" wrap="square" lIns="121875" tIns="121875" rIns="121875" bIns="121875" anchor="t" anchorCtr="0">
            <a:normAutofit/>
          </a:bodyPr>
          <a:lstStyle>
            <a:lvl1pPr marL="457200" lvl="0" indent="-336550">
              <a:spcBef>
                <a:spcPts val="0"/>
              </a:spcBef>
              <a:spcAft>
                <a:spcPts val="0"/>
              </a:spcAft>
              <a:buSzPts val="1700"/>
              <a:buChar char="●"/>
              <a:defRPr/>
            </a:lvl1pPr>
            <a:lvl2pPr marL="914400" lvl="1" indent="-323850">
              <a:spcBef>
                <a:spcPts val="0"/>
              </a:spcBef>
              <a:spcAft>
                <a:spcPts val="0"/>
              </a:spcAft>
              <a:buSzPts val="1500"/>
              <a:buChar char="○"/>
              <a:defRPr/>
            </a:lvl2pPr>
            <a:lvl3pPr marL="1371600" lvl="2" indent="-323850">
              <a:spcBef>
                <a:spcPts val="0"/>
              </a:spcBef>
              <a:spcAft>
                <a:spcPts val="0"/>
              </a:spcAft>
              <a:buSzPts val="1500"/>
              <a:buChar char="■"/>
              <a:defRPr/>
            </a:lvl3pPr>
            <a:lvl4pPr marL="1828800" lvl="3" indent="-323850">
              <a:spcBef>
                <a:spcPts val="0"/>
              </a:spcBef>
              <a:spcAft>
                <a:spcPts val="0"/>
              </a:spcAft>
              <a:buSzPts val="1500"/>
              <a:buChar char="●"/>
              <a:defRPr/>
            </a:lvl4pPr>
            <a:lvl5pPr marL="2286000" lvl="4" indent="-323850">
              <a:spcBef>
                <a:spcPts val="0"/>
              </a:spcBef>
              <a:spcAft>
                <a:spcPts val="0"/>
              </a:spcAft>
              <a:buSzPts val="1500"/>
              <a:buChar char="○"/>
              <a:defRPr/>
            </a:lvl5pPr>
            <a:lvl6pPr marL="2743200" lvl="5" indent="-323850">
              <a:spcBef>
                <a:spcPts val="0"/>
              </a:spcBef>
              <a:spcAft>
                <a:spcPts val="0"/>
              </a:spcAft>
              <a:buSzPts val="1500"/>
              <a:buChar char="■"/>
              <a:defRPr/>
            </a:lvl6pPr>
            <a:lvl7pPr marL="3200400" lvl="6" indent="-323850">
              <a:spcBef>
                <a:spcPts val="0"/>
              </a:spcBef>
              <a:spcAft>
                <a:spcPts val="0"/>
              </a:spcAft>
              <a:buSzPts val="1500"/>
              <a:buChar char="●"/>
              <a:defRPr/>
            </a:lvl7pPr>
            <a:lvl8pPr marL="3657600" lvl="7" indent="-323850">
              <a:spcBef>
                <a:spcPts val="0"/>
              </a:spcBef>
              <a:spcAft>
                <a:spcPts val="0"/>
              </a:spcAft>
              <a:buSzPts val="1500"/>
              <a:buChar char="○"/>
              <a:defRPr/>
            </a:lvl8pPr>
            <a:lvl9pPr marL="4114800" lvl="8" indent="-323850">
              <a:spcBef>
                <a:spcPts val="0"/>
              </a:spcBef>
              <a:spcAft>
                <a:spcPts val="0"/>
              </a:spcAft>
              <a:buSzPts val="1500"/>
              <a:buChar char="■"/>
              <a:defRPr/>
            </a:lvl9pPr>
          </a:lstStyle>
          <a:p>
            <a:endParaRPr/>
          </a:p>
        </p:txBody>
      </p:sp>
      <p:sp>
        <p:nvSpPr>
          <p:cNvPr id="34" name="Google Shape;34;g2f9b5cfba7a_0_243"/>
          <p:cNvSpPr txBox="1">
            <a:spLocks noGrp="1"/>
          </p:cNvSpPr>
          <p:nvPr>
            <p:ph type="body" idx="2"/>
          </p:nvPr>
        </p:nvSpPr>
        <p:spPr>
          <a:xfrm>
            <a:off x="6441522" y="2007600"/>
            <a:ext cx="5331900" cy="4101600"/>
          </a:xfrm>
          <a:prstGeom prst="rect">
            <a:avLst/>
          </a:prstGeom>
        </p:spPr>
        <p:txBody>
          <a:bodyPr spcFirstLastPara="1" wrap="square" lIns="121875" tIns="121875" rIns="121875" bIns="121875" anchor="t" anchorCtr="0">
            <a:normAutofit/>
          </a:bodyPr>
          <a:lstStyle>
            <a:lvl1pPr marL="457200" lvl="0" indent="-336550">
              <a:spcBef>
                <a:spcPts val="0"/>
              </a:spcBef>
              <a:spcAft>
                <a:spcPts val="0"/>
              </a:spcAft>
              <a:buSzPts val="1700"/>
              <a:buChar char="●"/>
              <a:defRPr/>
            </a:lvl1pPr>
            <a:lvl2pPr marL="914400" lvl="1" indent="-323850">
              <a:spcBef>
                <a:spcPts val="0"/>
              </a:spcBef>
              <a:spcAft>
                <a:spcPts val="0"/>
              </a:spcAft>
              <a:buSzPts val="1500"/>
              <a:buChar char="○"/>
              <a:defRPr/>
            </a:lvl2pPr>
            <a:lvl3pPr marL="1371600" lvl="2" indent="-323850">
              <a:spcBef>
                <a:spcPts val="0"/>
              </a:spcBef>
              <a:spcAft>
                <a:spcPts val="0"/>
              </a:spcAft>
              <a:buSzPts val="1500"/>
              <a:buChar char="■"/>
              <a:defRPr/>
            </a:lvl3pPr>
            <a:lvl4pPr marL="1828800" lvl="3" indent="-323850">
              <a:spcBef>
                <a:spcPts val="0"/>
              </a:spcBef>
              <a:spcAft>
                <a:spcPts val="0"/>
              </a:spcAft>
              <a:buSzPts val="1500"/>
              <a:buChar char="●"/>
              <a:defRPr/>
            </a:lvl4pPr>
            <a:lvl5pPr marL="2286000" lvl="4" indent="-323850">
              <a:spcBef>
                <a:spcPts val="0"/>
              </a:spcBef>
              <a:spcAft>
                <a:spcPts val="0"/>
              </a:spcAft>
              <a:buSzPts val="1500"/>
              <a:buChar char="○"/>
              <a:defRPr/>
            </a:lvl5pPr>
            <a:lvl6pPr marL="2743200" lvl="5" indent="-323850">
              <a:spcBef>
                <a:spcPts val="0"/>
              </a:spcBef>
              <a:spcAft>
                <a:spcPts val="0"/>
              </a:spcAft>
              <a:buSzPts val="1500"/>
              <a:buChar char="■"/>
              <a:defRPr/>
            </a:lvl6pPr>
            <a:lvl7pPr marL="3200400" lvl="6" indent="-323850">
              <a:spcBef>
                <a:spcPts val="0"/>
              </a:spcBef>
              <a:spcAft>
                <a:spcPts val="0"/>
              </a:spcAft>
              <a:buSzPts val="1500"/>
              <a:buChar char="●"/>
              <a:defRPr/>
            </a:lvl7pPr>
            <a:lvl8pPr marL="3657600" lvl="7" indent="-323850">
              <a:spcBef>
                <a:spcPts val="0"/>
              </a:spcBef>
              <a:spcAft>
                <a:spcPts val="0"/>
              </a:spcAft>
              <a:buSzPts val="1500"/>
              <a:buChar char="○"/>
              <a:defRPr/>
            </a:lvl8pPr>
            <a:lvl9pPr marL="4114800" lvl="8" indent="-323850">
              <a:spcBef>
                <a:spcPts val="0"/>
              </a:spcBef>
              <a:spcAft>
                <a:spcPts val="0"/>
              </a:spcAft>
              <a:buSzPts val="1500"/>
              <a:buChar char="■"/>
              <a:defRPr/>
            </a:lvl9pPr>
          </a:lstStyle>
          <a:p>
            <a:endParaRPr/>
          </a:p>
        </p:txBody>
      </p:sp>
      <p:sp>
        <p:nvSpPr>
          <p:cNvPr id="35" name="Google Shape;35;g2f9b5cfba7a_0_243"/>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g2f9b5cfba7a_0_249"/>
          <p:cNvSpPr/>
          <p:nvPr/>
        </p:nvSpPr>
        <p:spPr>
          <a:xfrm>
            <a:off x="0" y="0"/>
            <a:ext cx="12188700" cy="1702800"/>
          </a:xfrm>
          <a:prstGeom prst="rect">
            <a:avLst/>
          </a:prstGeom>
          <a:solidFill>
            <a:schemeClr val="dk1"/>
          </a:solidFill>
          <a:ln>
            <a:noFill/>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sp>
        <p:nvSpPr>
          <p:cNvPr id="38" name="Google Shape;38;g2f9b5cfba7a_0_249"/>
          <p:cNvSpPr txBox="1">
            <a:spLocks noGrp="1"/>
          </p:cNvSpPr>
          <p:nvPr>
            <p:ph type="title"/>
          </p:nvPr>
        </p:nvSpPr>
        <p:spPr>
          <a:xfrm>
            <a:off x="415525" y="667900"/>
            <a:ext cx="11357700" cy="831600"/>
          </a:xfrm>
          <a:prstGeom prst="rect">
            <a:avLst/>
          </a:prstGeom>
        </p:spPr>
        <p:txBody>
          <a:bodyPr spcFirstLastPara="1" wrap="square" lIns="121875" tIns="121875" rIns="121875" bIns="121875" anchor="t" anchorCtr="0">
            <a:normAutofit/>
          </a:bodyPr>
          <a:lstStyle>
            <a:lvl1pPr lvl="0">
              <a:spcBef>
                <a:spcPts val="0"/>
              </a:spcBef>
              <a:spcAft>
                <a:spcPts val="0"/>
              </a:spcAft>
              <a:buClr>
                <a:schemeClr val="lt1"/>
              </a:buClr>
              <a:buSzPts val="3700"/>
              <a:buNone/>
              <a:defRPr>
                <a:solidFill>
                  <a:schemeClr val="lt1"/>
                </a:solidFill>
              </a:defRPr>
            </a:lvl1pPr>
            <a:lvl2pPr lvl="1">
              <a:spcBef>
                <a:spcPts val="0"/>
              </a:spcBef>
              <a:spcAft>
                <a:spcPts val="0"/>
              </a:spcAft>
              <a:buClr>
                <a:schemeClr val="lt1"/>
              </a:buClr>
              <a:buSzPts val="3700"/>
              <a:buNone/>
              <a:defRPr>
                <a:solidFill>
                  <a:schemeClr val="lt1"/>
                </a:solidFill>
              </a:defRPr>
            </a:lvl2pPr>
            <a:lvl3pPr lvl="2">
              <a:spcBef>
                <a:spcPts val="0"/>
              </a:spcBef>
              <a:spcAft>
                <a:spcPts val="0"/>
              </a:spcAft>
              <a:buClr>
                <a:schemeClr val="lt1"/>
              </a:buClr>
              <a:buSzPts val="3700"/>
              <a:buNone/>
              <a:defRPr>
                <a:solidFill>
                  <a:schemeClr val="lt1"/>
                </a:solidFill>
              </a:defRPr>
            </a:lvl3pPr>
            <a:lvl4pPr lvl="3">
              <a:spcBef>
                <a:spcPts val="0"/>
              </a:spcBef>
              <a:spcAft>
                <a:spcPts val="0"/>
              </a:spcAft>
              <a:buClr>
                <a:schemeClr val="lt1"/>
              </a:buClr>
              <a:buSzPts val="3700"/>
              <a:buNone/>
              <a:defRPr>
                <a:solidFill>
                  <a:schemeClr val="lt1"/>
                </a:solidFill>
              </a:defRPr>
            </a:lvl4pPr>
            <a:lvl5pPr lvl="4">
              <a:spcBef>
                <a:spcPts val="0"/>
              </a:spcBef>
              <a:spcAft>
                <a:spcPts val="0"/>
              </a:spcAft>
              <a:buClr>
                <a:schemeClr val="lt1"/>
              </a:buClr>
              <a:buSzPts val="3700"/>
              <a:buNone/>
              <a:defRPr>
                <a:solidFill>
                  <a:schemeClr val="lt1"/>
                </a:solidFill>
              </a:defRPr>
            </a:lvl5pPr>
            <a:lvl6pPr lvl="5">
              <a:spcBef>
                <a:spcPts val="0"/>
              </a:spcBef>
              <a:spcAft>
                <a:spcPts val="0"/>
              </a:spcAft>
              <a:buClr>
                <a:schemeClr val="lt1"/>
              </a:buClr>
              <a:buSzPts val="3700"/>
              <a:buNone/>
              <a:defRPr>
                <a:solidFill>
                  <a:schemeClr val="lt1"/>
                </a:solidFill>
              </a:defRPr>
            </a:lvl6pPr>
            <a:lvl7pPr lvl="6">
              <a:spcBef>
                <a:spcPts val="0"/>
              </a:spcBef>
              <a:spcAft>
                <a:spcPts val="0"/>
              </a:spcAft>
              <a:buClr>
                <a:schemeClr val="lt1"/>
              </a:buClr>
              <a:buSzPts val="3700"/>
              <a:buNone/>
              <a:defRPr>
                <a:solidFill>
                  <a:schemeClr val="lt1"/>
                </a:solidFill>
              </a:defRPr>
            </a:lvl7pPr>
            <a:lvl8pPr lvl="7">
              <a:spcBef>
                <a:spcPts val="0"/>
              </a:spcBef>
              <a:spcAft>
                <a:spcPts val="0"/>
              </a:spcAft>
              <a:buClr>
                <a:schemeClr val="lt1"/>
              </a:buClr>
              <a:buSzPts val="3700"/>
              <a:buNone/>
              <a:defRPr>
                <a:solidFill>
                  <a:schemeClr val="lt1"/>
                </a:solidFill>
              </a:defRPr>
            </a:lvl8pPr>
            <a:lvl9pPr lvl="8">
              <a:spcBef>
                <a:spcPts val="0"/>
              </a:spcBef>
              <a:spcAft>
                <a:spcPts val="0"/>
              </a:spcAft>
              <a:buClr>
                <a:schemeClr val="lt1"/>
              </a:buClr>
              <a:buSzPts val="3700"/>
              <a:buNone/>
              <a:defRPr>
                <a:solidFill>
                  <a:schemeClr val="lt1"/>
                </a:solidFill>
              </a:defRPr>
            </a:lvl9pPr>
          </a:lstStyle>
          <a:p>
            <a:endParaRPr/>
          </a:p>
        </p:txBody>
      </p:sp>
      <p:sp>
        <p:nvSpPr>
          <p:cNvPr id="39" name="Google Shape;39;g2f9b5cfba7a_0_249"/>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g2f9b5cfba7a_0_253"/>
          <p:cNvSpPr/>
          <p:nvPr/>
        </p:nvSpPr>
        <p:spPr>
          <a:xfrm>
            <a:off x="0" y="0"/>
            <a:ext cx="5017800" cy="6858000"/>
          </a:xfrm>
          <a:prstGeom prst="rect">
            <a:avLst/>
          </a:prstGeom>
          <a:solidFill>
            <a:schemeClr val="dk1"/>
          </a:solidFill>
          <a:ln>
            <a:noFill/>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sp>
        <p:nvSpPr>
          <p:cNvPr id="42" name="Google Shape;42;g2f9b5cfba7a_0_253"/>
          <p:cNvSpPr txBox="1">
            <a:spLocks noGrp="1"/>
          </p:cNvSpPr>
          <p:nvPr>
            <p:ph type="title"/>
          </p:nvPr>
        </p:nvSpPr>
        <p:spPr>
          <a:xfrm>
            <a:off x="415525" y="667900"/>
            <a:ext cx="4168800" cy="2438700"/>
          </a:xfrm>
          <a:prstGeom prst="rect">
            <a:avLst/>
          </a:prstGeom>
        </p:spPr>
        <p:txBody>
          <a:bodyPr spcFirstLastPara="1" wrap="square" lIns="121875" tIns="121875" rIns="121875" bIns="121875" anchor="t" anchorCtr="0">
            <a:normAutofit/>
          </a:bodyPr>
          <a:lstStyle>
            <a:lvl1pPr lvl="0">
              <a:spcBef>
                <a:spcPts val="0"/>
              </a:spcBef>
              <a:spcAft>
                <a:spcPts val="0"/>
              </a:spcAft>
              <a:buClr>
                <a:schemeClr val="lt1"/>
              </a:buClr>
              <a:buSzPts val="3700"/>
              <a:buNone/>
              <a:defRPr>
                <a:solidFill>
                  <a:schemeClr val="lt1"/>
                </a:solidFill>
              </a:defRPr>
            </a:lvl1pPr>
            <a:lvl2pPr lvl="1">
              <a:spcBef>
                <a:spcPts val="0"/>
              </a:spcBef>
              <a:spcAft>
                <a:spcPts val="0"/>
              </a:spcAft>
              <a:buClr>
                <a:schemeClr val="lt1"/>
              </a:buClr>
              <a:buSzPts val="3700"/>
              <a:buNone/>
              <a:defRPr>
                <a:solidFill>
                  <a:schemeClr val="lt1"/>
                </a:solidFill>
              </a:defRPr>
            </a:lvl2pPr>
            <a:lvl3pPr lvl="2">
              <a:spcBef>
                <a:spcPts val="0"/>
              </a:spcBef>
              <a:spcAft>
                <a:spcPts val="0"/>
              </a:spcAft>
              <a:buClr>
                <a:schemeClr val="lt1"/>
              </a:buClr>
              <a:buSzPts val="3700"/>
              <a:buNone/>
              <a:defRPr>
                <a:solidFill>
                  <a:schemeClr val="lt1"/>
                </a:solidFill>
              </a:defRPr>
            </a:lvl3pPr>
            <a:lvl4pPr lvl="3">
              <a:spcBef>
                <a:spcPts val="0"/>
              </a:spcBef>
              <a:spcAft>
                <a:spcPts val="0"/>
              </a:spcAft>
              <a:buClr>
                <a:schemeClr val="lt1"/>
              </a:buClr>
              <a:buSzPts val="3700"/>
              <a:buNone/>
              <a:defRPr>
                <a:solidFill>
                  <a:schemeClr val="lt1"/>
                </a:solidFill>
              </a:defRPr>
            </a:lvl4pPr>
            <a:lvl5pPr lvl="4">
              <a:spcBef>
                <a:spcPts val="0"/>
              </a:spcBef>
              <a:spcAft>
                <a:spcPts val="0"/>
              </a:spcAft>
              <a:buClr>
                <a:schemeClr val="lt1"/>
              </a:buClr>
              <a:buSzPts val="3700"/>
              <a:buNone/>
              <a:defRPr>
                <a:solidFill>
                  <a:schemeClr val="lt1"/>
                </a:solidFill>
              </a:defRPr>
            </a:lvl5pPr>
            <a:lvl6pPr lvl="5">
              <a:spcBef>
                <a:spcPts val="0"/>
              </a:spcBef>
              <a:spcAft>
                <a:spcPts val="0"/>
              </a:spcAft>
              <a:buClr>
                <a:schemeClr val="lt1"/>
              </a:buClr>
              <a:buSzPts val="3700"/>
              <a:buNone/>
              <a:defRPr>
                <a:solidFill>
                  <a:schemeClr val="lt1"/>
                </a:solidFill>
              </a:defRPr>
            </a:lvl6pPr>
            <a:lvl7pPr lvl="6">
              <a:spcBef>
                <a:spcPts val="0"/>
              </a:spcBef>
              <a:spcAft>
                <a:spcPts val="0"/>
              </a:spcAft>
              <a:buClr>
                <a:schemeClr val="lt1"/>
              </a:buClr>
              <a:buSzPts val="3700"/>
              <a:buNone/>
              <a:defRPr>
                <a:solidFill>
                  <a:schemeClr val="lt1"/>
                </a:solidFill>
              </a:defRPr>
            </a:lvl7pPr>
            <a:lvl8pPr lvl="7">
              <a:spcBef>
                <a:spcPts val="0"/>
              </a:spcBef>
              <a:spcAft>
                <a:spcPts val="0"/>
              </a:spcAft>
              <a:buClr>
                <a:schemeClr val="lt1"/>
              </a:buClr>
              <a:buSzPts val="3700"/>
              <a:buNone/>
              <a:defRPr>
                <a:solidFill>
                  <a:schemeClr val="lt1"/>
                </a:solidFill>
              </a:defRPr>
            </a:lvl8pPr>
            <a:lvl9pPr lvl="8">
              <a:spcBef>
                <a:spcPts val="0"/>
              </a:spcBef>
              <a:spcAft>
                <a:spcPts val="0"/>
              </a:spcAft>
              <a:buClr>
                <a:schemeClr val="lt1"/>
              </a:buClr>
              <a:buSzPts val="3700"/>
              <a:buNone/>
              <a:defRPr>
                <a:solidFill>
                  <a:schemeClr val="lt1"/>
                </a:solidFill>
              </a:defRPr>
            </a:lvl9pPr>
          </a:lstStyle>
          <a:p>
            <a:endParaRPr/>
          </a:p>
        </p:txBody>
      </p:sp>
      <p:sp>
        <p:nvSpPr>
          <p:cNvPr id="43" name="Google Shape;43;g2f9b5cfba7a_0_253"/>
          <p:cNvSpPr txBox="1">
            <a:spLocks noGrp="1"/>
          </p:cNvSpPr>
          <p:nvPr>
            <p:ph type="body" idx="1"/>
          </p:nvPr>
        </p:nvSpPr>
        <p:spPr>
          <a:xfrm>
            <a:off x="415492" y="3187533"/>
            <a:ext cx="4168800" cy="3063900"/>
          </a:xfrm>
          <a:prstGeom prst="rect">
            <a:avLst/>
          </a:prstGeom>
        </p:spPr>
        <p:txBody>
          <a:bodyPr spcFirstLastPara="1" wrap="square" lIns="121875" tIns="121875" rIns="121875" bIns="121875" anchor="t" anchorCtr="0">
            <a:normAutofit/>
          </a:bodyPr>
          <a:lstStyle>
            <a:lvl1pPr marL="457200" lvl="0" indent="-336550">
              <a:spcBef>
                <a:spcPts val="0"/>
              </a:spcBef>
              <a:spcAft>
                <a:spcPts val="0"/>
              </a:spcAft>
              <a:buClr>
                <a:schemeClr val="accent2"/>
              </a:buClr>
              <a:buSzPts val="1700"/>
              <a:buChar char="●"/>
              <a:defRPr>
                <a:solidFill>
                  <a:schemeClr val="accent2"/>
                </a:solidFill>
              </a:defRPr>
            </a:lvl1pPr>
            <a:lvl2pPr marL="914400" lvl="1" indent="-323850">
              <a:spcBef>
                <a:spcPts val="0"/>
              </a:spcBef>
              <a:spcAft>
                <a:spcPts val="0"/>
              </a:spcAft>
              <a:buClr>
                <a:schemeClr val="accent2"/>
              </a:buClr>
              <a:buSzPts val="1500"/>
              <a:buChar char="○"/>
              <a:defRPr>
                <a:solidFill>
                  <a:schemeClr val="accent2"/>
                </a:solidFill>
              </a:defRPr>
            </a:lvl2pPr>
            <a:lvl3pPr marL="1371600" lvl="2" indent="-323850">
              <a:spcBef>
                <a:spcPts val="0"/>
              </a:spcBef>
              <a:spcAft>
                <a:spcPts val="0"/>
              </a:spcAft>
              <a:buClr>
                <a:schemeClr val="accent2"/>
              </a:buClr>
              <a:buSzPts val="1500"/>
              <a:buChar char="■"/>
              <a:defRPr>
                <a:solidFill>
                  <a:schemeClr val="accent2"/>
                </a:solidFill>
              </a:defRPr>
            </a:lvl3pPr>
            <a:lvl4pPr marL="1828800" lvl="3" indent="-323850">
              <a:spcBef>
                <a:spcPts val="0"/>
              </a:spcBef>
              <a:spcAft>
                <a:spcPts val="0"/>
              </a:spcAft>
              <a:buClr>
                <a:schemeClr val="accent2"/>
              </a:buClr>
              <a:buSzPts val="1500"/>
              <a:buChar char="●"/>
              <a:defRPr>
                <a:solidFill>
                  <a:schemeClr val="accent2"/>
                </a:solidFill>
              </a:defRPr>
            </a:lvl4pPr>
            <a:lvl5pPr marL="2286000" lvl="4" indent="-323850">
              <a:spcBef>
                <a:spcPts val="0"/>
              </a:spcBef>
              <a:spcAft>
                <a:spcPts val="0"/>
              </a:spcAft>
              <a:buClr>
                <a:schemeClr val="accent2"/>
              </a:buClr>
              <a:buSzPts val="1500"/>
              <a:buChar char="○"/>
              <a:defRPr>
                <a:solidFill>
                  <a:schemeClr val="accent2"/>
                </a:solidFill>
              </a:defRPr>
            </a:lvl5pPr>
            <a:lvl6pPr marL="2743200" lvl="5" indent="-323850">
              <a:spcBef>
                <a:spcPts val="0"/>
              </a:spcBef>
              <a:spcAft>
                <a:spcPts val="0"/>
              </a:spcAft>
              <a:buClr>
                <a:schemeClr val="accent2"/>
              </a:buClr>
              <a:buSzPts val="1500"/>
              <a:buChar char="■"/>
              <a:defRPr>
                <a:solidFill>
                  <a:schemeClr val="accent2"/>
                </a:solidFill>
              </a:defRPr>
            </a:lvl6pPr>
            <a:lvl7pPr marL="3200400" lvl="6" indent="-323850">
              <a:spcBef>
                <a:spcPts val="0"/>
              </a:spcBef>
              <a:spcAft>
                <a:spcPts val="0"/>
              </a:spcAft>
              <a:buClr>
                <a:schemeClr val="accent2"/>
              </a:buClr>
              <a:buSzPts val="1500"/>
              <a:buChar char="●"/>
              <a:defRPr>
                <a:solidFill>
                  <a:schemeClr val="accent2"/>
                </a:solidFill>
              </a:defRPr>
            </a:lvl7pPr>
            <a:lvl8pPr marL="3657600" lvl="7" indent="-323850">
              <a:spcBef>
                <a:spcPts val="0"/>
              </a:spcBef>
              <a:spcAft>
                <a:spcPts val="0"/>
              </a:spcAft>
              <a:buClr>
                <a:schemeClr val="accent2"/>
              </a:buClr>
              <a:buSzPts val="1500"/>
              <a:buChar char="○"/>
              <a:defRPr>
                <a:solidFill>
                  <a:schemeClr val="accent2"/>
                </a:solidFill>
              </a:defRPr>
            </a:lvl8pPr>
            <a:lvl9pPr marL="4114800" lvl="8" indent="-323850">
              <a:spcBef>
                <a:spcPts val="0"/>
              </a:spcBef>
              <a:spcAft>
                <a:spcPts val="0"/>
              </a:spcAft>
              <a:buClr>
                <a:schemeClr val="accent2"/>
              </a:buClr>
              <a:buSzPts val="1500"/>
              <a:buChar char="■"/>
              <a:defRPr>
                <a:solidFill>
                  <a:schemeClr val="accent2"/>
                </a:solidFill>
              </a:defRPr>
            </a:lvl9pPr>
          </a:lstStyle>
          <a:p>
            <a:endParaRPr/>
          </a:p>
        </p:txBody>
      </p:sp>
      <p:sp>
        <p:nvSpPr>
          <p:cNvPr id="44" name="Google Shape;44;g2f9b5cfba7a_0_253"/>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45"/>
        <p:cNvGrpSpPr/>
        <p:nvPr/>
      </p:nvGrpSpPr>
      <p:grpSpPr>
        <a:xfrm>
          <a:off x="0" y="0"/>
          <a:ext cx="0" cy="0"/>
          <a:chOff x="0" y="0"/>
          <a:chExt cx="0" cy="0"/>
        </a:xfrm>
      </p:grpSpPr>
      <p:sp>
        <p:nvSpPr>
          <p:cNvPr id="46" name="Google Shape;46;g2f9b5cfba7a_0_258"/>
          <p:cNvSpPr txBox="1">
            <a:spLocks noGrp="1"/>
          </p:cNvSpPr>
          <p:nvPr>
            <p:ph type="title"/>
          </p:nvPr>
        </p:nvSpPr>
        <p:spPr>
          <a:xfrm>
            <a:off x="415458" y="1064800"/>
            <a:ext cx="8328300" cy="4728300"/>
          </a:xfrm>
          <a:prstGeom prst="rect">
            <a:avLst/>
          </a:prstGeom>
        </p:spPr>
        <p:txBody>
          <a:bodyPr spcFirstLastPara="1" wrap="square" lIns="121875" tIns="121875" rIns="121875" bIns="12187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7" name="Google Shape;47;g2f9b5cfba7a_0_258"/>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g2f9b5cfba7a_0_261"/>
          <p:cNvSpPr/>
          <p:nvPr/>
        </p:nvSpPr>
        <p:spPr>
          <a:xfrm>
            <a:off x="0" y="0"/>
            <a:ext cx="6094500" cy="6858000"/>
          </a:xfrm>
          <a:prstGeom prst="rect">
            <a:avLst/>
          </a:prstGeom>
          <a:solidFill>
            <a:schemeClr val="dk1"/>
          </a:solidFill>
          <a:ln>
            <a:noFill/>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sp>
        <p:nvSpPr>
          <p:cNvPr id="50" name="Google Shape;50;g2f9b5cfba7a_0_261"/>
          <p:cNvSpPr txBox="1">
            <a:spLocks noGrp="1"/>
          </p:cNvSpPr>
          <p:nvPr>
            <p:ph type="title"/>
          </p:nvPr>
        </p:nvSpPr>
        <p:spPr>
          <a:xfrm>
            <a:off x="414959" y="667900"/>
            <a:ext cx="4938000" cy="2732700"/>
          </a:xfrm>
          <a:prstGeom prst="rect">
            <a:avLst/>
          </a:prstGeom>
        </p:spPr>
        <p:txBody>
          <a:bodyPr spcFirstLastPara="1" wrap="square" lIns="121875" tIns="121875" rIns="121875" bIns="121875" anchor="t" anchorCtr="0">
            <a:normAutofit/>
          </a:bodyPr>
          <a:lstStyle>
            <a:lvl1pPr lvl="0">
              <a:spcBef>
                <a:spcPts val="0"/>
              </a:spcBef>
              <a:spcAft>
                <a:spcPts val="0"/>
              </a:spcAft>
              <a:buClr>
                <a:schemeClr val="lt1"/>
              </a:buClr>
              <a:buSzPts val="3700"/>
              <a:buNone/>
              <a:defRPr>
                <a:solidFill>
                  <a:schemeClr val="lt1"/>
                </a:solidFill>
              </a:defRPr>
            </a:lvl1pPr>
            <a:lvl2pPr lvl="1">
              <a:spcBef>
                <a:spcPts val="0"/>
              </a:spcBef>
              <a:spcAft>
                <a:spcPts val="0"/>
              </a:spcAft>
              <a:buClr>
                <a:schemeClr val="lt1"/>
              </a:buClr>
              <a:buSzPts val="3700"/>
              <a:buNone/>
              <a:defRPr>
                <a:solidFill>
                  <a:schemeClr val="lt1"/>
                </a:solidFill>
              </a:defRPr>
            </a:lvl2pPr>
            <a:lvl3pPr lvl="2">
              <a:spcBef>
                <a:spcPts val="0"/>
              </a:spcBef>
              <a:spcAft>
                <a:spcPts val="0"/>
              </a:spcAft>
              <a:buClr>
                <a:schemeClr val="lt1"/>
              </a:buClr>
              <a:buSzPts val="3700"/>
              <a:buNone/>
              <a:defRPr>
                <a:solidFill>
                  <a:schemeClr val="lt1"/>
                </a:solidFill>
              </a:defRPr>
            </a:lvl3pPr>
            <a:lvl4pPr lvl="3">
              <a:spcBef>
                <a:spcPts val="0"/>
              </a:spcBef>
              <a:spcAft>
                <a:spcPts val="0"/>
              </a:spcAft>
              <a:buClr>
                <a:schemeClr val="lt1"/>
              </a:buClr>
              <a:buSzPts val="3700"/>
              <a:buNone/>
              <a:defRPr>
                <a:solidFill>
                  <a:schemeClr val="lt1"/>
                </a:solidFill>
              </a:defRPr>
            </a:lvl4pPr>
            <a:lvl5pPr lvl="4">
              <a:spcBef>
                <a:spcPts val="0"/>
              </a:spcBef>
              <a:spcAft>
                <a:spcPts val="0"/>
              </a:spcAft>
              <a:buClr>
                <a:schemeClr val="lt1"/>
              </a:buClr>
              <a:buSzPts val="3700"/>
              <a:buNone/>
              <a:defRPr>
                <a:solidFill>
                  <a:schemeClr val="lt1"/>
                </a:solidFill>
              </a:defRPr>
            </a:lvl5pPr>
            <a:lvl6pPr lvl="5">
              <a:spcBef>
                <a:spcPts val="0"/>
              </a:spcBef>
              <a:spcAft>
                <a:spcPts val="0"/>
              </a:spcAft>
              <a:buClr>
                <a:schemeClr val="lt1"/>
              </a:buClr>
              <a:buSzPts val="3700"/>
              <a:buNone/>
              <a:defRPr>
                <a:solidFill>
                  <a:schemeClr val="lt1"/>
                </a:solidFill>
              </a:defRPr>
            </a:lvl6pPr>
            <a:lvl7pPr lvl="6">
              <a:spcBef>
                <a:spcPts val="0"/>
              </a:spcBef>
              <a:spcAft>
                <a:spcPts val="0"/>
              </a:spcAft>
              <a:buClr>
                <a:schemeClr val="lt1"/>
              </a:buClr>
              <a:buSzPts val="3700"/>
              <a:buNone/>
              <a:defRPr>
                <a:solidFill>
                  <a:schemeClr val="lt1"/>
                </a:solidFill>
              </a:defRPr>
            </a:lvl7pPr>
            <a:lvl8pPr lvl="7">
              <a:spcBef>
                <a:spcPts val="0"/>
              </a:spcBef>
              <a:spcAft>
                <a:spcPts val="0"/>
              </a:spcAft>
              <a:buClr>
                <a:schemeClr val="lt1"/>
              </a:buClr>
              <a:buSzPts val="3700"/>
              <a:buNone/>
              <a:defRPr>
                <a:solidFill>
                  <a:schemeClr val="lt1"/>
                </a:solidFill>
              </a:defRPr>
            </a:lvl8pPr>
            <a:lvl9pPr lvl="8">
              <a:spcBef>
                <a:spcPts val="0"/>
              </a:spcBef>
              <a:spcAft>
                <a:spcPts val="0"/>
              </a:spcAft>
              <a:buClr>
                <a:schemeClr val="lt1"/>
              </a:buClr>
              <a:buSzPts val="3700"/>
              <a:buNone/>
              <a:defRPr>
                <a:solidFill>
                  <a:schemeClr val="lt1"/>
                </a:solidFill>
              </a:defRPr>
            </a:lvl9pPr>
          </a:lstStyle>
          <a:p>
            <a:endParaRPr/>
          </a:p>
        </p:txBody>
      </p:sp>
      <p:sp>
        <p:nvSpPr>
          <p:cNvPr id="51" name="Google Shape;51;g2f9b5cfba7a_0_261"/>
          <p:cNvSpPr txBox="1">
            <a:spLocks noGrp="1"/>
          </p:cNvSpPr>
          <p:nvPr>
            <p:ph type="subTitle" idx="1"/>
          </p:nvPr>
        </p:nvSpPr>
        <p:spPr>
          <a:xfrm>
            <a:off x="406294" y="3502300"/>
            <a:ext cx="4938000" cy="1235700"/>
          </a:xfrm>
          <a:prstGeom prst="rect">
            <a:avLst/>
          </a:prstGeom>
        </p:spPr>
        <p:txBody>
          <a:bodyPr spcFirstLastPara="1" wrap="square" lIns="121875" tIns="121875" rIns="121875" bIns="121875" anchor="t" anchorCtr="0">
            <a:normAutofit/>
          </a:bodyPr>
          <a:lstStyle>
            <a:lvl1pPr lvl="0">
              <a:lnSpc>
                <a:spcPct val="100000"/>
              </a:lnSpc>
              <a:spcBef>
                <a:spcPts val="0"/>
              </a:spcBef>
              <a:spcAft>
                <a:spcPts val="0"/>
              </a:spcAft>
              <a:buClr>
                <a:schemeClr val="accent2"/>
              </a:buClr>
              <a:buSzPts val="2100"/>
              <a:buNone/>
              <a:defRPr sz="2100">
                <a:solidFill>
                  <a:schemeClr val="accent2"/>
                </a:solidFill>
              </a:defRPr>
            </a:lvl1pPr>
            <a:lvl2pPr lvl="1">
              <a:lnSpc>
                <a:spcPct val="100000"/>
              </a:lnSpc>
              <a:spcBef>
                <a:spcPts val="0"/>
              </a:spcBef>
              <a:spcAft>
                <a:spcPts val="0"/>
              </a:spcAft>
              <a:buClr>
                <a:schemeClr val="accent2"/>
              </a:buClr>
              <a:buSzPts val="2100"/>
              <a:buNone/>
              <a:defRPr sz="2100">
                <a:solidFill>
                  <a:schemeClr val="accent2"/>
                </a:solidFill>
              </a:defRPr>
            </a:lvl2pPr>
            <a:lvl3pPr lvl="2">
              <a:lnSpc>
                <a:spcPct val="100000"/>
              </a:lnSpc>
              <a:spcBef>
                <a:spcPts val="0"/>
              </a:spcBef>
              <a:spcAft>
                <a:spcPts val="0"/>
              </a:spcAft>
              <a:buClr>
                <a:schemeClr val="accent2"/>
              </a:buClr>
              <a:buSzPts val="2100"/>
              <a:buNone/>
              <a:defRPr sz="2100">
                <a:solidFill>
                  <a:schemeClr val="accent2"/>
                </a:solidFill>
              </a:defRPr>
            </a:lvl3pPr>
            <a:lvl4pPr lvl="3">
              <a:lnSpc>
                <a:spcPct val="100000"/>
              </a:lnSpc>
              <a:spcBef>
                <a:spcPts val="0"/>
              </a:spcBef>
              <a:spcAft>
                <a:spcPts val="0"/>
              </a:spcAft>
              <a:buClr>
                <a:schemeClr val="accent2"/>
              </a:buClr>
              <a:buSzPts val="2100"/>
              <a:buNone/>
              <a:defRPr sz="2100">
                <a:solidFill>
                  <a:schemeClr val="accent2"/>
                </a:solidFill>
              </a:defRPr>
            </a:lvl4pPr>
            <a:lvl5pPr lvl="4">
              <a:lnSpc>
                <a:spcPct val="100000"/>
              </a:lnSpc>
              <a:spcBef>
                <a:spcPts val="0"/>
              </a:spcBef>
              <a:spcAft>
                <a:spcPts val="0"/>
              </a:spcAft>
              <a:buClr>
                <a:schemeClr val="accent2"/>
              </a:buClr>
              <a:buSzPts val="2100"/>
              <a:buNone/>
              <a:defRPr sz="2100">
                <a:solidFill>
                  <a:schemeClr val="accent2"/>
                </a:solidFill>
              </a:defRPr>
            </a:lvl5pPr>
            <a:lvl6pPr lvl="5">
              <a:lnSpc>
                <a:spcPct val="100000"/>
              </a:lnSpc>
              <a:spcBef>
                <a:spcPts val="0"/>
              </a:spcBef>
              <a:spcAft>
                <a:spcPts val="0"/>
              </a:spcAft>
              <a:buClr>
                <a:schemeClr val="accent2"/>
              </a:buClr>
              <a:buSzPts val="2100"/>
              <a:buNone/>
              <a:defRPr sz="2100">
                <a:solidFill>
                  <a:schemeClr val="accent2"/>
                </a:solidFill>
              </a:defRPr>
            </a:lvl6pPr>
            <a:lvl7pPr lvl="6">
              <a:lnSpc>
                <a:spcPct val="100000"/>
              </a:lnSpc>
              <a:spcBef>
                <a:spcPts val="0"/>
              </a:spcBef>
              <a:spcAft>
                <a:spcPts val="0"/>
              </a:spcAft>
              <a:buClr>
                <a:schemeClr val="accent2"/>
              </a:buClr>
              <a:buSzPts val="2100"/>
              <a:buNone/>
              <a:defRPr sz="2100">
                <a:solidFill>
                  <a:schemeClr val="accent2"/>
                </a:solidFill>
              </a:defRPr>
            </a:lvl7pPr>
            <a:lvl8pPr lvl="7">
              <a:lnSpc>
                <a:spcPct val="100000"/>
              </a:lnSpc>
              <a:spcBef>
                <a:spcPts val="0"/>
              </a:spcBef>
              <a:spcAft>
                <a:spcPts val="0"/>
              </a:spcAft>
              <a:buClr>
                <a:schemeClr val="accent2"/>
              </a:buClr>
              <a:buSzPts val="2100"/>
              <a:buNone/>
              <a:defRPr sz="2100">
                <a:solidFill>
                  <a:schemeClr val="accent2"/>
                </a:solidFill>
              </a:defRPr>
            </a:lvl8pPr>
            <a:lvl9pPr lvl="8">
              <a:lnSpc>
                <a:spcPct val="100000"/>
              </a:lnSpc>
              <a:spcBef>
                <a:spcPts val="0"/>
              </a:spcBef>
              <a:spcAft>
                <a:spcPts val="0"/>
              </a:spcAft>
              <a:buClr>
                <a:schemeClr val="accent2"/>
              </a:buClr>
              <a:buSzPts val="2100"/>
              <a:buNone/>
              <a:defRPr sz="2100">
                <a:solidFill>
                  <a:schemeClr val="accent2"/>
                </a:solidFill>
              </a:defRPr>
            </a:lvl9pPr>
          </a:lstStyle>
          <a:p>
            <a:endParaRPr/>
          </a:p>
        </p:txBody>
      </p:sp>
      <p:sp>
        <p:nvSpPr>
          <p:cNvPr id="52" name="Google Shape;52;g2f9b5cfba7a_0_261"/>
          <p:cNvSpPr txBox="1">
            <a:spLocks noGrp="1"/>
          </p:cNvSpPr>
          <p:nvPr>
            <p:ph type="body" idx="2"/>
          </p:nvPr>
        </p:nvSpPr>
        <p:spPr>
          <a:xfrm>
            <a:off x="6503673" y="667900"/>
            <a:ext cx="5270700" cy="5481900"/>
          </a:xfrm>
          <a:prstGeom prst="rect">
            <a:avLst/>
          </a:prstGeom>
        </p:spPr>
        <p:txBody>
          <a:bodyPr spcFirstLastPara="1" wrap="square" lIns="121875" tIns="121875" rIns="121875" bIns="121875" anchor="t" anchorCtr="0">
            <a:normAutofit/>
          </a:bodyPr>
          <a:lstStyle>
            <a:lvl1pPr marL="457200" lvl="0" indent="-336550">
              <a:spcBef>
                <a:spcPts val="0"/>
              </a:spcBef>
              <a:spcAft>
                <a:spcPts val="0"/>
              </a:spcAft>
              <a:buSzPts val="1700"/>
              <a:buChar char="●"/>
              <a:defRPr/>
            </a:lvl1pPr>
            <a:lvl2pPr marL="914400" lvl="1" indent="-323850">
              <a:spcBef>
                <a:spcPts val="0"/>
              </a:spcBef>
              <a:spcAft>
                <a:spcPts val="0"/>
              </a:spcAft>
              <a:buSzPts val="1500"/>
              <a:buChar char="○"/>
              <a:defRPr/>
            </a:lvl2pPr>
            <a:lvl3pPr marL="1371600" lvl="2" indent="-323850">
              <a:spcBef>
                <a:spcPts val="0"/>
              </a:spcBef>
              <a:spcAft>
                <a:spcPts val="0"/>
              </a:spcAft>
              <a:buSzPts val="1500"/>
              <a:buChar char="■"/>
              <a:defRPr/>
            </a:lvl3pPr>
            <a:lvl4pPr marL="1828800" lvl="3" indent="-323850">
              <a:spcBef>
                <a:spcPts val="0"/>
              </a:spcBef>
              <a:spcAft>
                <a:spcPts val="0"/>
              </a:spcAft>
              <a:buSzPts val="1500"/>
              <a:buChar char="●"/>
              <a:defRPr/>
            </a:lvl4pPr>
            <a:lvl5pPr marL="2286000" lvl="4" indent="-323850">
              <a:spcBef>
                <a:spcPts val="0"/>
              </a:spcBef>
              <a:spcAft>
                <a:spcPts val="0"/>
              </a:spcAft>
              <a:buSzPts val="1500"/>
              <a:buChar char="○"/>
              <a:defRPr/>
            </a:lvl5pPr>
            <a:lvl6pPr marL="2743200" lvl="5" indent="-323850">
              <a:spcBef>
                <a:spcPts val="0"/>
              </a:spcBef>
              <a:spcAft>
                <a:spcPts val="0"/>
              </a:spcAft>
              <a:buSzPts val="1500"/>
              <a:buChar char="■"/>
              <a:defRPr/>
            </a:lvl6pPr>
            <a:lvl7pPr marL="3200400" lvl="6" indent="-323850">
              <a:spcBef>
                <a:spcPts val="0"/>
              </a:spcBef>
              <a:spcAft>
                <a:spcPts val="0"/>
              </a:spcAft>
              <a:buSzPts val="1500"/>
              <a:buChar char="●"/>
              <a:defRPr/>
            </a:lvl7pPr>
            <a:lvl8pPr marL="3657600" lvl="7" indent="-323850">
              <a:spcBef>
                <a:spcPts val="0"/>
              </a:spcBef>
              <a:spcAft>
                <a:spcPts val="0"/>
              </a:spcAft>
              <a:buSzPts val="1500"/>
              <a:buChar char="○"/>
              <a:defRPr/>
            </a:lvl8pPr>
            <a:lvl9pPr marL="4114800" lvl="8" indent="-323850">
              <a:spcBef>
                <a:spcPts val="0"/>
              </a:spcBef>
              <a:spcAft>
                <a:spcPts val="0"/>
              </a:spcAft>
              <a:buSzPts val="1500"/>
              <a:buChar char="■"/>
              <a:defRPr/>
            </a:lvl9pPr>
          </a:lstStyle>
          <a:p>
            <a:endParaRPr/>
          </a:p>
        </p:txBody>
      </p:sp>
      <p:sp>
        <p:nvSpPr>
          <p:cNvPr id="53" name="Google Shape;53;g2f9b5cfba7a_0_261"/>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4"/>
        <p:cNvGrpSpPr/>
        <p:nvPr/>
      </p:nvGrpSpPr>
      <p:grpSpPr>
        <a:xfrm>
          <a:off x="0" y="0"/>
          <a:ext cx="0" cy="0"/>
          <a:chOff x="0" y="0"/>
          <a:chExt cx="0" cy="0"/>
        </a:xfrm>
      </p:grpSpPr>
      <p:sp>
        <p:nvSpPr>
          <p:cNvPr id="55" name="Google Shape;55;g2f9b5cfba7a_0_267"/>
          <p:cNvSpPr/>
          <p:nvPr/>
        </p:nvSpPr>
        <p:spPr>
          <a:xfrm>
            <a:off x="0" y="5825333"/>
            <a:ext cx="12188700" cy="1032300"/>
          </a:xfrm>
          <a:prstGeom prst="rect">
            <a:avLst/>
          </a:prstGeom>
          <a:solidFill>
            <a:schemeClr val="dk1"/>
          </a:solidFill>
          <a:ln>
            <a:noFill/>
          </a:ln>
        </p:spPr>
        <p:txBody>
          <a:bodyPr spcFirstLastPara="1" wrap="square" lIns="121875" tIns="121875" rIns="121875" bIns="121875" anchor="ctr" anchorCtr="0">
            <a:noAutofit/>
          </a:bodyPr>
          <a:lstStyle/>
          <a:p>
            <a:pPr marL="0" lvl="0" indent="0" algn="l" rtl="0">
              <a:spcBef>
                <a:spcPts val="0"/>
              </a:spcBef>
              <a:spcAft>
                <a:spcPts val="0"/>
              </a:spcAft>
              <a:buNone/>
            </a:pPr>
            <a:endParaRPr/>
          </a:p>
        </p:txBody>
      </p:sp>
      <p:sp>
        <p:nvSpPr>
          <p:cNvPr id="56" name="Google Shape;56;g2f9b5cfba7a_0_267"/>
          <p:cNvSpPr txBox="1">
            <a:spLocks noGrp="1"/>
          </p:cNvSpPr>
          <p:nvPr>
            <p:ph type="body" idx="1"/>
          </p:nvPr>
        </p:nvSpPr>
        <p:spPr>
          <a:xfrm>
            <a:off x="415492" y="6028533"/>
            <a:ext cx="10636500" cy="614100"/>
          </a:xfrm>
          <a:prstGeom prst="rect">
            <a:avLst/>
          </a:prstGeom>
        </p:spPr>
        <p:txBody>
          <a:bodyPr spcFirstLastPara="1" wrap="square" lIns="121875" tIns="121875" rIns="121875" bIns="121875" anchor="ctr" anchorCtr="0">
            <a:normAutofit/>
          </a:bodyPr>
          <a:lstStyle>
            <a:lvl1pPr marL="457200" lvl="0" indent="-228600">
              <a:lnSpc>
                <a:spcPct val="100000"/>
              </a:lnSpc>
              <a:spcBef>
                <a:spcPts val="0"/>
              </a:spcBef>
              <a:spcAft>
                <a:spcPts val="0"/>
              </a:spcAft>
              <a:buClr>
                <a:schemeClr val="lt1"/>
              </a:buClr>
              <a:buSzPts val="1700"/>
              <a:buFont typeface="Merriweather"/>
              <a:buNone/>
              <a:defRPr>
                <a:solidFill>
                  <a:schemeClr val="lt1"/>
                </a:solidFill>
                <a:latin typeface="Merriweather"/>
                <a:ea typeface="Merriweather"/>
                <a:cs typeface="Merriweather"/>
                <a:sym typeface="Merriweather"/>
              </a:defRPr>
            </a:lvl1pPr>
          </a:lstStyle>
          <a:p>
            <a:endParaRPr/>
          </a:p>
        </p:txBody>
      </p:sp>
      <p:sp>
        <p:nvSpPr>
          <p:cNvPr id="57" name="Google Shape;57;g2f9b5cfba7a_0_267"/>
          <p:cNvSpPr txBox="1">
            <a:spLocks noGrp="1"/>
          </p:cNvSpPr>
          <p:nvPr>
            <p:ph type="sldNum" idx="12"/>
          </p:nvPr>
        </p:nvSpPr>
        <p:spPr>
          <a:xfrm>
            <a:off x="11293669" y="6217622"/>
            <a:ext cx="731400" cy="524700"/>
          </a:xfrm>
          <a:prstGeom prst="rect">
            <a:avLst/>
          </a:prstGeom>
        </p:spPr>
        <p:txBody>
          <a:bodyPr spcFirstLastPara="1" wrap="square" lIns="121875" tIns="121875" rIns="121875" bIns="12187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radigm">
    <p:bg>
      <p:bgPr>
        <a:solidFill>
          <a:schemeClr val="lt1"/>
        </a:solidFill>
        <a:effectLst/>
      </p:bgPr>
    </p:bg>
    <p:spTree>
      <p:nvGrpSpPr>
        <p:cNvPr id="1" name="Shape 9"/>
        <p:cNvGrpSpPr/>
        <p:nvPr/>
      </p:nvGrpSpPr>
      <p:grpSpPr>
        <a:xfrm>
          <a:off x="0" y="0"/>
          <a:ext cx="0" cy="0"/>
          <a:chOff x="0" y="0"/>
          <a:chExt cx="0" cy="0"/>
        </a:xfrm>
      </p:grpSpPr>
      <p:sp>
        <p:nvSpPr>
          <p:cNvPr id="10" name="Google Shape;10;g2f9b5cfba7a_0_222"/>
          <p:cNvSpPr txBox="1">
            <a:spLocks noGrp="1"/>
          </p:cNvSpPr>
          <p:nvPr>
            <p:ph type="title"/>
          </p:nvPr>
        </p:nvSpPr>
        <p:spPr>
          <a:xfrm>
            <a:off x="415492" y="593367"/>
            <a:ext cx="11357700" cy="763500"/>
          </a:xfrm>
          <a:prstGeom prst="rect">
            <a:avLst/>
          </a:prstGeom>
          <a:noFill/>
          <a:ln>
            <a:noFill/>
          </a:ln>
        </p:spPr>
        <p:txBody>
          <a:bodyPr spcFirstLastPara="1" wrap="square" lIns="121875" tIns="121875" rIns="121875" bIns="121875" anchor="t" anchorCtr="0">
            <a:normAutofit/>
          </a:bodyPr>
          <a:lstStyle>
            <a:lvl1pPr lvl="0">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3700"/>
              <a:buFont typeface="Merriweather"/>
              <a:buNone/>
              <a:defRPr sz="3700">
                <a:solidFill>
                  <a:schemeClr val="accent1"/>
                </a:solidFill>
                <a:latin typeface="Merriweather"/>
                <a:ea typeface="Merriweather"/>
                <a:cs typeface="Merriweather"/>
                <a:sym typeface="Merriweather"/>
              </a:defRPr>
            </a:lvl9pPr>
          </a:lstStyle>
          <a:p>
            <a:endParaRPr/>
          </a:p>
        </p:txBody>
      </p:sp>
      <p:sp>
        <p:nvSpPr>
          <p:cNvPr id="11" name="Google Shape;11;g2f9b5cfba7a_0_222"/>
          <p:cNvSpPr txBox="1">
            <a:spLocks noGrp="1"/>
          </p:cNvSpPr>
          <p:nvPr>
            <p:ph type="body" idx="1"/>
          </p:nvPr>
        </p:nvSpPr>
        <p:spPr>
          <a:xfrm>
            <a:off x="415492" y="1536633"/>
            <a:ext cx="11357700" cy="4555200"/>
          </a:xfrm>
          <a:prstGeom prst="rect">
            <a:avLst/>
          </a:prstGeom>
          <a:noFill/>
          <a:ln>
            <a:noFill/>
          </a:ln>
        </p:spPr>
        <p:txBody>
          <a:bodyPr spcFirstLastPara="1" wrap="square" lIns="121875" tIns="121875" rIns="121875" bIns="121875" anchor="t" anchorCtr="0">
            <a:normAutofit/>
          </a:bodyPr>
          <a:lstStyle>
            <a:lvl1pPr marL="457200" lvl="0" indent="-336550">
              <a:lnSpc>
                <a:spcPct val="115000"/>
              </a:lnSpc>
              <a:spcBef>
                <a:spcPts val="0"/>
              </a:spcBef>
              <a:spcAft>
                <a:spcPts val="0"/>
              </a:spcAft>
              <a:buClr>
                <a:schemeClr val="dk2"/>
              </a:buClr>
              <a:buSzPts val="1700"/>
              <a:buFont typeface="Roboto"/>
              <a:buChar char="●"/>
              <a:defRPr sz="1700">
                <a:solidFill>
                  <a:schemeClr val="dk2"/>
                </a:solidFill>
                <a:latin typeface="Roboto"/>
                <a:ea typeface="Roboto"/>
                <a:cs typeface="Roboto"/>
                <a:sym typeface="Roboto"/>
              </a:defRPr>
            </a:lvl1pPr>
            <a:lvl2pPr marL="914400" lvl="1" indent="-323850">
              <a:lnSpc>
                <a:spcPct val="115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2pPr>
            <a:lvl3pPr marL="1371600" lvl="2" indent="-323850">
              <a:lnSpc>
                <a:spcPct val="115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3pPr>
            <a:lvl4pPr marL="1828800" lvl="3" indent="-323850">
              <a:lnSpc>
                <a:spcPct val="115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4pPr>
            <a:lvl5pPr marL="2286000" lvl="4" indent="-323850">
              <a:lnSpc>
                <a:spcPct val="115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5pPr>
            <a:lvl6pPr marL="2743200" lvl="5" indent="-323850">
              <a:lnSpc>
                <a:spcPct val="115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6pPr>
            <a:lvl7pPr marL="3200400" lvl="6" indent="-323850">
              <a:lnSpc>
                <a:spcPct val="115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7pPr>
            <a:lvl8pPr marL="3657600" lvl="7" indent="-323850">
              <a:lnSpc>
                <a:spcPct val="115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8pPr>
            <a:lvl9pPr marL="4114800" lvl="8" indent="-323850">
              <a:lnSpc>
                <a:spcPct val="115000"/>
              </a:lnSpc>
              <a:spcBef>
                <a:spcPts val="0"/>
              </a:spcBef>
              <a:spcAft>
                <a:spcPts val="0"/>
              </a:spcAft>
              <a:buClr>
                <a:schemeClr val="dk2"/>
              </a:buClr>
              <a:buSzPts val="1500"/>
              <a:buFont typeface="Roboto"/>
              <a:buChar char="■"/>
              <a:defRPr sz="1500">
                <a:solidFill>
                  <a:schemeClr val="dk2"/>
                </a:solidFill>
                <a:latin typeface="Roboto"/>
                <a:ea typeface="Roboto"/>
                <a:cs typeface="Roboto"/>
                <a:sym typeface="Roboto"/>
              </a:defRPr>
            </a:lvl9pPr>
          </a:lstStyle>
          <a:p>
            <a:endParaRPr/>
          </a:p>
        </p:txBody>
      </p:sp>
      <p:sp>
        <p:nvSpPr>
          <p:cNvPr id="12" name="Google Shape;12;g2f9b5cfba7a_0_222"/>
          <p:cNvSpPr txBox="1">
            <a:spLocks noGrp="1"/>
          </p:cNvSpPr>
          <p:nvPr>
            <p:ph type="sldNum" idx="12"/>
          </p:nvPr>
        </p:nvSpPr>
        <p:spPr>
          <a:xfrm>
            <a:off x="11293669" y="6217622"/>
            <a:ext cx="731400" cy="524700"/>
          </a:xfrm>
          <a:prstGeom prst="rect">
            <a:avLst/>
          </a:prstGeom>
          <a:noFill/>
          <a:ln>
            <a:noFill/>
          </a:ln>
        </p:spPr>
        <p:txBody>
          <a:bodyPr spcFirstLastPara="1" wrap="square" lIns="121875" tIns="121875" rIns="121875" bIns="121875" anchor="ctr" anchorCtr="0">
            <a:normAutofit/>
          </a:bodyPr>
          <a:lstStyle>
            <a:lvl1pPr lvl="0" algn="r">
              <a:buNone/>
              <a:defRPr sz="1300">
                <a:solidFill>
                  <a:schemeClr val="dk2"/>
                </a:solidFill>
                <a:latin typeface="Roboto"/>
                <a:ea typeface="Roboto"/>
                <a:cs typeface="Roboto"/>
                <a:sym typeface="Roboto"/>
              </a:defRPr>
            </a:lvl1pPr>
            <a:lvl2pPr lvl="1" algn="r">
              <a:buNone/>
              <a:defRPr sz="1300">
                <a:solidFill>
                  <a:schemeClr val="dk2"/>
                </a:solidFill>
                <a:latin typeface="Roboto"/>
                <a:ea typeface="Roboto"/>
                <a:cs typeface="Roboto"/>
                <a:sym typeface="Roboto"/>
              </a:defRPr>
            </a:lvl2pPr>
            <a:lvl3pPr lvl="2" algn="r">
              <a:buNone/>
              <a:defRPr sz="1300">
                <a:solidFill>
                  <a:schemeClr val="dk2"/>
                </a:solidFill>
                <a:latin typeface="Roboto"/>
                <a:ea typeface="Roboto"/>
                <a:cs typeface="Roboto"/>
                <a:sym typeface="Roboto"/>
              </a:defRPr>
            </a:lvl3pPr>
            <a:lvl4pPr lvl="3" algn="r">
              <a:buNone/>
              <a:defRPr sz="1300">
                <a:solidFill>
                  <a:schemeClr val="dk2"/>
                </a:solidFill>
                <a:latin typeface="Roboto"/>
                <a:ea typeface="Roboto"/>
                <a:cs typeface="Roboto"/>
                <a:sym typeface="Roboto"/>
              </a:defRPr>
            </a:lvl4pPr>
            <a:lvl5pPr lvl="4" algn="r">
              <a:buNone/>
              <a:defRPr sz="1300">
                <a:solidFill>
                  <a:schemeClr val="dk2"/>
                </a:solidFill>
                <a:latin typeface="Roboto"/>
                <a:ea typeface="Roboto"/>
                <a:cs typeface="Roboto"/>
                <a:sym typeface="Roboto"/>
              </a:defRPr>
            </a:lvl5pPr>
            <a:lvl6pPr lvl="5" algn="r">
              <a:buNone/>
              <a:defRPr sz="1300">
                <a:solidFill>
                  <a:schemeClr val="dk2"/>
                </a:solidFill>
                <a:latin typeface="Roboto"/>
                <a:ea typeface="Roboto"/>
                <a:cs typeface="Roboto"/>
                <a:sym typeface="Roboto"/>
              </a:defRPr>
            </a:lvl6pPr>
            <a:lvl7pPr lvl="6" algn="r">
              <a:buNone/>
              <a:defRPr sz="1300">
                <a:solidFill>
                  <a:schemeClr val="dk2"/>
                </a:solidFill>
                <a:latin typeface="Roboto"/>
                <a:ea typeface="Roboto"/>
                <a:cs typeface="Roboto"/>
                <a:sym typeface="Roboto"/>
              </a:defRPr>
            </a:lvl7pPr>
            <a:lvl8pPr lvl="7" algn="r">
              <a:buNone/>
              <a:defRPr sz="1300">
                <a:solidFill>
                  <a:schemeClr val="dk2"/>
                </a:solidFill>
                <a:latin typeface="Roboto"/>
                <a:ea typeface="Roboto"/>
                <a:cs typeface="Roboto"/>
                <a:sym typeface="Roboto"/>
              </a:defRPr>
            </a:lvl8pPr>
            <a:lvl9pPr lvl="8" algn="r">
              <a:buNone/>
              <a:defRPr sz="1300">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Lst>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2"/>
        <p:cNvGrpSpPr/>
        <p:nvPr/>
      </p:nvGrpSpPr>
      <p:grpSpPr>
        <a:xfrm>
          <a:off x="0" y="0"/>
          <a:ext cx="0" cy="0"/>
          <a:chOff x="0" y="0"/>
          <a:chExt cx="0" cy="0"/>
        </a:xfrm>
      </p:grpSpPr>
      <p:sp>
        <p:nvSpPr>
          <p:cNvPr id="83" name="Google Shape;83;p1"/>
          <p:cNvSpPr txBox="1">
            <a:spLocks noGrp="1"/>
          </p:cNvSpPr>
          <p:nvPr>
            <p:ph type="subTitle" idx="1"/>
          </p:nvPr>
        </p:nvSpPr>
        <p:spPr>
          <a:xfrm>
            <a:off x="415492" y="2504747"/>
            <a:ext cx="5655300" cy="9843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240"/>
              <a:buNone/>
            </a:pPr>
            <a:endParaRPr/>
          </a:p>
          <a:p>
            <a:pPr marL="0" lvl="0" indent="0" algn="l" rtl="0">
              <a:lnSpc>
                <a:spcPct val="90000"/>
              </a:lnSpc>
              <a:spcBef>
                <a:spcPts val="0"/>
              </a:spcBef>
              <a:spcAft>
                <a:spcPts val="0"/>
              </a:spcAft>
              <a:buSzPts val="2240"/>
              <a:buNone/>
            </a:pPr>
            <a:endParaRPr/>
          </a:p>
        </p:txBody>
      </p:sp>
      <p:sp>
        <p:nvSpPr>
          <p:cNvPr id="84" name="Google Shape;84;p1"/>
          <p:cNvSpPr/>
          <p:nvPr/>
        </p:nvSpPr>
        <p:spPr>
          <a:xfrm>
            <a:off x="2053334" y="1196752"/>
            <a:ext cx="5572679" cy="258532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5400">
                <a:solidFill>
                  <a:schemeClr val="dk1"/>
                </a:solidFill>
                <a:latin typeface="Cambria"/>
                <a:ea typeface="Cambria"/>
                <a:cs typeface="Cambria"/>
                <a:sym typeface="Cambria"/>
              </a:rPr>
              <a:t>President</a:t>
            </a:r>
            <a:endParaRPr/>
          </a:p>
          <a:p>
            <a:pPr marL="685800" marR="0" lvl="0" indent="-685800" algn="l" rtl="0">
              <a:spcBef>
                <a:spcPts val="0"/>
              </a:spcBef>
              <a:spcAft>
                <a:spcPts val="0"/>
              </a:spcAft>
              <a:buClr>
                <a:schemeClr val="dk1"/>
              </a:buClr>
              <a:buSzPts val="5400"/>
              <a:buFont typeface="Arial"/>
              <a:buChar char="•"/>
            </a:pPr>
            <a:r>
              <a:rPr lang="en-US" sz="5400">
                <a:solidFill>
                  <a:schemeClr val="dk1"/>
                </a:solidFill>
                <a:latin typeface="Cambria"/>
                <a:ea typeface="Cambria"/>
                <a:cs typeface="Cambria"/>
                <a:sym typeface="Cambria"/>
              </a:rPr>
              <a:t>Roles </a:t>
            </a:r>
            <a:endParaRPr/>
          </a:p>
          <a:p>
            <a:pPr marL="685800" marR="0" lvl="0" indent="-685800" algn="l" rtl="0">
              <a:spcBef>
                <a:spcPts val="0"/>
              </a:spcBef>
              <a:spcAft>
                <a:spcPts val="0"/>
              </a:spcAft>
              <a:buClr>
                <a:schemeClr val="dk1"/>
              </a:buClr>
              <a:buSzPts val="5400"/>
              <a:buFont typeface="Arial"/>
              <a:buChar char="•"/>
            </a:pPr>
            <a:r>
              <a:rPr lang="en-US" sz="5400" b="0" cap="none">
                <a:solidFill>
                  <a:schemeClr val="dk1"/>
                </a:solidFill>
                <a:latin typeface="Cambria"/>
                <a:ea typeface="Cambria"/>
                <a:cs typeface="Cambria"/>
                <a:sym typeface="Cambria"/>
              </a:rPr>
              <a:t>Responsibilities</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
          <p:cNvSpPr txBox="1">
            <a:spLocks noGrp="1"/>
          </p:cNvSpPr>
          <p:nvPr>
            <p:ph type="title"/>
          </p:nvPr>
        </p:nvSpPr>
        <p:spPr>
          <a:xfrm>
            <a:off x="1522413" y="381000"/>
            <a:ext cx="9829799" cy="12192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986E06"/>
              </a:buClr>
              <a:buSzPts val="3600"/>
              <a:buFont typeface="Cambria"/>
              <a:buNone/>
            </a:pPr>
            <a:r>
              <a:rPr lang="en-US">
                <a:solidFill>
                  <a:schemeClr val="dk1"/>
                </a:solidFill>
              </a:rPr>
              <a:t>AGENDA</a:t>
            </a:r>
            <a:endParaRPr>
              <a:solidFill>
                <a:schemeClr val="dk1"/>
              </a:solidFill>
            </a:endParaRPr>
          </a:p>
        </p:txBody>
      </p:sp>
      <p:sp>
        <p:nvSpPr>
          <p:cNvPr id="90" name="Google Shape;90;p2"/>
          <p:cNvSpPr txBox="1">
            <a:spLocks noGrp="1"/>
          </p:cNvSpPr>
          <p:nvPr>
            <p:ph type="body" idx="1"/>
          </p:nvPr>
        </p:nvSpPr>
        <p:spPr>
          <a:xfrm>
            <a:off x="4582244" y="1981200"/>
            <a:ext cx="6770100" cy="4187700"/>
          </a:xfrm>
          <a:prstGeom prst="rect">
            <a:avLst/>
          </a:prstGeom>
          <a:noFill/>
          <a:ln>
            <a:noFill/>
          </a:ln>
        </p:spPr>
        <p:txBody>
          <a:bodyPr spcFirstLastPara="1" wrap="square" lIns="91425" tIns="45700" rIns="91425" bIns="45700" anchor="t" anchorCtr="0">
            <a:normAutofit fontScale="85000" lnSpcReduction="10000"/>
          </a:bodyPr>
          <a:lstStyle/>
          <a:p>
            <a:pPr marL="223838" lvl="0" indent="-196406" algn="l" rtl="0">
              <a:lnSpc>
                <a:spcPct val="90000"/>
              </a:lnSpc>
              <a:spcBef>
                <a:spcPts val="0"/>
              </a:spcBef>
              <a:spcAft>
                <a:spcPts val="0"/>
              </a:spcAft>
              <a:buSzPct val="79999"/>
              <a:buChar char="●"/>
            </a:pPr>
            <a:r>
              <a:rPr lang="en-US" sz="3600"/>
              <a:t>You are the President</a:t>
            </a:r>
            <a:endParaRPr/>
          </a:p>
          <a:p>
            <a:pPr marL="223838" lvl="0" indent="-196406" algn="l" rtl="0">
              <a:lnSpc>
                <a:spcPct val="90000"/>
              </a:lnSpc>
              <a:spcBef>
                <a:spcPts val="1800"/>
              </a:spcBef>
              <a:spcAft>
                <a:spcPts val="0"/>
              </a:spcAft>
              <a:buSzPct val="79999"/>
              <a:buChar char="●"/>
            </a:pPr>
            <a:r>
              <a:rPr lang="en-US" sz="3600"/>
              <a:t>Your Duties</a:t>
            </a:r>
            <a:endParaRPr/>
          </a:p>
          <a:p>
            <a:pPr marL="223838" lvl="0" indent="-196406" algn="l" rtl="0">
              <a:lnSpc>
                <a:spcPct val="90000"/>
              </a:lnSpc>
              <a:spcBef>
                <a:spcPts val="1800"/>
              </a:spcBef>
              <a:spcAft>
                <a:spcPts val="0"/>
              </a:spcAft>
              <a:buSzPct val="79999"/>
              <a:buChar char="●"/>
            </a:pPr>
            <a:r>
              <a:rPr lang="en-US" sz="3600"/>
              <a:t>Staying on top of things </a:t>
            </a:r>
            <a:endParaRPr/>
          </a:p>
          <a:p>
            <a:pPr marL="223838" lvl="0" indent="-196406" algn="l" rtl="0">
              <a:lnSpc>
                <a:spcPct val="90000"/>
              </a:lnSpc>
              <a:spcBef>
                <a:spcPts val="1800"/>
              </a:spcBef>
              <a:spcAft>
                <a:spcPts val="0"/>
              </a:spcAft>
              <a:buSzPct val="79999"/>
              <a:buChar char="●"/>
            </a:pPr>
            <a:r>
              <a:rPr lang="en-US" sz="3600"/>
              <a:t>Leading from the front or the back</a:t>
            </a:r>
            <a:endParaRPr/>
          </a:p>
          <a:p>
            <a:pPr marL="223837" lvl="0" indent="-196405" algn="l" rtl="0">
              <a:lnSpc>
                <a:spcPct val="90000"/>
              </a:lnSpc>
              <a:spcBef>
                <a:spcPts val="1800"/>
              </a:spcBef>
              <a:spcAft>
                <a:spcPts val="0"/>
              </a:spcAft>
              <a:buSzPct val="79999"/>
              <a:buChar char="●"/>
            </a:pPr>
            <a:r>
              <a:rPr lang="en-US" sz="3600"/>
              <a:t>Knowing when to ask for help</a:t>
            </a:r>
            <a:endParaRPr sz="3600"/>
          </a:p>
          <a:p>
            <a:pPr marL="223837" lvl="0" indent="-235267" algn="l" rtl="0">
              <a:lnSpc>
                <a:spcPct val="90000"/>
              </a:lnSpc>
              <a:spcBef>
                <a:spcPts val="1800"/>
              </a:spcBef>
              <a:spcAft>
                <a:spcPts val="0"/>
              </a:spcAft>
              <a:buSzPct val="100000"/>
              <a:buChar char="●"/>
            </a:pPr>
            <a:r>
              <a:rPr lang="en-US" sz="3600"/>
              <a:t>Problem Solvers</a:t>
            </a:r>
            <a:endParaRPr sz="3600"/>
          </a:p>
          <a:p>
            <a:pPr marL="0" lvl="0" indent="0" algn="l" rtl="0">
              <a:lnSpc>
                <a:spcPct val="90000"/>
              </a:lnSpc>
              <a:spcBef>
                <a:spcPts val="1800"/>
              </a:spcBef>
              <a:spcAft>
                <a:spcPts val="1600"/>
              </a:spcAft>
              <a:buSzPct val="79999"/>
              <a:buNone/>
            </a:pPr>
            <a:endParaRPr sz="36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g30938e3aa8c_0_0"/>
          <p:cNvSpPr txBox="1">
            <a:spLocks noGrp="1"/>
          </p:cNvSpPr>
          <p:nvPr>
            <p:ph type="title"/>
          </p:nvPr>
        </p:nvSpPr>
        <p:spPr>
          <a:xfrm>
            <a:off x="1522413" y="396875"/>
            <a:ext cx="9829800" cy="12192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986E06"/>
              </a:buClr>
              <a:buSzPts val="3600"/>
              <a:buFont typeface="Cambria"/>
              <a:buNone/>
            </a:pPr>
            <a:r>
              <a:rPr lang="en-US">
                <a:solidFill>
                  <a:schemeClr val="dk1"/>
                </a:solidFill>
              </a:rPr>
              <a:t>You are the President</a:t>
            </a:r>
            <a:endParaRPr>
              <a:solidFill>
                <a:schemeClr val="dk1"/>
              </a:solidFill>
            </a:endParaRPr>
          </a:p>
        </p:txBody>
      </p:sp>
      <p:sp>
        <p:nvSpPr>
          <p:cNvPr id="96" name="Google Shape;96;g30938e3aa8c_0_0"/>
          <p:cNvSpPr txBox="1">
            <a:spLocks noGrp="1"/>
          </p:cNvSpPr>
          <p:nvPr>
            <p:ph type="body" idx="1"/>
          </p:nvPr>
        </p:nvSpPr>
        <p:spPr>
          <a:xfrm>
            <a:off x="2270326" y="2209925"/>
            <a:ext cx="8334000" cy="4187700"/>
          </a:xfrm>
          <a:prstGeom prst="rect">
            <a:avLst/>
          </a:prstGeom>
          <a:noFill/>
          <a:ln>
            <a:noFill/>
          </a:ln>
        </p:spPr>
        <p:txBody>
          <a:bodyPr spcFirstLastPara="1" wrap="square" lIns="91425" tIns="45700" rIns="91425" bIns="45700" anchor="t" anchorCtr="0">
            <a:normAutofit fontScale="77500" lnSpcReduction="10000"/>
          </a:bodyPr>
          <a:lstStyle/>
          <a:p>
            <a:pPr marL="223837" lvl="0" indent="-218122" algn="l" rtl="0">
              <a:lnSpc>
                <a:spcPct val="90000"/>
              </a:lnSpc>
              <a:spcBef>
                <a:spcPts val="1800"/>
              </a:spcBef>
              <a:spcAft>
                <a:spcPts val="0"/>
              </a:spcAft>
              <a:buSzPct val="100000"/>
              <a:buChar char="●"/>
            </a:pPr>
            <a:r>
              <a:rPr lang="en-US" sz="3600"/>
              <a:t> Being elected President by your peers is an honour, and one that is not to be taken advantage of. </a:t>
            </a:r>
            <a:endParaRPr sz="3600"/>
          </a:p>
          <a:p>
            <a:pPr marL="223837" lvl="0" indent="-218122" algn="l" rtl="0">
              <a:lnSpc>
                <a:spcPct val="90000"/>
              </a:lnSpc>
              <a:spcBef>
                <a:spcPts val="1800"/>
              </a:spcBef>
              <a:spcAft>
                <a:spcPts val="0"/>
              </a:spcAft>
              <a:buSzPct val="100000"/>
              <a:buChar char="●"/>
            </a:pPr>
            <a:r>
              <a:rPr lang="en-US" sz="3600"/>
              <a:t>Your role as President is fleeting, while the role of President is permanent. </a:t>
            </a:r>
            <a:endParaRPr sz="3600"/>
          </a:p>
          <a:p>
            <a:pPr marL="223837" lvl="0" indent="-218122" algn="l" rtl="0">
              <a:lnSpc>
                <a:spcPct val="90000"/>
              </a:lnSpc>
              <a:spcBef>
                <a:spcPts val="1800"/>
              </a:spcBef>
              <a:spcAft>
                <a:spcPts val="0"/>
              </a:spcAft>
              <a:buSzPct val="100000"/>
              <a:buChar char="●"/>
            </a:pPr>
            <a:r>
              <a:rPr lang="en-US" sz="3600"/>
              <a:t>If your mindset is focussed on bettering the club and setting the next President up for success, your club will see never ending growth.</a:t>
            </a:r>
            <a:br>
              <a:rPr lang="en-US" sz="3600"/>
            </a:br>
            <a:endParaRPr sz="3600"/>
          </a:p>
          <a:p>
            <a:pPr marL="0" lvl="0" indent="0" algn="l" rtl="0">
              <a:lnSpc>
                <a:spcPct val="90000"/>
              </a:lnSpc>
              <a:spcBef>
                <a:spcPts val="1800"/>
              </a:spcBef>
              <a:spcAft>
                <a:spcPts val="1600"/>
              </a:spcAft>
              <a:buSzPct val="79999"/>
              <a:buNone/>
            </a:pPr>
            <a:endParaRPr sz="36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7"/>
          <p:cNvSpPr txBox="1">
            <a:spLocks noGrp="1"/>
          </p:cNvSpPr>
          <p:nvPr>
            <p:ph type="title"/>
          </p:nvPr>
        </p:nvSpPr>
        <p:spPr>
          <a:xfrm>
            <a:off x="1522413" y="381000"/>
            <a:ext cx="9829799" cy="12192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986E06"/>
              </a:buClr>
              <a:buSzPts val="3600"/>
              <a:buFont typeface="Cambria"/>
              <a:buNone/>
            </a:pPr>
            <a:r>
              <a:rPr lang="en-US">
                <a:solidFill>
                  <a:schemeClr val="dk1"/>
                </a:solidFill>
              </a:rPr>
              <a:t>The President’s Duties</a:t>
            </a:r>
            <a:endParaRPr>
              <a:solidFill>
                <a:schemeClr val="dk1"/>
              </a:solidFill>
            </a:endParaRPr>
          </a:p>
        </p:txBody>
      </p:sp>
      <p:sp>
        <p:nvSpPr>
          <p:cNvPr id="102" name="Google Shape;102;p17"/>
          <p:cNvSpPr txBox="1">
            <a:spLocks noGrp="1"/>
          </p:cNvSpPr>
          <p:nvPr>
            <p:ph type="body" idx="1"/>
          </p:nvPr>
        </p:nvSpPr>
        <p:spPr>
          <a:xfrm>
            <a:off x="1522413" y="1981200"/>
            <a:ext cx="9829799" cy="4187825"/>
          </a:xfrm>
          <a:prstGeom prst="rect">
            <a:avLst/>
          </a:prstGeom>
          <a:noFill/>
          <a:ln>
            <a:noFill/>
          </a:ln>
        </p:spPr>
        <p:txBody>
          <a:bodyPr spcFirstLastPara="1" wrap="square" lIns="91425" tIns="45700" rIns="91425" bIns="45700" anchor="t" anchorCtr="0">
            <a:normAutofit fontScale="77500" lnSpcReduction="20000"/>
          </a:bodyPr>
          <a:lstStyle/>
          <a:p>
            <a:pPr marL="223837" lvl="0" indent="0" algn="l" rtl="0">
              <a:lnSpc>
                <a:spcPct val="90000"/>
              </a:lnSpc>
              <a:spcBef>
                <a:spcPts val="0"/>
              </a:spcBef>
              <a:spcAft>
                <a:spcPts val="0"/>
              </a:spcAft>
              <a:buNone/>
            </a:pPr>
            <a:endParaRPr/>
          </a:p>
          <a:p>
            <a:pPr marL="1554480" lvl="7" indent="-157480" algn="l" rtl="0">
              <a:spcBef>
                <a:spcPts val="600"/>
              </a:spcBef>
              <a:spcAft>
                <a:spcPts val="0"/>
              </a:spcAft>
              <a:buSzPct val="80000"/>
              <a:buChar char="○"/>
            </a:pPr>
            <a:r>
              <a:rPr lang="en-US" sz="4000"/>
              <a:t>Create a supportive and collaborative atmosphere</a:t>
            </a:r>
            <a:endParaRPr/>
          </a:p>
          <a:p>
            <a:pPr marL="1554480" lvl="7" indent="-157480" algn="l" rtl="0">
              <a:spcBef>
                <a:spcPts val="600"/>
              </a:spcBef>
              <a:spcAft>
                <a:spcPts val="0"/>
              </a:spcAft>
              <a:buSzPct val="80000"/>
              <a:buChar char="○"/>
            </a:pPr>
            <a:r>
              <a:rPr lang="en-US" sz="4000"/>
              <a:t>Develop relationships with other organizations within your school and community</a:t>
            </a:r>
            <a:endParaRPr/>
          </a:p>
          <a:p>
            <a:pPr marL="1554480" lvl="7" indent="-157480" algn="l" rtl="0">
              <a:spcBef>
                <a:spcPts val="600"/>
              </a:spcBef>
              <a:spcAft>
                <a:spcPts val="0"/>
              </a:spcAft>
              <a:buSzPct val="80000"/>
              <a:buChar char="○"/>
            </a:pPr>
            <a:r>
              <a:rPr lang="en-US" sz="4000"/>
              <a:t> Create strategies to continually improve the club</a:t>
            </a:r>
            <a:endParaRPr/>
          </a:p>
          <a:p>
            <a:pPr marL="1554480" lvl="7" indent="-157480" algn="l" rtl="0">
              <a:spcBef>
                <a:spcPts val="600"/>
              </a:spcBef>
              <a:spcAft>
                <a:spcPts val="0"/>
              </a:spcAft>
              <a:buSzPct val="80000"/>
              <a:buChar char="○"/>
            </a:pPr>
            <a:r>
              <a:rPr lang="en-US" sz="4000"/>
              <a:t> Ensure all club meetings/board meetings are well planned and enjoyable</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g2f9b5cfba7a_0_292"/>
          <p:cNvSpPr txBox="1">
            <a:spLocks noGrp="1"/>
          </p:cNvSpPr>
          <p:nvPr>
            <p:ph type="title"/>
          </p:nvPr>
        </p:nvSpPr>
        <p:spPr>
          <a:xfrm>
            <a:off x="1522413" y="381000"/>
            <a:ext cx="9829800" cy="12192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rgbClr val="986E06"/>
              </a:buClr>
              <a:buSzPts val="3600"/>
              <a:buFont typeface="Cambria"/>
              <a:buNone/>
            </a:pPr>
            <a:r>
              <a:rPr lang="en-US">
                <a:solidFill>
                  <a:schemeClr val="dk1"/>
                </a:solidFill>
              </a:rPr>
              <a:t>Organize and Execute</a:t>
            </a:r>
            <a:endParaRPr>
              <a:solidFill>
                <a:schemeClr val="dk1"/>
              </a:solidFill>
            </a:endParaRPr>
          </a:p>
        </p:txBody>
      </p:sp>
      <p:sp>
        <p:nvSpPr>
          <p:cNvPr id="108" name="Google Shape;108;g2f9b5cfba7a_0_292"/>
          <p:cNvSpPr txBox="1">
            <a:spLocks noGrp="1"/>
          </p:cNvSpPr>
          <p:nvPr>
            <p:ph type="body" idx="1"/>
          </p:nvPr>
        </p:nvSpPr>
        <p:spPr>
          <a:xfrm>
            <a:off x="1522413" y="1981200"/>
            <a:ext cx="9829800" cy="4187700"/>
          </a:xfrm>
          <a:prstGeom prst="rect">
            <a:avLst/>
          </a:prstGeom>
          <a:noFill/>
          <a:ln>
            <a:noFill/>
          </a:ln>
        </p:spPr>
        <p:txBody>
          <a:bodyPr spcFirstLastPara="1" wrap="square" lIns="91425" tIns="45700" rIns="91425" bIns="45700" anchor="t" anchorCtr="0">
            <a:normAutofit/>
          </a:bodyPr>
          <a:lstStyle/>
          <a:p>
            <a:pPr marL="223837" lvl="0" indent="0" algn="l" rtl="0">
              <a:lnSpc>
                <a:spcPct val="90000"/>
              </a:lnSpc>
              <a:spcBef>
                <a:spcPts val="0"/>
              </a:spcBef>
              <a:spcAft>
                <a:spcPts val="0"/>
              </a:spcAft>
              <a:buNone/>
            </a:pPr>
            <a:endParaRPr/>
          </a:p>
          <a:p>
            <a:pPr marL="1554480" lvl="7" indent="-203200" algn="l" rtl="0">
              <a:spcBef>
                <a:spcPts val="600"/>
              </a:spcBef>
              <a:spcAft>
                <a:spcPts val="1600"/>
              </a:spcAft>
              <a:buSzPts val="3200"/>
              <a:buChar char="○"/>
            </a:pPr>
            <a:r>
              <a:rPr lang="en-US" sz="4000"/>
              <a:t>Your time is important, and most presidents wear many hats in life. It’s important to be organized and having a running to do list, and execute on high priority items first.</a:t>
            </a:r>
            <a:endParaRPr sz="40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g2f9b5cfba7a_0_297"/>
          <p:cNvSpPr txBox="1">
            <a:spLocks noGrp="1"/>
          </p:cNvSpPr>
          <p:nvPr>
            <p:ph type="title"/>
          </p:nvPr>
        </p:nvSpPr>
        <p:spPr>
          <a:xfrm>
            <a:off x="1522413" y="381000"/>
            <a:ext cx="9829800" cy="12192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solidFill>
                  <a:schemeClr val="dk1"/>
                </a:solidFill>
              </a:rPr>
              <a:t>Being a Visionary</a:t>
            </a:r>
            <a:endParaRPr>
              <a:solidFill>
                <a:schemeClr val="dk1"/>
              </a:solidFill>
            </a:endParaRPr>
          </a:p>
        </p:txBody>
      </p:sp>
      <p:sp>
        <p:nvSpPr>
          <p:cNvPr id="115" name="Google Shape;115;g2f9b5cfba7a_0_297"/>
          <p:cNvSpPr txBox="1">
            <a:spLocks noGrp="1"/>
          </p:cNvSpPr>
          <p:nvPr>
            <p:ph type="body" idx="1"/>
          </p:nvPr>
        </p:nvSpPr>
        <p:spPr>
          <a:xfrm>
            <a:off x="1522413" y="1981200"/>
            <a:ext cx="9829800" cy="4187700"/>
          </a:xfrm>
          <a:prstGeom prst="rect">
            <a:avLst/>
          </a:prstGeom>
        </p:spPr>
        <p:txBody>
          <a:bodyPr spcFirstLastPara="1" wrap="square" lIns="91425" tIns="45700" rIns="91425" bIns="45700" anchor="t" anchorCtr="0">
            <a:normAutofit fontScale="70000" lnSpcReduction="10000"/>
          </a:bodyPr>
          <a:lstStyle/>
          <a:p>
            <a:pPr marL="0" lvl="0" indent="0" algn="l" rtl="0">
              <a:spcBef>
                <a:spcPts val="1800"/>
              </a:spcBef>
              <a:spcAft>
                <a:spcPts val="0"/>
              </a:spcAft>
              <a:buNone/>
            </a:pPr>
            <a:endParaRPr/>
          </a:p>
          <a:p>
            <a:pPr marL="1554480" lvl="7" indent="-142239" algn="l" rtl="0">
              <a:spcBef>
                <a:spcPts val="1600"/>
              </a:spcBef>
              <a:spcAft>
                <a:spcPts val="0"/>
              </a:spcAft>
              <a:buSzPct val="80000"/>
              <a:buChar char="○"/>
            </a:pPr>
            <a:r>
              <a:rPr lang="en-US" sz="4000"/>
              <a:t> If you have a direction you believe the club should go in, it is important to inspire the other members to also believe in the direction and not delegate. When you pull rank, you have failed.</a:t>
            </a:r>
            <a:endParaRPr sz="4000"/>
          </a:p>
          <a:p>
            <a:pPr marL="1554480" lvl="7" indent="-177800" algn="l" rtl="0">
              <a:spcBef>
                <a:spcPts val="1600"/>
              </a:spcBef>
              <a:spcAft>
                <a:spcPts val="0"/>
              </a:spcAft>
              <a:buSzPct val="100000"/>
              <a:buChar char="○"/>
            </a:pPr>
            <a:r>
              <a:rPr lang="en-US" sz="4000"/>
              <a:t> If you have members who are passionate about a cause or an event, it’s important to support their vision and empower them to take action</a:t>
            </a:r>
            <a:endParaRPr sz="4000"/>
          </a:p>
          <a:p>
            <a:pPr marL="0" lvl="0" indent="0" algn="l" rtl="0">
              <a:spcBef>
                <a:spcPts val="180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g2f9b5cfba7a_0_303"/>
          <p:cNvSpPr txBox="1">
            <a:spLocks noGrp="1"/>
          </p:cNvSpPr>
          <p:nvPr>
            <p:ph type="title"/>
          </p:nvPr>
        </p:nvSpPr>
        <p:spPr>
          <a:xfrm>
            <a:off x="1522413" y="381000"/>
            <a:ext cx="9829800" cy="12192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solidFill>
                  <a:schemeClr val="dk1"/>
                </a:solidFill>
              </a:rPr>
              <a:t>Showing Weakness is a Strength</a:t>
            </a:r>
            <a:endParaRPr>
              <a:solidFill>
                <a:schemeClr val="dk1"/>
              </a:solidFill>
            </a:endParaRPr>
          </a:p>
        </p:txBody>
      </p:sp>
      <p:sp>
        <p:nvSpPr>
          <p:cNvPr id="122" name="Google Shape;122;g2f9b5cfba7a_0_303"/>
          <p:cNvSpPr txBox="1">
            <a:spLocks noGrp="1"/>
          </p:cNvSpPr>
          <p:nvPr>
            <p:ph type="body" idx="1"/>
          </p:nvPr>
        </p:nvSpPr>
        <p:spPr>
          <a:xfrm>
            <a:off x="1522413" y="1981200"/>
            <a:ext cx="9829800" cy="4187700"/>
          </a:xfrm>
          <a:prstGeom prst="rect">
            <a:avLst/>
          </a:prstGeom>
        </p:spPr>
        <p:txBody>
          <a:bodyPr spcFirstLastPara="1" wrap="square" lIns="91425" tIns="45700" rIns="91425" bIns="45700" anchor="t" anchorCtr="0">
            <a:normAutofit lnSpcReduction="20000"/>
          </a:bodyPr>
          <a:lstStyle/>
          <a:p>
            <a:pPr marL="0" lvl="0" indent="0" algn="l" rtl="0">
              <a:spcBef>
                <a:spcPts val="1800"/>
              </a:spcBef>
              <a:spcAft>
                <a:spcPts val="0"/>
              </a:spcAft>
              <a:buNone/>
            </a:pPr>
            <a:endParaRPr/>
          </a:p>
          <a:p>
            <a:pPr marL="1554480" lvl="7" indent="-203200" algn="l" rtl="0">
              <a:spcBef>
                <a:spcPts val="1600"/>
              </a:spcBef>
              <a:spcAft>
                <a:spcPts val="0"/>
              </a:spcAft>
              <a:buSzPts val="3200"/>
              <a:buChar char="○"/>
            </a:pPr>
            <a:r>
              <a:rPr lang="en-US" sz="4000"/>
              <a:t> Delegating is an integral task to develop. Many hands make light work.</a:t>
            </a:r>
            <a:endParaRPr sz="4000"/>
          </a:p>
          <a:p>
            <a:pPr marL="1554480" lvl="7" indent="-254000" algn="l" rtl="0">
              <a:spcBef>
                <a:spcPts val="1600"/>
              </a:spcBef>
              <a:spcAft>
                <a:spcPts val="0"/>
              </a:spcAft>
              <a:buSzPts val="4000"/>
              <a:buChar char="○"/>
            </a:pPr>
            <a:r>
              <a:rPr lang="en-US" sz="4000"/>
              <a:t>Knowing when your plate is too full, when ensure longevity in your life.</a:t>
            </a:r>
            <a:endParaRPr sz="4000"/>
          </a:p>
          <a:p>
            <a:pPr marL="0" lvl="0" indent="0" algn="l" rtl="0">
              <a:spcBef>
                <a:spcPts val="1800"/>
              </a:spcBef>
              <a:spcAft>
                <a:spcPts val="16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g2f9b5cfba7a_0_309"/>
          <p:cNvSpPr txBox="1">
            <a:spLocks noGrp="1"/>
          </p:cNvSpPr>
          <p:nvPr>
            <p:ph type="title"/>
          </p:nvPr>
        </p:nvSpPr>
        <p:spPr>
          <a:xfrm>
            <a:off x="1522413" y="381000"/>
            <a:ext cx="9829800" cy="12192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solidFill>
                  <a:schemeClr val="dk1"/>
                </a:solidFill>
              </a:rPr>
              <a:t>Problem Solvers Set their Direction in Life</a:t>
            </a:r>
            <a:endParaRPr>
              <a:solidFill>
                <a:schemeClr val="dk1"/>
              </a:solidFill>
            </a:endParaRPr>
          </a:p>
        </p:txBody>
      </p:sp>
      <p:sp>
        <p:nvSpPr>
          <p:cNvPr id="129" name="Google Shape;129;g2f9b5cfba7a_0_309"/>
          <p:cNvSpPr txBox="1">
            <a:spLocks noGrp="1"/>
          </p:cNvSpPr>
          <p:nvPr>
            <p:ph type="body" idx="1"/>
          </p:nvPr>
        </p:nvSpPr>
        <p:spPr>
          <a:xfrm>
            <a:off x="1522413" y="1981200"/>
            <a:ext cx="9829800" cy="4187700"/>
          </a:xfrm>
          <a:prstGeom prst="rect">
            <a:avLst/>
          </a:prstGeom>
        </p:spPr>
        <p:txBody>
          <a:bodyPr spcFirstLastPara="1" wrap="square" lIns="91425" tIns="45700" rIns="91425" bIns="45700" anchor="t" anchorCtr="0">
            <a:normAutofit fontScale="77500" lnSpcReduction="20000"/>
          </a:bodyPr>
          <a:lstStyle/>
          <a:p>
            <a:pPr marL="0" lvl="0" indent="0" algn="l" rtl="0">
              <a:spcBef>
                <a:spcPts val="1800"/>
              </a:spcBef>
              <a:spcAft>
                <a:spcPts val="0"/>
              </a:spcAft>
              <a:buNone/>
            </a:pPr>
            <a:endParaRPr/>
          </a:p>
          <a:p>
            <a:pPr marL="1554480" lvl="7" indent="-157480" algn="l" rtl="0">
              <a:spcBef>
                <a:spcPts val="1600"/>
              </a:spcBef>
              <a:spcAft>
                <a:spcPts val="0"/>
              </a:spcAft>
              <a:buSzPct val="80000"/>
              <a:buChar char="○"/>
            </a:pPr>
            <a:r>
              <a:rPr lang="en-US" sz="4000"/>
              <a:t> During your role as President, you will be faced with a variety of problems</a:t>
            </a:r>
            <a:endParaRPr sz="4000"/>
          </a:p>
          <a:p>
            <a:pPr marL="1554480" lvl="7" indent="-196850" algn="l" rtl="0">
              <a:spcBef>
                <a:spcPts val="1600"/>
              </a:spcBef>
              <a:spcAft>
                <a:spcPts val="0"/>
              </a:spcAft>
              <a:buSzPct val="100000"/>
              <a:buChar char="○"/>
            </a:pPr>
            <a:r>
              <a:rPr lang="en-US" sz="4000"/>
              <a:t> Having the ability to step back, take in all of the information and thinking before making a decision is key to success</a:t>
            </a:r>
            <a:endParaRPr sz="4000"/>
          </a:p>
          <a:p>
            <a:pPr marL="1554480" lvl="7" indent="-196850" algn="l" rtl="0">
              <a:spcBef>
                <a:spcPts val="1600"/>
              </a:spcBef>
              <a:spcAft>
                <a:spcPts val="0"/>
              </a:spcAft>
              <a:buSzPct val="100000"/>
              <a:buChar char="○"/>
            </a:pPr>
            <a:r>
              <a:rPr lang="en-US" sz="4000"/>
              <a:t> Businesses pay for Problem Solvers</a:t>
            </a:r>
            <a:endParaRPr sz="4000"/>
          </a:p>
          <a:p>
            <a:pPr marL="0" lvl="0" indent="0" algn="l" rtl="0">
              <a:spcBef>
                <a:spcPts val="1800"/>
              </a:spcBef>
              <a:spcAft>
                <a:spcPts val="1600"/>
              </a:spcAft>
              <a:buNone/>
            </a:pPr>
            <a:endParaRPr/>
          </a:p>
        </p:txBody>
      </p:sp>
    </p:spTree>
  </p:cSld>
  <p:clrMapOvr>
    <a:masterClrMapping/>
  </p:clrMapOvr>
</p:sld>
</file>

<file path=ppt/theme/theme1.xml><?xml version="1.0" encoding="utf-8"?>
<a:theme xmlns:a="http://schemas.openxmlformats.org/drawingml/2006/main"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Currency Symbols">
      <a:dk1>
        <a:srgbClr val="303030"/>
      </a:dk1>
      <a:lt1>
        <a:srgbClr val="FFFFFF"/>
      </a:lt1>
      <a:dk2>
        <a:srgbClr val="000000"/>
      </a:dk2>
      <a:lt2>
        <a:srgbClr val="E8DEC9"/>
      </a:lt2>
      <a:accent1>
        <a:srgbClr val="F7C547"/>
      </a:accent1>
      <a:accent2>
        <a:srgbClr val="AB3C33"/>
      </a:accent2>
      <a:accent3>
        <a:srgbClr val="506084"/>
      </a:accent3>
      <a:accent4>
        <a:srgbClr val="599EA5"/>
      </a:accent4>
      <a:accent5>
        <a:srgbClr val="758F21"/>
      </a:accent5>
      <a:accent6>
        <a:srgbClr val="894A27"/>
      </a:accent6>
      <a:hlink>
        <a:srgbClr val="506084"/>
      </a:hlink>
      <a:folHlink>
        <a:srgbClr val="82828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338</Words>
  <Application>Microsoft Office PowerPoint</Application>
  <PresentationFormat>Custom</PresentationFormat>
  <Paragraphs>39</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Cambria</vt:lpstr>
      <vt:lpstr>Arial</vt:lpstr>
      <vt:lpstr>Merriweather</vt:lpstr>
      <vt:lpstr>Roboto</vt:lpstr>
      <vt:lpstr>Paradigm</vt:lpstr>
      <vt:lpstr>PowerPoint Presentation</vt:lpstr>
      <vt:lpstr>AGENDA</vt:lpstr>
      <vt:lpstr>You are the President</vt:lpstr>
      <vt:lpstr>The President’s Duties</vt:lpstr>
      <vt:lpstr>Organize and Execute</vt:lpstr>
      <vt:lpstr>Being a Visionary</vt:lpstr>
      <vt:lpstr>Showing Weakness is a Strength</vt:lpstr>
      <vt:lpstr>Problem Solvers Set their Direction in Life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David Berry</dc:creator>
  <cp:lastModifiedBy>David Berry</cp:lastModifiedBy>
  <cp:revision>1</cp:revision>
  <dcterms:created xsi:type="dcterms:W3CDTF">2024-09-01T12:22:18Z</dcterms:created>
  <dcterms:modified xsi:type="dcterms:W3CDTF">2024-10-18T14:01:59Z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